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5"/>
  </p:notesMasterIdLst>
  <p:handoutMasterIdLst>
    <p:handoutMasterId r:id="rId129"/>
  </p:handoutMasterIdLst>
  <p:sldIdLst>
    <p:sldId id="1979" r:id="rId4"/>
    <p:sldId id="1982" r:id="rId6"/>
    <p:sldId id="2310" r:id="rId7"/>
    <p:sldId id="1983" r:id="rId8"/>
    <p:sldId id="2226" r:id="rId9"/>
    <p:sldId id="2312" r:id="rId10"/>
    <p:sldId id="2313" r:id="rId11"/>
    <p:sldId id="2336" r:id="rId12"/>
    <p:sldId id="2335" r:id="rId13"/>
    <p:sldId id="2339" r:id="rId14"/>
    <p:sldId id="2314" r:id="rId15"/>
    <p:sldId id="2315" r:id="rId16"/>
    <p:sldId id="2316" r:id="rId17"/>
    <p:sldId id="2317" r:id="rId18"/>
    <p:sldId id="2318" r:id="rId19"/>
    <p:sldId id="2319" r:id="rId20"/>
    <p:sldId id="2320" r:id="rId21"/>
    <p:sldId id="2321" r:id="rId22"/>
    <p:sldId id="2322" r:id="rId23"/>
    <p:sldId id="2324" r:id="rId24"/>
    <p:sldId id="2325" r:id="rId25"/>
    <p:sldId id="2326" r:id="rId26"/>
    <p:sldId id="2327" r:id="rId27"/>
    <p:sldId id="2328" r:id="rId28"/>
    <p:sldId id="2340" r:id="rId29"/>
    <p:sldId id="2341" r:id="rId30"/>
    <p:sldId id="2342" r:id="rId31"/>
    <p:sldId id="2343" r:id="rId32"/>
    <p:sldId id="2344" r:id="rId33"/>
    <p:sldId id="2345" r:id="rId34"/>
    <p:sldId id="2346" r:id="rId35"/>
    <p:sldId id="2347" r:id="rId36"/>
    <p:sldId id="2348" r:id="rId37"/>
    <p:sldId id="2349" r:id="rId38"/>
    <p:sldId id="2353" r:id="rId39"/>
    <p:sldId id="2354" r:id="rId40"/>
    <p:sldId id="2355" r:id="rId41"/>
    <p:sldId id="2356" r:id="rId42"/>
    <p:sldId id="2357" r:id="rId43"/>
    <p:sldId id="2329" r:id="rId44"/>
    <p:sldId id="2358" r:id="rId45"/>
    <p:sldId id="2359" r:id="rId46"/>
    <p:sldId id="2360" r:id="rId47"/>
    <p:sldId id="2361" r:id="rId48"/>
    <p:sldId id="2362" r:id="rId49"/>
    <p:sldId id="2363" r:id="rId50"/>
    <p:sldId id="2364" r:id="rId51"/>
    <p:sldId id="2365" r:id="rId52"/>
    <p:sldId id="2366" r:id="rId53"/>
    <p:sldId id="2367" r:id="rId54"/>
    <p:sldId id="2369" r:id="rId55"/>
    <p:sldId id="2330" r:id="rId56"/>
    <p:sldId id="2376" r:id="rId57"/>
    <p:sldId id="2375" r:id="rId58"/>
    <p:sldId id="2377" r:id="rId59"/>
    <p:sldId id="2378" r:id="rId60"/>
    <p:sldId id="2379" r:id="rId61"/>
    <p:sldId id="2331" r:id="rId62"/>
    <p:sldId id="2370" r:id="rId63"/>
    <p:sldId id="2388" r:id="rId64"/>
    <p:sldId id="2371" r:id="rId65"/>
    <p:sldId id="2372" r:id="rId66"/>
    <p:sldId id="2373" r:id="rId67"/>
    <p:sldId id="2374" r:id="rId68"/>
    <p:sldId id="2381" r:id="rId69"/>
    <p:sldId id="2382" r:id="rId70"/>
    <p:sldId id="2383" r:id="rId71"/>
    <p:sldId id="2384" r:id="rId72"/>
    <p:sldId id="2385" r:id="rId73"/>
    <p:sldId id="2386" r:id="rId74"/>
    <p:sldId id="2387" r:id="rId75"/>
    <p:sldId id="2332" r:id="rId76"/>
    <p:sldId id="2389" r:id="rId77"/>
    <p:sldId id="2390" r:id="rId78"/>
    <p:sldId id="2391" r:id="rId79"/>
    <p:sldId id="2392" r:id="rId80"/>
    <p:sldId id="2333" r:id="rId81"/>
    <p:sldId id="2393" r:id="rId82"/>
    <p:sldId id="2394" r:id="rId83"/>
    <p:sldId id="2395" r:id="rId84"/>
    <p:sldId id="2396" r:id="rId85"/>
    <p:sldId id="2397" r:id="rId86"/>
    <p:sldId id="2398" r:id="rId87"/>
    <p:sldId id="2399" r:id="rId88"/>
    <p:sldId id="2400" r:id="rId89"/>
    <p:sldId id="2401" r:id="rId90"/>
    <p:sldId id="2402" r:id="rId91"/>
    <p:sldId id="2403" r:id="rId92"/>
    <p:sldId id="2404" r:id="rId93"/>
    <p:sldId id="2405" r:id="rId94"/>
    <p:sldId id="2406" r:id="rId95"/>
    <p:sldId id="2407" r:id="rId96"/>
    <p:sldId id="2408" r:id="rId97"/>
    <p:sldId id="2409" r:id="rId98"/>
    <p:sldId id="2410" r:id="rId99"/>
    <p:sldId id="2411" r:id="rId100"/>
    <p:sldId id="2412" r:id="rId101"/>
    <p:sldId id="2413" r:id="rId102"/>
    <p:sldId id="2414" r:id="rId103"/>
    <p:sldId id="2415" r:id="rId104"/>
    <p:sldId id="2416" r:id="rId105"/>
    <p:sldId id="2417" r:id="rId106"/>
    <p:sldId id="2334" r:id="rId107"/>
    <p:sldId id="2418" r:id="rId108"/>
    <p:sldId id="2425" r:id="rId109"/>
    <p:sldId id="2419" r:id="rId110"/>
    <p:sldId id="2420" r:id="rId111"/>
    <p:sldId id="2421" r:id="rId112"/>
    <p:sldId id="2422" r:id="rId113"/>
    <p:sldId id="2423" r:id="rId114"/>
    <p:sldId id="2424" r:id="rId115"/>
    <p:sldId id="2426" r:id="rId116"/>
    <p:sldId id="2427" r:id="rId117"/>
    <p:sldId id="2428" r:id="rId118"/>
    <p:sldId id="2429" r:id="rId119"/>
    <p:sldId id="2430" r:id="rId120"/>
    <p:sldId id="2431" r:id="rId121"/>
    <p:sldId id="2432" r:id="rId122"/>
    <p:sldId id="2433" r:id="rId123"/>
    <p:sldId id="2434" r:id="rId124"/>
    <p:sldId id="2435" r:id="rId125"/>
    <p:sldId id="2436" r:id="rId126"/>
    <p:sldId id="2437" r:id="rId127"/>
    <p:sldId id="2225" r:id="rId128"/>
  </p:sldIdLst>
  <p:sldSz cx="12190095" cy="6859270"/>
  <p:notesSz cx="6858000" cy="9144000"/>
  <p:custDataLst>
    <p:tags r:id="rId134"/>
  </p:custData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09" userDrawn="1">
          <p15:clr>
            <a:srgbClr val="A4A3A4"/>
          </p15:clr>
        </p15:guide>
        <p15:guide id="2" pos="750" userDrawn="1">
          <p15:clr>
            <a:srgbClr val="A4A3A4"/>
          </p15:clr>
        </p15:guide>
        <p15:guide id="3" pos="644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薛蒙蒙" initials="xmm" lastIdx="10" clrIdx="0"/>
  <p:cmAuthor id="0" name="Mia Vida Villanueva" initials="MVV" lastIdx="1" clrIdx="0"/>
  <p:cmAuthor id="7" name="1206988966@qq.com" initials="1" lastIdx="1" clrIdx="2"/>
  <p:cmAuthor id="8" name="姜伟光" initials="姜" lastIdx="1" clrIdx="0"/>
  <p:cmAuthor id="2" name="作者" initials="A" lastIdx="1" clrIdx="1"/>
  <p:cmAuthor id="3" name="lenovo" initials="l" lastIdx="6" clrIdx="2"/>
  <p:cmAuthor id="4" name="Administrator" initials="A" lastIdx="4" clrIdx="3"/>
  <p:cmAuthor id="5" name="宋洁然" initials="宋" lastIdx="2" clrIdx="1"/>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1369B2"/>
    <a:srgbClr val="FF0000"/>
    <a:srgbClr val="FFCA08"/>
    <a:srgbClr val="76C0DD"/>
    <a:srgbClr val="FAFAFA"/>
    <a:srgbClr val="F2F2F2"/>
    <a:srgbClr val="006BBC"/>
    <a:srgbClr val="0075CC"/>
    <a:srgbClr val="008D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71" autoAdjust="0"/>
    <p:restoredTop sz="94660" autoAdjust="0"/>
  </p:normalViewPr>
  <p:slideViewPr>
    <p:cSldViewPr showGuides="1">
      <p:cViewPr>
        <p:scale>
          <a:sx n="97" d="100"/>
          <a:sy n="97" d="100"/>
        </p:scale>
        <p:origin x="136" y="0"/>
      </p:cViewPr>
      <p:guideLst>
        <p:guide orient="horz" pos="2309"/>
        <p:guide pos="750"/>
        <p:guide pos="644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3079"/>
        <p:guide pos="2077"/>
      </p:guideLst>
    </p:cSldViewPr>
  </p:notesViewPr>
  <p:gridSpacing cx="72000" cy="72000"/>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4" Type="http://schemas.openxmlformats.org/officeDocument/2006/relationships/tags" Target="tags/tag1207.xml"/><Relationship Id="rId133" Type="http://schemas.openxmlformats.org/officeDocument/2006/relationships/commentAuthors" Target="commentAuthors.xml"/><Relationship Id="rId132" Type="http://schemas.openxmlformats.org/officeDocument/2006/relationships/tableStyles" Target="tableStyles.xml"/><Relationship Id="rId131" Type="http://schemas.openxmlformats.org/officeDocument/2006/relationships/viewProps" Target="viewProps.xml"/><Relationship Id="rId130" Type="http://schemas.openxmlformats.org/officeDocument/2006/relationships/presProps" Target="presProps.xml"/><Relationship Id="rId13" Type="http://schemas.openxmlformats.org/officeDocument/2006/relationships/slide" Target="slides/slide9.xml"/><Relationship Id="rId129" Type="http://schemas.openxmlformats.org/officeDocument/2006/relationships/handoutMaster" Target="handoutMasters/handoutMaster1.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52226" name="Rectangle 2"/>
          <p:cNvSpPr>
            <a:spLocks noGrp="1" noTextEdit="1"/>
          </p:cNvSpPr>
          <p:nvPr>
            <p:ph type="sldImg"/>
          </p:nvPr>
        </p:nvSpPr>
        <p:spPr>
          <a:xfrm>
            <a:off x="922338" y="747713"/>
            <a:ext cx="4987925" cy="3741737"/>
          </a:xfrm>
        </p:spPr>
      </p:sp>
      <p:sp>
        <p:nvSpPr>
          <p:cNvPr id="52227" name="Rectangle 3"/>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54274" name="Rectangle 2"/>
          <p:cNvSpPr>
            <a:spLocks noGrp="1" noTextEdit="1"/>
          </p:cNvSpPr>
          <p:nvPr>
            <p:ph type="sldImg"/>
          </p:nvPr>
        </p:nvSpPr>
        <p:spPr>
          <a:xfrm>
            <a:off x="922338" y="747713"/>
            <a:ext cx="4987925" cy="3741737"/>
          </a:xfrm>
        </p:spPr>
      </p:sp>
      <p:sp>
        <p:nvSpPr>
          <p:cNvPr id="54275" name="Rectangle 3"/>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56322" name="Rectangle 2"/>
          <p:cNvSpPr>
            <a:spLocks noGrp="1" noTextEdit="1"/>
          </p:cNvSpPr>
          <p:nvPr>
            <p:ph type="sldImg"/>
          </p:nvPr>
        </p:nvSpPr>
        <p:spPr>
          <a:xfrm>
            <a:off x="922338" y="747713"/>
            <a:ext cx="4987925" cy="3741737"/>
          </a:xfrm>
        </p:spPr>
      </p:sp>
      <p:sp>
        <p:nvSpPr>
          <p:cNvPr id="56323" name="Rectangle 3"/>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58370" name="Rectangle 2"/>
          <p:cNvSpPr>
            <a:spLocks noGrp="1" noTextEdit="1"/>
          </p:cNvSpPr>
          <p:nvPr>
            <p:ph type="sldImg"/>
          </p:nvPr>
        </p:nvSpPr>
        <p:spPr>
          <a:xfrm>
            <a:off x="922338" y="747713"/>
            <a:ext cx="4987925" cy="3741737"/>
          </a:xfrm>
        </p:spPr>
      </p:sp>
      <p:sp>
        <p:nvSpPr>
          <p:cNvPr id="58371" name="Rectangle 3"/>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60418" name="Rectangle 2"/>
          <p:cNvSpPr>
            <a:spLocks noGrp="1" noTextEdit="1"/>
          </p:cNvSpPr>
          <p:nvPr>
            <p:ph type="sldImg"/>
          </p:nvPr>
        </p:nvSpPr>
        <p:spPr>
          <a:xfrm>
            <a:off x="922338" y="747713"/>
            <a:ext cx="4987925" cy="3741737"/>
          </a:xfrm>
        </p:spPr>
      </p:sp>
      <p:sp>
        <p:nvSpPr>
          <p:cNvPr id="60419" name="Rectangle 3"/>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62466" name="Rectangle 2"/>
          <p:cNvSpPr>
            <a:spLocks noGrp="1" noTextEdit="1"/>
          </p:cNvSpPr>
          <p:nvPr>
            <p:ph type="sldImg"/>
          </p:nvPr>
        </p:nvSpPr>
        <p:spPr>
          <a:xfrm>
            <a:off x="922338" y="747713"/>
            <a:ext cx="4987925" cy="3741737"/>
          </a:xfrm>
        </p:spPr>
      </p:sp>
      <p:sp>
        <p:nvSpPr>
          <p:cNvPr id="62467" name="Rectangle 3"/>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64514" name="Rectangle 3"/>
          <p:cNvSpPr>
            <a:spLocks noGrp="1"/>
          </p:cNvSpPr>
          <p:nvPr>
            <p:ph type="body"/>
          </p:nvPr>
        </p:nvSpPr>
        <p:spPr/>
        <p:txBody>
          <a:bodyPr wrap="square" lIns="91440" tIns="45720" rIns="91440" bIns="45720" anchor="ctr" anchorCtr="0"/>
          <a:p>
            <a:pPr lvl="0" eaLnBrk="1" hangingPunct="1"/>
            <a:endParaRPr lang="zh-CN" altLang="en-US" dirty="0"/>
          </a:p>
        </p:txBody>
      </p:sp>
      <p:sp>
        <p:nvSpPr>
          <p:cNvPr id="64515" name="Rectangle 4"/>
          <p:cNvSpPr>
            <a:spLocks noGrp="1" noTextEdit="1"/>
          </p:cNvSpPr>
          <p:nvPr>
            <p:ph type="sldImg"/>
          </p:nvPr>
        </p:nvSpPr>
        <p:spPr>
          <a:xfrm>
            <a:off x="922338" y="747713"/>
            <a:ext cx="4987925" cy="3741737"/>
          </a:xfr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
        <p:nvSpPr>
          <p:cNvPr id="66562" name="Rectangle 2"/>
          <p:cNvSpPr>
            <a:spLocks noGrp="1" noTextEdit="1"/>
          </p:cNvSpPr>
          <p:nvPr>
            <p:ph type="sldImg"/>
          </p:nvPr>
        </p:nvSpPr>
        <p:spPr>
          <a:xfrm>
            <a:off x="922338" y="747713"/>
            <a:ext cx="4987925" cy="3741737"/>
          </a:xfrm>
        </p:spPr>
      </p:sp>
      <p:sp>
        <p:nvSpPr>
          <p:cNvPr id="66563" name="Rectangle 3"/>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29698" name="Rectangle 2050"/>
          <p:cNvSpPr>
            <a:spLocks noGrp="1" noTextEdit="1"/>
          </p:cNvSpPr>
          <p:nvPr>
            <p:ph type="sldImg"/>
          </p:nvPr>
        </p:nvSpPr>
        <p:spPr>
          <a:xfrm>
            <a:off x="922338" y="747713"/>
            <a:ext cx="4987925" cy="3741737"/>
          </a:xfrm>
        </p:spPr>
      </p:sp>
      <p:sp>
        <p:nvSpPr>
          <p:cNvPr id="29699" name="Rectangle 2051"/>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31746" name="Rectangle 2"/>
          <p:cNvSpPr>
            <a:spLocks noGrp="1" noTextEdit="1"/>
          </p:cNvSpPr>
          <p:nvPr>
            <p:ph type="sldImg"/>
          </p:nvPr>
        </p:nvSpPr>
        <p:spPr>
          <a:xfrm>
            <a:off x="922338" y="747713"/>
            <a:ext cx="4987925" cy="3741737"/>
          </a:xfrm>
        </p:spPr>
      </p:sp>
      <p:sp>
        <p:nvSpPr>
          <p:cNvPr id="31747" name="Rectangle 3"/>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33794" name="Rectangle 1026"/>
          <p:cNvSpPr>
            <a:spLocks noGrp="1" noTextEdit="1"/>
          </p:cNvSpPr>
          <p:nvPr>
            <p:ph type="sldImg"/>
          </p:nvPr>
        </p:nvSpPr>
        <p:spPr>
          <a:xfrm>
            <a:off x="922338" y="747713"/>
            <a:ext cx="4987925" cy="3741737"/>
          </a:xfrm>
        </p:spPr>
      </p:sp>
      <p:sp>
        <p:nvSpPr>
          <p:cNvPr id="33795" name="Rectangle 1027"/>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36866" name="Rectangle 2"/>
          <p:cNvSpPr>
            <a:spLocks noGrp="1" noTextEdit="1"/>
          </p:cNvSpPr>
          <p:nvPr>
            <p:ph type="sldImg"/>
          </p:nvPr>
        </p:nvSpPr>
        <p:spPr>
          <a:xfrm>
            <a:off x="922338" y="747713"/>
            <a:ext cx="4987925" cy="3741737"/>
          </a:xfrm>
        </p:spPr>
      </p:sp>
      <p:sp>
        <p:nvSpPr>
          <p:cNvPr id="36867" name="Rectangle 3"/>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38914" name="Rectangle 2"/>
          <p:cNvSpPr>
            <a:spLocks noGrp="1" noTextEdit="1"/>
          </p:cNvSpPr>
          <p:nvPr>
            <p:ph type="sldImg"/>
          </p:nvPr>
        </p:nvSpPr>
        <p:spPr>
          <a:xfrm>
            <a:off x="922338" y="747713"/>
            <a:ext cx="4987925" cy="3741737"/>
          </a:xfrm>
        </p:spPr>
      </p:sp>
      <p:sp>
        <p:nvSpPr>
          <p:cNvPr id="38915" name="Rectangle 3"/>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41986" name="Rectangle 2"/>
          <p:cNvSpPr>
            <a:spLocks noGrp="1" noTextEdit="1"/>
          </p:cNvSpPr>
          <p:nvPr>
            <p:ph type="sldImg"/>
          </p:nvPr>
        </p:nvSpPr>
        <p:spPr>
          <a:xfrm>
            <a:off x="922338" y="747713"/>
            <a:ext cx="4987925" cy="3741737"/>
          </a:xfrm>
        </p:spPr>
      </p:sp>
      <p:sp>
        <p:nvSpPr>
          <p:cNvPr id="41987" name="Rectangle 3"/>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Rectangle 7"/>
          <p:cNvSpPr txBox="1">
            <a:spLocks noGrp="1"/>
          </p:cNvSpPr>
          <p:nvPr>
            <p:ph type="sldNum" sz="quarter"/>
          </p:nvPr>
        </p:nvSpPr>
        <p:spPr>
          <a:xfrm>
            <a:off x="3870325" y="9477375"/>
            <a:ext cx="2962275" cy="500063"/>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44034" name="Rectangle 2"/>
          <p:cNvSpPr>
            <a:spLocks noGrp="1" noTextEdit="1"/>
          </p:cNvSpPr>
          <p:nvPr>
            <p:ph type="sldImg"/>
          </p:nvPr>
        </p:nvSpPr>
        <p:spPr>
          <a:xfrm>
            <a:off x="922338" y="747713"/>
            <a:ext cx="4987925" cy="3741737"/>
          </a:xfrm>
        </p:spPr>
      </p:sp>
      <p:sp>
        <p:nvSpPr>
          <p:cNvPr id="44035" name="Rectangle 3"/>
          <p:cNvSpPr>
            <a:spLocks noGrp="1"/>
          </p:cNvSpPr>
          <p:nvPr>
            <p:ph type="body"/>
          </p:nvPr>
        </p:nvSpPr>
        <p:spPr/>
        <p:txBody>
          <a:bodyPr wrap="square" lIns="91440" tIns="45720" rIns="91440" bIns="45720" anchor="ctr" anchorCtr="0"/>
          <a:p>
            <a:pPr lvl="0" eaLnBrk="1" hangingPunct="1"/>
            <a:endParaRPr lang="zh-CN" altLang="zh-CN"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2" name="组合 41"/>
          <p:cNvGrpSpPr/>
          <p:nvPr userDrawn="1"/>
        </p:nvGrpSpPr>
        <p:grpSpPr>
          <a:xfrm>
            <a:off x="0" y="2202951"/>
            <a:ext cx="12190413" cy="242026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6" name="矩形 45"/>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7" name="平行四边形 46"/>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文本框 6"/>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7" name="组合 6"/>
          <p:cNvGrpSpPr/>
          <p:nvPr userDrawn="1"/>
        </p:nvGrpSpPr>
        <p:grpSpPr>
          <a:xfrm>
            <a:off x="7919172" y="1700153"/>
            <a:ext cx="575989" cy="577246"/>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8" name="组合 7"/>
          <p:cNvGrpSpPr/>
          <p:nvPr userDrawn="1"/>
        </p:nvGrpSpPr>
        <p:grpSpPr>
          <a:xfrm>
            <a:off x="6191205" y="1700678"/>
            <a:ext cx="575989" cy="576197"/>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9" name="组合 8"/>
          <p:cNvGrpSpPr/>
          <p:nvPr userDrawn="1"/>
        </p:nvGrpSpPr>
        <p:grpSpPr>
          <a:xfrm>
            <a:off x="7055189" y="1700153"/>
            <a:ext cx="577036" cy="577246"/>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0" name="组合 9"/>
          <p:cNvGrpSpPr/>
          <p:nvPr userDrawn="1"/>
        </p:nvGrpSpPr>
        <p:grpSpPr>
          <a:xfrm>
            <a:off x="4463238" y="1700153"/>
            <a:ext cx="577036" cy="577246"/>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5327222" y="1700153"/>
            <a:ext cx="577036" cy="577246"/>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1007304" y="834057"/>
            <a:ext cx="10463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431315" y="390618"/>
            <a:ext cx="520428" cy="274702"/>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6" name="矩形 5"/>
          <p:cNvSpPr/>
          <p:nvPr userDrawn="1"/>
        </p:nvSpPr>
        <p:spPr>
          <a:xfrm>
            <a:off x="0" y="6794447"/>
            <a:ext cx="10631710" cy="84639"/>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10703717" y="6794446"/>
            <a:ext cx="1486695" cy="8463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等腰三角形 7"/>
          <p:cNvSpPr/>
          <p:nvPr userDrawn="1"/>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flipH="1" flipV="1">
            <a:off x="141353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693670"/>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椭圆 1"/>
          <p:cNvSpPr/>
          <p:nvPr userDrawn="1"/>
        </p:nvSpPr>
        <p:spPr>
          <a:xfrm>
            <a:off x="9998623" y="3693670"/>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cxnSp>
        <p:nvCxnSpPr>
          <p:cNvPr id="8" name="直接连接符 7"/>
          <p:cNvCxnSpPr/>
          <p:nvPr userDrawn="1"/>
        </p:nvCxnSpPr>
        <p:spPr>
          <a:xfrm>
            <a:off x="984634" y="1413103"/>
            <a:ext cx="1019847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8"/>
          <p:cNvGrpSpPr/>
          <p:nvPr userDrawn="1"/>
        </p:nvGrpSpPr>
        <p:grpSpPr>
          <a:xfrm>
            <a:off x="10607120" y="654595"/>
            <a:ext cx="575989" cy="577246"/>
            <a:chOff x="6084168" y="1274820"/>
            <a:chExt cx="432048" cy="432834"/>
          </a:xfrm>
        </p:grpSpPr>
        <p:sp>
          <p:nvSpPr>
            <p:cNvPr id="10"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8879153" y="655120"/>
            <a:ext cx="575989" cy="576197"/>
            <a:chOff x="4788024" y="1275213"/>
            <a:chExt cx="432048" cy="432048"/>
          </a:xfrm>
        </p:grpSpPr>
        <p:sp>
          <p:nvSpPr>
            <p:cNvPr id="1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5" name="组合 14"/>
          <p:cNvGrpSpPr/>
          <p:nvPr userDrawn="1"/>
        </p:nvGrpSpPr>
        <p:grpSpPr>
          <a:xfrm>
            <a:off x="9743137" y="654595"/>
            <a:ext cx="577036" cy="577246"/>
            <a:chOff x="5436096" y="1274820"/>
            <a:chExt cx="432833" cy="432834"/>
          </a:xfrm>
        </p:grpSpPr>
        <p:sp>
          <p:nvSpPr>
            <p:cNvPr id="1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8" name="组合 17"/>
          <p:cNvGrpSpPr/>
          <p:nvPr userDrawn="1"/>
        </p:nvGrpSpPr>
        <p:grpSpPr>
          <a:xfrm>
            <a:off x="7151187" y="654595"/>
            <a:ext cx="577036" cy="577246"/>
            <a:chOff x="3491880" y="1274820"/>
            <a:chExt cx="432833" cy="432834"/>
          </a:xfrm>
        </p:grpSpPr>
        <p:sp>
          <p:nvSpPr>
            <p:cNvPr id="19"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21" name="组合 20"/>
          <p:cNvGrpSpPr/>
          <p:nvPr userDrawn="1"/>
        </p:nvGrpSpPr>
        <p:grpSpPr>
          <a:xfrm>
            <a:off x="8015170" y="654595"/>
            <a:ext cx="577036" cy="577246"/>
            <a:chOff x="4139952" y="1274820"/>
            <a:chExt cx="432833" cy="432834"/>
          </a:xfrm>
        </p:grpSpPr>
        <p:sp>
          <p:nvSpPr>
            <p:cNvPr id="2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2" name="组合 41"/>
          <p:cNvGrpSpPr/>
          <p:nvPr userDrawn="1"/>
        </p:nvGrpSpPr>
        <p:grpSpPr>
          <a:xfrm>
            <a:off x="0" y="2202951"/>
            <a:ext cx="12190413" cy="242026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6" name="矩形 45"/>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7" name="平行四边形 46"/>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文本框 6"/>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7" name="组合 6"/>
          <p:cNvGrpSpPr/>
          <p:nvPr userDrawn="1"/>
        </p:nvGrpSpPr>
        <p:grpSpPr>
          <a:xfrm>
            <a:off x="7919172" y="1700153"/>
            <a:ext cx="575989" cy="577246"/>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8" name="组合 7"/>
          <p:cNvGrpSpPr/>
          <p:nvPr userDrawn="1"/>
        </p:nvGrpSpPr>
        <p:grpSpPr>
          <a:xfrm>
            <a:off x="6191205" y="1700678"/>
            <a:ext cx="575989" cy="576197"/>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9" name="组合 8"/>
          <p:cNvGrpSpPr/>
          <p:nvPr userDrawn="1"/>
        </p:nvGrpSpPr>
        <p:grpSpPr>
          <a:xfrm>
            <a:off x="7055189" y="1700153"/>
            <a:ext cx="577036" cy="577246"/>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0" name="组合 9"/>
          <p:cNvGrpSpPr/>
          <p:nvPr userDrawn="1"/>
        </p:nvGrpSpPr>
        <p:grpSpPr>
          <a:xfrm>
            <a:off x="4463238" y="1700153"/>
            <a:ext cx="577036" cy="577246"/>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5327222" y="1700153"/>
            <a:ext cx="577036" cy="577246"/>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1007304" y="834057"/>
            <a:ext cx="10463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431315" y="390618"/>
            <a:ext cx="520428" cy="274702"/>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6" name="矩形 5"/>
          <p:cNvSpPr/>
          <p:nvPr userDrawn="1"/>
        </p:nvSpPr>
        <p:spPr>
          <a:xfrm>
            <a:off x="0" y="6794447"/>
            <a:ext cx="10631710" cy="84639"/>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10703717" y="6794446"/>
            <a:ext cx="1486695" cy="8463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等腰三角形 7"/>
          <p:cNvSpPr/>
          <p:nvPr userDrawn="1"/>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flipH="1" flipV="1">
            <a:off x="141353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693670"/>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椭圆 1"/>
          <p:cNvSpPr/>
          <p:nvPr userDrawn="1"/>
        </p:nvSpPr>
        <p:spPr>
          <a:xfrm>
            <a:off x="9998623" y="3693670"/>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cxnSp>
        <p:nvCxnSpPr>
          <p:cNvPr id="8" name="直接连接符 7"/>
          <p:cNvCxnSpPr/>
          <p:nvPr userDrawn="1"/>
        </p:nvCxnSpPr>
        <p:spPr>
          <a:xfrm>
            <a:off x="984634" y="1413103"/>
            <a:ext cx="1019847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8"/>
          <p:cNvGrpSpPr/>
          <p:nvPr userDrawn="1"/>
        </p:nvGrpSpPr>
        <p:grpSpPr>
          <a:xfrm>
            <a:off x="10607120" y="654595"/>
            <a:ext cx="575989" cy="577246"/>
            <a:chOff x="6084168" y="1274820"/>
            <a:chExt cx="432048" cy="432834"/>
          </a:xfrm>
        </p:grpSpPr>
        <p:sp>
          <p:nvSpPr>
            <p:cNvPr id="10"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8879153" y="655120"/>
            <a:ext cx="575989" cy="576197"/>
            <a:chOff x="4788024" y="1275213"/>
            <a:chExt cx="432048" cy="432048"/>
          </a:xfrm>
        </p:grpSpPr>
        <p:sp>
          <p:nvSpPr>
            <p:cNvPr id="1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5" name="组合 14"/>
          <p:cNvGrpSpPr/>
          <p:nvPr userDrawn="1"/>
        </p:nvGrpSpPr>
        <p:grpSpPr>
          <a:xfrm>
            <a:off x="9743137" y="654595"/>
            <a:ext cx="577036" cy="577246"/>
            <a:chOff x="5436096" y="1274820"/>
            <a:chExt cx="432833" cy="432834"/>
          </a:xfrm>
        </p:grpSpPr>
        <p:sp>
          <p:nvSpPr>
            <p:cNvPr id="1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8" name="组合 17"/>
          <p:cNvGrpSpPr/>
          <p:nvPr userDrawn="1"/>
        </p:nvGrpSpPr>
        <p:grpSpPr>
          <a:xfrm>
            <a:off x="7151187" y="654595"/>
            <a:ext cx="577036" cy="577246"/>
            <a:chOff x="3491880" y="1274820"/>
            <a:chExt cx="432833" cy="432834"/>
          </a:xfrm>
        </p:grpSpPr>
        <p:sp>
          <p:nvSpPr>
            <p:cNvPr id="19"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21" name="组合 20"/>
          <p:cNvGrpSpPr/>
          <p:nvPr userDrawn="1"/>
        </p:nvGrpSpPr>
        <p:grpSpPr>
          <a:xfrm>
            <a:off x="8015170" y="654595"/>
            <a:ext cx="577036" cy="577246"/>
            <a:chOff x="4139952" y="1274820"/>
            <a:chExt cx="432833" cy="432834"/>
          </a:xfrm>
        </p:grpSpPr>
        <p:sp>
          <p:nvSpPr>
            <p:cNvPr id="2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2"/>
            <a:ext cx="10971372" cy="1143265"/>
          </a:xfrm>
          <a:prstGeom prst="rect">
            <a:avLst/>
          </a:prstGeom>
        </p:spPr>
        <p:txBody>
          <a:bodyPr vert="horz" lIns="121917" tIns="60958" rIns="121917" bIns="6095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2"/>
            <a:ext cx="10971372" cy="1143265"/>
          </a:xfrm>
          <a:prstGeom prst="rect">
            <a:avLst/>
          </a:prstGeom>
        </p:spPr>
        <p:txBody>
          <a:bodyPr vert="horz" lIns="121917" tIns="60958" rIns="121917" bIns="6095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Lst>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9" Type="http://schemas.openxmlformats.org/officeDocument/2006/relationships/tags" Target="../tags/tag1098.xml"/><Relationship Id="rId8" Type="http://schemas.openxmlformats.org/officeDocument/2006/relationships/tags" Target="../tags/tag1097.xml"/><Relationship Id="rId7" Type="http://schemas.openxmlformats.org/officeDocument/2006/relationships/tags" Target="../tags/tag1096.xml"/><Relationship Id="rId6" Type="http://schemas.openxmlformats.org/officeDocument/2006/relationships/tags" Target="../tags/tag1095.xml"/><Relationship Id="rId5" Type="http://schemas.openxmlformats.org/officeDocument/2006/relationships/tags" Target="../tags/tag1094.xml"/><Relationship Id="rId4" Type="http://schemas.openxmlformats.org/officeDocument/2006/relationships/tags" Target="../tags/tag1093.xml"/><Relationship Id="rId3" Type="http://schemas.openxmlformats.org/officeDocument/2006/relationships/tags" Target="../tags/tag1092.xml"/><Relationship Id="rId2" Type="http://schemas.openxmlformats.org/officeDocument/2006/relationships/tags" Target="../tags/tag1091.xml"/><Relationship Id="rId10" Type="http://schemas.openxmlformats.org/officeDocument/2006/relationships/slideLayout" Target="../slideLayouts/slideLayout2.xml"/><Relationship Id="rId1" Type="http://schemas.openxmlformats.org/officeDocument/2006/relationships/tags" Target="../tags/tag1090.xml"/></Relationships>
</file>

<file path=ppt/slides/_rels/slide101.xml.rels><?xml version="1.0" encoding="UTF-8" standalone="yes"?>
<Relationships xmlns="http://schemas.openxmlformats.org/package/2006/relationships"><Relationship Id="rId9" Type="http://schemas.openxmlformats.org/officeDocument/2006/relationships/tags" Target="../tags/tag1107.xml"/><Relationship Id="rId8" Type="http://schemas.openxmlformats.org/officeDocument/2006/relationships/tags" Target="../tags/tag1106.xml"/><Relationship Id="rId7" Type="http://schemas.openxmlformats.org/officeDocument/2006/relationships/tags" Target="../tags/tag1105.xml"/><Relationship Id="rId6" Type="http://schemas.openxmlformats.org/officeDocument/2006/relationships/tags" Target="../tags/tag1104.xml"/><Relationship Id="rId5" Type="http://schemas.openxmlformats.org/officeDocument/2006/relationships/tags" Target="../tags/tag1103.xml"/><Relationship Id="rId4" Type="http://schemas.openxmlformats.org/officeDocument/2006/relationships/tags" Target="../tags/tag1102.xml"/><Relationship Id="rId3" Type="http://schemas.openxmlformats.org/officeDocument/2006/relationships/tags" Target="../tags/tag1101.xml"/><Relationship Id="rId2" Type="http://schemas.openxmlformats.org/officeDocument/2006/relationships/tags" Target="../tags/tag1100.xml"/><Relationship Id="rId10" Type="http://schemas.openxmlformats.org/officeDocument/2006/relationships/slideLayout" Target="../slideLayouts/slideLayout2.xml"/><Relationship Id="rId1" Type="http://schemas.openxmlformats.org/officeDocument/2006/relationships/tags" Target="../tags/tag1099.xml"/></Relationships>
</file>

<file path=ppt/slides/_rels/slide102.xml.rels><?xml version="1.0" encoding="UTF-8" standalone="yes"?>
<Relationships xmlns="http://schemas.openxmlformats.org/package/2006/relationships"><Relationship Id="rId9" Type="http://schemas.openxmlformats.org/officeDocument/2006/relationships/tags" Target="../tags/tag1116.xml"/><Relationship Id="rId8" Type="http://schemas.openxmlformats.org/officeDocument/2006/relationships/tags" Target="../tags/tag1115.xml"/><Relationship Id="rId7" Type="http://schemas.openxmlformats.org/officeDocument/2006/relationships/tags" Target="../tags/tag1114.xml"/><Relationship Id="rId6" Type="http://schemas.openxmlformats.org/officeDocument/2006/relationships/tags" Target="../tags/tag1113.xml"/><Relationship Id="rId5" Type="http://schemas.openxmlformats.org/officeDocument/2006/relationships/tags" Target="../tags/tag1112.xml"/><Relationship Id="rId4" Type="http://schemas.openxmlformats.org/officeDocument/2006/relationships/tags" Target="../tags/tag1111.xml"/><Relationship Id="rId3" Type="http://schemas.openxmlformats.org/officeDocument/2006/relationships/tags" Target="../tags/tag1110.xml"/><Relationship Id="rId2" Type="http://schemas.openxmlformats.org/officeDocument/2006/relationships/tags" Target="../tags/tag1109.xml"/><Relationship Id="rId11" Type="http://schemas.openxmlformats.org/officeDocument/2006/relationships/slideLayout" Target="../slideLayouts/slideLayout2.xml"/><Relationship Id="rId10" Type="http://schemas.openxmlformats.org/officeDocument/2006/relationships/tags" Target="../tags/tag1117.xml"/><Relationship Id="rId1" Type="http://schemas.openxmlformats.org/officeDocument/2006/relationships/tags" Target="../tags/tag1108.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tags" Target="../tags/tag1122.xml"/><Relationship Id="rId4" Type="http://schemas.openxmlformats.org/officeDocument/2006/relationships/tags" Target="../tags/tag1121.xml"/><Relationship Id="rId3" Type="http://schemas.openxmlformats.org/officeDocument/2006/relationships/tags" Target="../tags/tag1120.xml"/><Relationship Id="rId2" Type="http://schemas.openxmlformats.org/officeDocument/2006/relationships/tags" Target="../tags/tag1119.xml"/><Relationship Id="rId1" Type="http://schemas.openxmlformats.org/officeDocument/2006/relationships/tags" Target="../tags/tag1118.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9" Type="http://schemas.openxmlformats.org/officeDocument/2006/relationships/tags" Target="../tags/tag1131.xml"/><Relationship Id="rId8" Type="http://schemas.openxmlformats.org/officeDocument/2006/relationships/tags" Target="../tags/tag1130.xml"/><Relationship Id="rId7" Type="http://schemas.openxmlformats.org/officeDocument/2006/relationships/tags" Target="../tags/tag1129.xml"/><Relationship Id="rId6" Type="http://schemas.openxmlformats.org/officeDocument/2006/relationships/tags" Target="../tags/tag1128.xml"/><Relationship Id="rId5" Type="http://schemas.openxmlformats.org/officeDocument/2006/relationships/tags" Target="../tags/tag1127.xml"/><Relationship Id="rId4" Type="http://schemas.openxmlformats.org/officeDocument/2006/relationships/tags" Target="../tags/tag1126.xml"/><Relationship Id="rId3" Type="http://schemas.openxmlformats.org/officeDocument/2006/relationships/tags" Target="../tags/tag1125.xml"/><Relationship Id="rId2" Type="http://schemas.openxmlformats.org/officeDocument/2006/relationships/tags" Target="../tags/tag1124.xml"/><Relationship Id="rId19" Type="http://schemas.openxmlformats.org/officeDocument/2006/relationships/slideLayout" Target="../slideLayouts/slideLayout2.xml"/><Relationship Id="rId18" Type="http://schemas.openxmlformats.org/officeDocument/2006/relationships/tags" Target="../tags/tag1140.xml"/><Relationship Id="rId17" Type="http://schemas.openxmlformats.org/officeDocument/2006/relationships/tags" Target="../tags/tag1139.xml"/><Relationship Id="rId16" Type="http://schemas.openxmlformats.org/officeDocument/2006/relationships/tags" Target="../tags/tag1138.xml"/><Relationship Id="rId15" Type="http://schemas.openxmlformats.org/officeDocument/2006/relationships/tags" Target="../tags/tag1137.xml"/><Relationship Id="rId14" Type="http://schemas.openxmlformats.org/officeDocument/2006/relationships/tags" Target="../tags/tag1136.xml"/><Relationship Id="rId13" Type="http://schemas.openxmlformats.org/officeDocument/2006/relationships/tags" Target="../tags/tag1135.xml"/><Relationship Id="rId12" Type="http://schemas.openxmlformats.org/officeDocument/2006/relationships/tags" Target="../tags/tag1134.xml"/><Relationship Id="rId11" Type="http://schemas.openxmlformats.org/officeDocument/2006/relationships/tags" Target="../tags/tag1133.xml"/><Relationship Id="rId10" Type="http://schemas.openxmlformats.org/officeDocument/2006/relationships/tags" Target="../tags/tag1132.xml"/><Relationship Id="rId1" Type="http://schemas.openxmlformats.org/officeDocument/2006/relationships/tags" Target="../tags/tag1123.xml"/></Relationships>
</file>

<file path=ppt/slides/_rels/slide107.xml.rels><?xml version="1.0" encoding="UTF-8" standalone="yes"?>
<Relationships xmlns="http://schemas.openxmlformats.org/package/2006/relationships"><Relationship Id="rId9" Type="http://schemas.openxmlformats.org/officeDocument/2006/relationships/tags" Target="../tags/tag1149.xml"/><Relationship Id="rId8" Type="http://schemas.openxmlformats.org/officeDocument/2006/relationships/tags" Target="../tags/tag1148.xml"/><Relationship Id="rId7" Type="http://schemas.openxmlformats.org/officeDocument/2006/relationships/tags" Target="../tags/tag1147.xml"/><Relationship Id="rId6" Type="http://schemas.openxmlformats.org/officeDocument/2006/relationships/tags" Target="../tags/tag1146.xml"/><Relationship Id="rId5" Type="http://schemas.openxmlformats.org/officeDocument/2006/relationships/tags" Target="../tags/tag1145.xml"/><Relationship Id="rId4" Type="http://schemas.openxmlformats.org/officeDocument/2006/relationships/tags" Target="../tags/tag1144.xml"/><Relationship Id="rId3" Type="http://schemas.openxmlformats.org/officeDocument/2006/relationships/tags" Target="../tags/tag1143.xml"/><Relationship Id="rId2" Type="http://schemas.openxmlformats.org/officeDocument/2006/relationships/tags" Target="../tags/tag1142.xml"/><Relationship Id="rId10" Type="http://schemas.openxmlformats.org/officeDocument/2006/relationships/slideLayout" Target="../slideLayouts/slideLayout2.xml"/><Relationship Id="rId1" Type="http://schemas.openxmlformats.org/officeDocument/2006/relationships/tags" Target="../tags/tag1141.xml"/></Relationships>
</file>

<file path=ppt/slides/_rels/slide10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52.xml"/><Relationship Id="rId2" Type="http://schemas.openxmlformats.org/officeDocument/2006/relationships/tags" Target="../tags/tag1151.xml"/><Relationship Id="rId1" Type="http://schemas.openxmlformats.org/officeDocument/2006/relationships/tags" Target="../tags/tag1150.xml"/></Relationships>
</file>

<file path=ppt/slides/_rels/slide10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56.xml"/><Relationship Id="rId3" Type="http://schemas.openxmlformats.org/officeDocument/2006/relationships/tags" Target="../tags/tag1155.xml"/><Relationship Id="rId2" Type="http://schemas.openxmlformats.org/officeDocument/2006/relationships/tags" Target="../tags/tag1154.xml"/><Relationship Id="rId1" Type="http://schemas.openxmlformats.org/officeDocument/2006/relationships/tags" Target="../tags/tag1153.xml"/></Relationships>
</file>

<file path=ppt/slides/_rels/slide11.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1" Type="http://schemas.openxmlformats.org/officeDocument/2006/relationships/notesSlide" Target="../notesSlides/notesSlide10.xml"/><Relationship Id="rId20" Type="http://schemas.openxmlformats.org/officeDocument/2006/relationships/slideLayout" Target="../slideLayouts/slideLayout2.xml"/><Relationship Id="rId2" Type="http://schemas.openxmlformats.org/officeDocument/2006/relationships/tags" Target="../tags/tag44.xml"/><Relationship Id="rId19" Type="http://schemas.openxmlformats.org/officeDocument/2006/relationships/image" Target="../media/image2.png"/><Relationship Id="rId18" Type="http://schemas.openxmlformats.org/officeDocument/2006/relationships/tags" Target="../tags/tag60.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1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60.xml"/><Relationship Id="rId3" Type="http://schemas.openxmlformats.org/officeDocument/2006/relationships/tags" Target="../tags/tag1159.xml"/><Relationship Id="rId2" Type="http://schemas.openxmlformats.org/officeDocument/2006/relationships/tags" Target="../tags/tag1158.xml"/><Relationship Id="rId1" Type="http://schemas.openxmlformats.org/officeDocument/2006/relationships/tags" Target="../tags/tag1157.xml"/></Relationships>
</file>

<file path=ppt/slides/_rels/slide1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63.xml"/><Relationship Id="rId2" Type="http://schemas.openxmlformats.org/officeDocument/2006/relationships/tags" Target="../tags/tag1162.xml"/><Relationship Id="rId1" Type="http://schemas.openxmlformats.org/officeDocument/2006/relationships/tags" Target="../tags/tag116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9" Type="http://schemas.openxmlformats.org/officeDocument/2006/relationships/tags" Target="../tags/tag1172.xml"/><Relationship Id="rId8" Type="http://schemas.openxmlformats.org/officeDocument/2006/relationships/tags" Target="../tags/tag1171.xml"/><Relationship Id="rId7" Type="http://schemas.openxmlformats.org/officeDocument/2006/relationships/tags" Target="../tags/tag1170.xml"/><Relationship Id="rId6" Type="http://schemas.openxmlformats.org/officeDocument/2006/relationships/tags" Target="../tags/tag1169.xml"/><Relationship Id="rId5" Type="http://schemas.openxmlformats.org/officeDocument/2006/relationships/tags" Target="../tags/tag1168.xml"/><Relationship Id="rId4" Type="http://schemas.openxmlformats.org/officeDocument/2006/relationships/tags" Target="../tags/tag1167.xml"/><Relationship Id="rId3" Type="http://schemas.openxmlformats.org/officeDocument/2006/relationships/tags" Target="../tags/tag1166.xml"/><Relationship Id="rId2" Type="http://schemas.openxmlformats.org/officeDocument/2006/relationships/tags" Target="../tags/tag1165.xml"/><Relationship Id="rId14" Type="http://schemas.openxmlformats.org/officeDocument/2006/relationships/slideLayout" Target="../slideLayouts/slideLayout2.xml"/><Relationship Id="rId13" Type="http://schemas.openxmlformats.org/officeDocument/2006/relationships/tags" Target="../tags/tag1176.xml"/><Relationship Id="rId12" Type="http://schemas.openxmlformats.org/officeDocument/2006/relationships/tags" Target="../tags/tag1175.xml"/><Relationship Id="rId11" Type="http://schemas.openxmlformats.org/officeDocument/2006/relationships/tags" Target="../tags/tag1174.xml"/><Relationship Id="rId10" Type="http://schemas.openxmlformats.org/officeDocument/2006/relationships/tags" Target="../tags/tag1173.xml"/><Relationship Id="rId1" Type="http://schemas.openxmlformats.org/officeDocument/2006/relationships/tags" Target="../tags/tag1164.xml"/></Relationships>
</file>

<file path=ppt/slides/_rels/slide1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79.xml"/><Relationship Id="rId2" Type="http://schemas.openxmlformats.org/officeDocument/2006/relationships/tags" Target="../tags/tag1178.xml"/><Relationship Id="rId1" Type="http://schemas.openxmlformats.org/officeDocument/2006/relationships/tags" Target="../tags/tag1177.xml"/></Relationships>
</file>

<file path=ppt/slides/_rels/slide1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82.xml"/><Relationship Id="rId2" Type="http://schemas.openxmlformats.org/officeDocument/2006/relationships/tags" Target="../tags/tag1181.xml"/><Relationship Id="rId1" Type="http://schemas.openxmlformats.org/officeDocument/2006/relationships/tags" Target="../tags/tag1180.xml"/></Relationships>
</file>

<file path=ppt/slides/_rels/slide1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85.xml"/><Relationship Id="rId2" Type="http://schemas.openxmlformats.org/officeDocument/2006/relationships/tags" Target="../tags/tag1184.xml"/><Relationship Id="rId1" Type="http://schemas.openxmlformats.org/officeDocument/2006/relationships/tags" Target="../tags/tag1183.xml"/></Relationships>
</file>

<file path=ppt/slides/_rels/slide1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88.xml"/><Relationship Id="rId2" Type="http://schemas.openxmlformats.org/officeDocument/2006/relationships/tags" Target="../tags/tag1187.xml"/><Relationship Id="rId1" Type="http://schemas.openxmlformats.org/officeDocument/2006/relationships/tags" Target="../tags/tag1186.xml"/></Relationships>
</file>

<file path=ppt/slides/_rels/slide1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91.xml"/><Relationship Id="rId2" Type="http://schemas.openxmlformats.org/officeDocument/2006/relationships/tags" Target="../tags/tag1190.xml"/><Relationship Id="rId1" Type="http://schemas.openxmlformats.org/officeDocument/2006/relationships/tags" Target="../tags/tag1189.xml"/></Relationships>
</file>

<file path=ppt/slides/_rels/slide1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94.xml"/><Relationship Id="rId2" Type="http://schemas.openxmlformats.org/officeDocument/2006/relationships/tags" Target="../tags/tag1193.xml"/><Relationship Id="rId1" Type="http://schemas.openxmlformats.org/officeDocument/2006/relationships/tags" Target="../tags/tag1192.xml"/></Relationships>
</file>

<file path=ppt/slides/_rels/slide12.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1" Type="http://schemas.openxmlformats.org/officeDocument/2006/relationships/notesSlide" Target="../notesSlides/notesSlide11.xml"/><Relationship Id="rId20" Type="http://schemas.openxmlformats.org/officeDocument/2006/relationships/slideLayout" Target="../slideLayouts/slideLayout2.xml"/><Relationship Id="rId2" Type="http://schemas.openxmlformats.org/officeDocument/2006/relationships/tags" Target="../tags/tag62.xml"/><Relationship Id="rId19" Type="http://schemas.openxmlformats.org/officeDocument/2006/relationships/tags" Target="../tags/tag79.xml"/><Relationship Id="rId18" Type="http://schemas.openxmlformats.org/officeDocument/2006/relationships/tags" Target="../tags/tag78.xml"/><Relationship Id="rId17" Type="http://schemas.openxmlformats.org/officeDocument/2006/relationships/tags" Target="../tags/tag77.xml"/><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1.xml"/></Relationships>
</file>

<file path=ppt/slides/_rels/slide1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97.xml"/><Relationship Id="rId2" Type="http://schemas.openxmlformats.org/officeDocument/2006/relationships/tags" Target="../tags/tag1196.xml"/><Relationship Id="rId1" Type="http://schemas.openxmlformats.org/officeDocument/2006/relationships/tags" Target="../tags/tag1195.xml"/></Relationships>
</file>

<file path=ppt/slides/_rels/slide1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00.xml"/><Relationship Id="rId2" Type="http://schemas.openxmlformats.org/officeDocument/2006/relationships/tags" Target="../tags/tag1199.xml"/><Relationship Id="rId1" Type="http://schemas.openxmlformats.org/officeDocument/2006/relationships/tags" Target="../tags/tag1198.xml"/></Relationships>
</file>

<file path=ppt/slides/_rels/slide1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03.xml"/><Relationship Id="rId2" Type="http://schemas.openxmlformats.org/officeDocument/2006/relationships/tags" Target="../tags/tag1202.xml"/><Relationship Id="rId1" Type="http://schemas.openxmlformats.org/officeDocument/2006/relationships/tags" Target="../tags/tag1201.xml"/></Relationships>
</file>

<file path=ppt/slides/_rels/slide1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06.xml"/><Relationship Id="rId2" Type="http://schemas.openxmlformats.org/officeDocument/2006/relationships/tags" Target="../tags/tag1205.xml"/><Relationship Id="rId1" Type="http://schemas.openxmlformats.org/officeDocument/2006/relationships/tags" Target="../tags/tag120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image" Target="../media/image3.png"/><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0" Type="http://schemas.openxmlformats.org/officeDocument/2006/relationships/notesSlide" Target="../notesSlides/notesSlide12.xml"/><Relationship Id="rId1" Type="http://schemas.openxmlformats.org/officeDocument/2006/relationships/tags" Target="../tags/tag80.xml"/></Relationships>
</file>

<file path=ppt/slides/_rels/slide1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5" Type="http://schemas.openxmlformats.org/officeDocument/2006/relationships/notesSlide" Target="../notesSlides/notesSlide13.xml"/><Relationship Id="rId34" Type="http://schemas.openxmlformats.org/officeDocument/2006/relationships/slideLayout" Target="../slideLayouts/slideLayout2.xml"/><Relationship Id="rId33" Type="http://schemas.openxmlformats.org/officeDocument/2006/relationships/tags" Target="../tags/tag119.xml"/><Relationship Id="rId32" Type="http://schemas.openxmlformats.org/officeDocument/2006/relationships/tags" Target="../tags/tag118.xml"/><Relationship Id="rId31" Type="http://schemas.openxmlformats.org/officeDocument/2006/relationships/tags" Target="../tags/tag117.xml"/><Relationship Id="rId30" Type="http://schemas.openxmlformats.org/officeDocument/2006/relationships/tags" Target="../tags/tag116.xml"/><Relationship Id="rId3" Type="http://schemas.openxmlformats.org/officeDocument/2006/relationships/tags" Target="../tags/tag89.xml"/><Relationship Id="rId29" Type="http://schemas.openxmlformats.org/officeDocument/2006/relationships/tags" Target="../tags/tag115.xml"/><Relationship Id="rId28" Type="http://schemas.openxmlformats.org/officeDocument/2006/relationships/tags" Target="../tags/tag114.xml"/><Relationship Id="rId27" Type="http://schemas.openxmlformats.org/officeDocument/2006/relationships/tags" Target="../tags/tag113.xml"/><Relationship Id="rId26" Type="http://schemas.openxmlformats.org/officeDocument/2006/relationships/tags" Target="../tags/tag112.xml"/><Relationship Id="rId25" Type="http://schemas.openxmlformats.org/officeDocument/2006/relationships/tags" Target="../tags/tag111.xml"/><Relationship Id="rId24" Type="http://schemas.openxmlformats.org/officeDocument/2006/relationships/tags" Target="../tags/tag110.xml"/><Relationship Id="rId23" Type="http://schemas.openxmlformats.org/officeDocument/2006/relationships/tags" Target="../tags/tag109.xml"/><Relationship Id="rId22" Type="http://schemas.openxmlformats.org/officeDocument/2006/relationships/tags" Target="../tags/tag108.xml"/><Relationship Id="rId21" Type="http://schemas.openxmlformats.org/officeDocument/2006/relationships/tags" Target="../tags/tag107.xml"/><Relationship Id="rId20" Type="http://schemas.openxmlformats.org/officeDocument/2006/relationships/tags" Target="../tags/tag106.xml"/><Relationship Id="rId2" Type="http://schemas.openxmlformats.org/officeDocument/2006/relationships/tags" Target="../tags/tag88.xml"/><Relationship Id="rId19" Type="http://schemas.openxmlformats.org/officeDocument/2006/relationships/tags" Target="../tags/tag105.xml"/><Relationship Id="rId18" Type="http://schemas.openxmlformats.org/officeDocument/2006/relationships/tags" Target="../tags/tag104.xml"/><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16.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5" Type="http://schemas.openxmlformats.org/officeDocument/2006/relationships/notesSlide" Target="../notesSlides/notesSlide15.xml"/><Relationship Id="rId14" Type="http://schemas.openxmlformats.org/officeDocument/2006/relationships/slideLayout" Target="../slideLayouts/slideLayout2.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image" Target="../media/image4.png"/><Relationship Id="rId1" Type="http://schemas.openxmlformats.org/officeDocument/2006/relationships/tags" Target="../tags/tag123.xml"/></Relationships>
</file>

<file path=ppt/slides/_rels/slide17.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7" Type="http://schemas.openxmlformats.org/officeDocument/2006/relationships/notesSlide" Target="../notesSlides/notesSlide16.xml"/><Relationship Id="rId36" Type="http://schemas.openxmlformats.org/officeDocument/2006/relationships/slideLayout" Target="../slideLayouts/slideLayout2.xml"/><Relationship Id="rId35" Type="http://schemas.openxmlformats.org/officeDocument/2006/relationships/tags" Target="../tags/tag169.xml"/><Relationship Id="rId34" Type="http://schemas.openxmlformats.org/officeDocument/2006/relationships/tags" Target="../tags/tag168.xml"/><Relationship Id="rId33" Type="http://schemas.openxmlformats.org/officeDocument/2006/relationships/tags" Target="../tags/tag167.xml"/><Relationship Id="rId32" Type="http://schemas.openxmlformats.org/officeDocument/2006/relationships/tags" Target="../tags/tag166.xml"/><Relationship Id="rId31" Type="http://schemas.openxmlformats.org/officeDocument/2006/relationships/tags" Target="../tags/tag165.xml"/><Relationship Id="rId30" Type="http://schemas.openxmlformats.org/officeDocument/2006/relationships/tags" Target="../tags/tag164.xml"/><Relationship Id="rId3" Type="http://schemas.openxmlformats.org/officeDocument/2006/relationships/tags" Target="../tags/tag137.xml"/><Relationship Id="rId29" Type="http://schemas.openxmlformats.org/officeDocument/2006/relationships/tags" Target="../tags/tag163.xml"/><Relationship Id="rId28" Type="http://schemas.openxmlformats.org/officeDocument/2006/relationships/tags" Target="../tags/tag162.xml"/><Relationship Id="rId27" Type="http://schemas.openxmlformats.org/officeDocument/2006/relationships/tags" Target="../tags/tag161.xml"/><Relationship Id="rId26" Type="http://schemas.openxmlformats.org/officeDocument/2006/relationships/tags" Target="../tags/tag160.xml"/><Relationship Id="rId25" Type="http://schemas.openxmlformats.org/officeDocument/2006/relationships/tags" Target="../tags/tag159.xml"/><Relationship Id="rId24" Type="http://schemas.openxmlformats.org/officeDocument/2006/relationships/tags" Target="../tags/tag158.xml"/><Relationship Id="rId23" Type="http://schemas.openxmlformats.org/officeDocument/2006/relationships/tags" Target="../tags/tag157.xml"/><Relationship Id="rId22" Type="http://schemas.openxmlformats.org/officeDocument/2006/relationships/tags" Target="../tags/tag156.xml"/><Relationship Id="rId21" Type="http://schemas.openxmlformats.org/officeDocument/2006/relationships/tags" Target="../tags/tag155.xml"/><Relationship Id="rId20" Type="http://schemas.openxmlformats.org/officeDocument/2006/relationships/tags" Target="../tags/tag154.xml"/><Relationship Id="rId2" Type="http://schemas.openxmlformats.org/officeDocument/2006/relationships/tags" Target="../tags/tag136.xml"/><Relationship Id="rId19" Type="http://schemas.openxmlformats.org/officeDocument/2006/relationships/tags" Target="../tags/tag153.xml"/><Relationship Id="rId18" Type="http://schemas.openxmlformats.org/officeDocument/2006/relationships/tags" Target="../tags/tag152.xml"/><Relationship Id="rId17" Type="http://schemas.openxmlformats.org/officeDocument/2006/relationships/tags" Target="../tags/tag151.xml"/><Relationship Id="rId16" Type="http://schemas.openxmlformats.org/officeDocument/2006/relationships/tags" Target="../tags/tag150.xml"/><Relationship Id="rId15" Type="http://schemas.openxmlformats.org/officeDocument/2006/relationships/tags" Target="../tags/tag149.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tags" Target="../tags/tag135.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19.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2" Type="http://schemas.openxmlformats.org/officeDocument/2006/relationships/vmlDrawing" Target="../drawings/vmlDrawing1.vml"/><Relationship Id="rId21" Type="http://schemas.openxmlformats.org/officeDocument/2006/relationships/slideLayout" Target="../slideLayouts/slideLayout2.xml"/><Relationship Id="rId20" Type="http://schemas.openxmlformats.org/officeDocument/2006/relationships/tags" Target="../tags/tag190.xml"/><Relationship Id="rId2" Type="http://schemas.openxmlformats.org/officeDocument/2006/relationships/tags" Target="../tags/tag174.xml"/><Relationship Id="rId19" Type="http://schemas.openxmlformats.org/officeDocument/2006/relationships/tags" Target="../tags/tag189.xml"/><Relationship Id="rId18" Type="http://schemas.openxmlformats.org/officeDocument/2006/relationships/tags" Target="../tags/tag188.xml"/><Relationship Id="rId17" Type="http://schemas.openxmlformats.org/officeDocument/2006/relationships/image" Target="../media/image5.emf"/><Relationship Id="rId16" Type="http://schemas.openxmlformats.org/officeDocument/2006/relationships/oleObject" Target="../embeddings/oleObject1.bin"/><Relationship Id="rId15" Type="http://schemas.openxmlformats.org/officeDocument/2006/relationships/tags" Target="../tags/tag187.xml"/><Relationship Id="rId14" Type="http://schemas.openxmlformats.org/officeDocument/2006/relationships/tags" Target="../tags/tag186.xml"/><Relationship Id="rId13" Type="http://schemas.openxmlformats.org/officeDocument/2006/relationships/tags" Target="../tags/tag185.xml"/><Relationship Id="rId12" Type="http://schemas.openxmlformats.org/officeDocument/2006/relationships/tags" Target="../tags/tag184.xml"/><Relationship Id="rId11" Type="http://schemas.openxmlformats.org/officeDocument/2006/relationships/tags" Target="../tags/tag183.xml"/><Relationship Id="rId10" Type="http://schemas.openxmlformats.org/officeDocument/2006/relationships/tags" Target="../tags/tag182.xml"/><Relationship Id="rId1" Type="http://schemas.openxmlformats.org/officeDocument/2006/relationships/tags" Target="../tags/tag17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s>
</file>

<file path=ppt/slides/_rels/slide23.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1" Type="http://schemas.openxmlformats.org/officeDocument/2006/relationships/slideLayout" Target="../slideLayouts/slideLayout2.xml"/><Relationship Id="rId20" Type="http://schemas.openxmlformats.org/officeDocument/2006/relationships/tags" Target="../tags/tag219.xml"/><Relationship Id="rId2" Type="http://schemas.openxmlformats.org/officeDocument/2006/relationships/tags" Target="../tags/tag201.xml"/><Relationship Id="rId19" Type="http://schemas.openxmlformats.org/officeDocument/2006/relationships/tags" Target="../tags/tag218.xml"/><Relationship Id="rId18" Type="http://schemas.openxmlformats.org/officeDocument/2006/relationships/tags" Target="../tags/tag217.xml"/><Relationship Id="rId17" Type="http://schemas.openxmlformats.org/officeDocument/2006/relationships/tags" Target="../tags/tag216.xml"/><Relationship Id="rId16" Type="http://schemas.openxmlformats.org/officeDocument/2006/relationships/tags" Target="../tags/tag215.xml"/><Relationship Id="rId15" Type="http://schemas.openxmlformats.org/officeDocument/2006/relationships/tags" Target="../tags/tag214.xml"/><Relationship Id="rId14" Type="http://schemas.openxmlformats.org/officeDocument/2006/relationships/tags" Target="../tags/tag213.xml"/><Relationship Id="rId13" Type="http://schemas.openxmlformats.org/officeDocument/2006/relationships/tags" Target="../tags/tag212.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tags" Target="../tags/tag200.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4.xml"/><Relationship Id="rId2" Type="http://schemas.openxmlformats.org/officeDocument/2006/relationships/image" Target="../media/image6.png"/><Relationship Id="rId1" Type="http://schemas.openxmlformats.org/officeDocument/2006/relationships/tags" Target="../tags/tag223.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image" Target="../media/image9.png"/><Relationship Id="rId5" Type="http://schemas.openxmlformats.org/officeDocument/2006/relationships/tags" Target="../tags/tag227.xml"/><Relationship Id="rId4" Type="http://schemas.openxmlformats.org/officeDocument/2006/relationships/image" Target="../media/image8.png"/><Relationship Id="rId3" Type="http://schemas.openxmlformats.org/officeDocument/2006/relationships/tags" Target="../tags/tag226.xml"/><Relationship Id="rId2" Type="http://schemas.openxmlformats.org/officeDocument/2006/relationships/image" Target="../media/image7.png"/><Relationship Id="rId1" Type="http://schemas.openxmlformats.org/officeDocument/2006/relationships/tags" Target="../tags/tag225.xml"/></Relationships>
</file>

<file path=ppt/slides/_rels/slide28.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3" Type="http://schemas.openxmlformats.org/officeDocument/2006/relationships/notesSlide" Target="../notesSlides/notesSlide19.xml"/><Relationship Id="rId42" Type="http://schemas.openxmlformats.org/officeDocument/2006/relationships/slideLayout" Target="../slideLayouts/slideLayout2.xml"/><Relationship Id="rId41" Type="http://schemas.openxmlformats.org/officeDocument/2006/relationships/tags" Target="../tags/tag270.xml"/><Relationship Id="rId40" Type="http://schemas.openxmlformats.org/officeDocument/2006/relationships/tags" Target="../tags/tag269.xml"/><Relationship Id="rId4" Type="http://schemas.openxmlformats.org/officeDocument/2006/relationships/tags" Target="../tags/tag233.xml"/><Relationship Id="rId39" Type="http://schemas.openxmlformats.org/officeDocument/2006/relationships/tags" Target="../tags/tag268.xml"/><Relationship Id="rId38" Type="http://schemas.openxmlformats.org/officeDocument/2006/relationships/tags" Target="../tags/tag267.xml"/><Relationship Id="rId37" Type="http://schemas.openxmlformats.org/officeDocument/2006/relationships/tags" Target="../tags/tag266.xml"/><Relationship Id="rId36" Type="http://schemas.openxmlformats.org/officeDocument/2006/relationships/tags" Target="../tags/tag265.xml"/><Relationship Id="rId35" Type="http://schemas.openxmlformats.org/officeDocument/2006/relationships/tags" Target="../tags/tag264.xml"/><Relationship Id="rId34" Type="http://schemas.openxmlformats.org/officeDocument/2006/relationships/tags" Target="../tags/tag263.xml"/><Relationship Id="rId33" Type="http://schemas.openxmlformats.org/officeDocument/2006/relationships/tags" Target="../tags/tag262.xml"/><Relationship Id="rId32" Type="http://schemas.openxmlformats.org/officeDocument/2006/relationships/tags" Target="../tags/tag261.xml"/><Relationship Id="rId31" Type="http://schemas.openxmlformats.org/officeDocument/2006/relationships/tags" Target="../tags/tag260.xml"/><Relationship Id="rId30" Type="http://schemas.openxmlformats.org/officeDocument/2006/relationships/tags" Target="../tags/tag259.xml"/><Relationship Id="rId3" Type="http://schemas.openxmlformats.org/officeDocument/2006/relationships/tags" Target="../tags/tag232.xml"/><Relationship Id="rId29" Type="http://schemas.openxmlformats.org/officeDocument/2006/relationships/tags" Target="../tags/tag258.xml"/><Relationship Id="rId28" Type="http://schemas.openxmlformats.org/officeDocument/2006/relationships/tags" Target="../tags/tag257.xml"/><Relationship Id="rId27" Type="http://schemas.openxmlformats.org/officeDocument/2006/relationships/tags" Target="../tags/tag256.xml"/><Relationship Id="rId26" Type="http://schemas.openxmlformats.org/officeDocument/2006/relationships/tags" Target="../tags/tag255.xml"/><Relationship Id="rId25" Type="http://schemas.openxmlformats.org/officeDocument/2006/relationships/tags" Target="../tags/tag254.xml"/><Relationship Id="rId24" Type="http://schemas.openxmlformats.org/officeDocument/2006/relationships/tags" Target="../tags/tag253.xml"/><Relationship Id="rId23" Type="http://schemas.openxmlformats.org/officeDocument/2006/relationships/tags" Target="../tags/tag252.xml"/><Relationship Id="rId22" Type="http://schemas.openxmlformats.org/officeDocument/2006/relationships/tags" Target="../tags/tag251.xml"/><Relationship Id="rId21" Type="http://schemas.openxmlformats.org/officeDocument/2006/relationships/tags" Target="../tags/tag250.xml"/><Relationship Id="rId20" Type="http://schemas.openxmlformats.org/officeDocument/2006/relationships/tags" Target="../tags/tag249.xml"/><Relationship Id="rId2" Type="http://schemas.openxmlformats.org/officeDocument/2006/relationships/tags" Target="../tags/tag231.xml"/><Relationship Id="rId19" Type="http://schemas.openxmlformats.org/officeDocument/2006/relationships/tags" Target="../tags/tag248.xml"/><Relationship Id="rId18" Type="http://schemas.openxmlformats.org/officeDocument/2006/relationships/tags" Target="../tags/tag247.xml"/><Relationship Id="rId17" Type="http://schemas.openxmlformats.org/officeDocument/2006/relationships/tags" Target="../tags/tag246.xml"/><Relationship Id="rId16" Type="http://schemas.openxmlformats.org/officeDocument/2006/relationships/tags" Target="../tags/tag245.xml"/><Relationship Id="rId15" Type="http://schemas.openxmlformats.org/officeDocument/2006/relationships/tags" Target="../tags/tag244.xml"/><Relationship Id="rId14" Type="http://schemas.openxmlformats.org/officeDocument/2006/relationships/tags" Target="../tags/tag243.xml"/><Relationship Id="rId13" Type="http://schemas.openxmlformats.org/officeDocument/2006/relationships/tags" Target="../tags/tag242.xml"/><Relationship Id="rId12" Type="http://schemas.openxmlformats.org/officeDocument/2006/relationships/tags" Target="../tags/tag241.xml"/><Relationship Id="rId11" Type="http://schemas.openxmlformats.org/officeDocument/2006/relationships/tags" Target="../tags/tag240.xml"/><Relationship Id="rId10" Type="http://schemas.openxmlformats.org/officeDocument/2006/relationships/tags" Target="../tags/tag239.xml"/><Relationship Id="rId1" Type="http://schemas.openxmlformats.org/officeDocument/2006/relationships/tags" Target="../tags/tag230.xml"/></Relationships>
</file>

<file path=ppt/slides/_rels/slide29.xml.rels><?xml version="1.0" encoding="UTF-8" standalone="yes"?>
<Relationships xmlns="http://schemas.openxmlformats.org/package/2006/relationships"><Relationship Id="rId9" Type="http://schemas.openxmlformats.org/officeDocument/2006/relationships/tags" Target="../tags/tag279.xml"/><Relationship Id="rId8" Type="http://schemas.openxmlformats.org/officeDocument/2006/relationships/tags" Target="../tags/tag278.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3" Type="http://schemas.openxmlformats.org/officeDocument/2006/relationships/notesSlide" Target="../notesSlides/notesSlide20.xml"/><Relationship Id="rId22" Type="http://schemas.openxmlformats.org/officeDocument/2006/relationships/slideLayout" Target="../slideLayouts/slideLayout2.xml"/><Relationship Id="rId21" Type="http://schemas.openxmlformats.org/officeDocument/2006/relationships/tags" Target="../tags/tag291.xml"/><Relationship Id="rId20" Type="http://schemas.openxmlformats.org/officeDocument/2006/relationships/tags" Target="../tags/tag290.xml"/><Relationship Id="rId2" Type="http://schemas.openxmlformats.org/officeDocument/2006/relationships/tags" Target="../tags/tag272.xml"/><Relationship Id="rId19" Type="http://schemas.openxmlformats.org/officeDocument/2006/relationships/tags" Target="../tags/tag289.xml"/><Relationship Id="rId18" Type="http://schemas.openxmlformats.org/officeDocument/2006/relationships/tags" Target="../tags/tag288.xml"/><Relationship Id="rId17" Type="http://schemas.openxmlformats.org/officeDocument/2006/relationships/tags" Target="../tags/tag287.xml"/><Relationship Id="rId16" Type="http://schemas.openxmlformats.org/officeDocument/2006/relationships/tags" Target="../tags/tag286.xml"/><Relationship Id="rId15" Type="http://schemas.openxmlformats.org/officeDocument/2006/relationships/tags" Target="../tags/tag285.xml"/><Relationship Id="rId14" Type="http://schemas.openxmlformats.org/officeDocument/2006/relationships/tags" Target="../tags/tag284.xml"/><Relationship Id="rId13" Type="http://schemas.openxmlformats.org/officeDocument/2006/relationships/tags" Target="../tags/tag283.xml"/><Relationship Id="rId12" Type="http://schemas.openxmlformats.org/officeDocument/2006/relationships/tags" Target="../tags/tag282.xml"/><Relationship Id="rId11" Type="http://schemas.openxmlformats.org/officeDocument/2006/relationships/tags" Target="../tags/tag281.xml"/><Relationship Id="rId10" Type="http://schemas.openxmlformats.org/officeDocument/2006/relationships/tags" Target="../tags/tag280.xml"/><Relationship Id="rId1" Type="http://schemas.openxmlformats.org/officeDocument/2006/relationships/tags" Target="../tags/tag27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2.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01.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s>
</file>

<file path=ppt/slides/_rels/slide32.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8" Type="http://schemas.openxmlformats.org/officeDocument/2006/relationships/notesSlide" Target="../notesSlides/notesSlide22.xml"/><Relationship Id="rId17" Type="http://schemas.openxmlformats.org/officeDocument/2006/relationships/slideLayout" Target="../slideLayouts/slideLayout2.xml"/><Relationship Id="rId16" Type="http://schemas.openxmlformats.org/officeDocument/2006/relationships/tags" Target="../tags/tag317.xml"/><Relationship Id="rId15" Type="http://schemas.openxmlformats.org/officeDocument/2006/relationships/tags" Target="../tags/tag316.xml"/><Relationship Id="rId14" Type="http://schemas.openxmlformats.org/officeDocument/2006/relationships/tags" Target="../tags/tag315.xml"/><Relationship Id="rId13" Type="http://schemas.openxmlformats.org/officeDocument/2006/relationships/tags" Target="../tags/tag314.xml"/><Relationship Id="rId12" Type="http://schemas.openxmlformats.org/officeDocument/2006/relationships/tags" Target="../tags/tag313.xml"/><Relationship Id="rId11" Type="http://schemas.openxmlformats.org/officeDocument/2006/relationships/tags" Target="../tags/tag312.xml"/><Relationship Id="rId10" Type="http://schemas.openxmlformats.org/officeDocument/2006/relationships/tags" Target="../tags/tag311.xml"/><Relationship Id="rId1" Type="http://schemas.openxmlformats.org/officeDocument/2006/relationships/tags" Target="../tags/tag302.xml"/></Relationships>
</file>

<file path=ppt/slides/_rels/slide33.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3" Type="http://schemas.openxmlformats.org/officeDocument/2006/relationships/notesSlide" Target="../notesSlides/notesSlide23.xml"/><Relationship Id="rId12" Type="http://schemas.openxmlformats.org/officeDocument/2006/relationships/slideLayout" Target="../slideLayouts/slideLayout2.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tags" Target="../tags/tag3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30.xml"/><Relationship Id="rId1" Type="http://schemas.openxmlformats.org/officeDocument/2006/relationships/tags" Target="../tags/tag32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2.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s>
</file>

<file path=ppt/slides/_rels/slide38.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6" Type="http://schemas.openxmlformats.org/officeDocument/2006/relationships/notesSlide" Target="../notesSlides/notesSlide26.xml"/><Relationship Id="rId15" Type="http://schemas.openxmlformats.org/officeDocument/2006/relationships/slideLayout" Target="../slideLayouts/slideLayout2.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tags" Target="../tags/tag337.xml"/></Relationships>
</file>

<file path=ppt/slides/_rels/slide39.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1" Type="http://schemas.openxmlformats.org/officeDocument/2006/relationships/slideLayout" Target="../slideLayouts/slideLayout2.xml"/><Relationship Id="rId10" Type="http://schemas.openxmlformats.org/officeDocument/2006/relationships/tags" Target="../tags/tag360.xml"/><Relationship Id="rId1" Type="http://schemas.openxmlformats.org/officeDocument/2006/relationships/tags" Target="../tags/tag351.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4" Type="http://schemas.openxmlformats.org/officeDocument/2006/relationships/notesSlide" Target="../notesSlides/notesSlide4.xml"/><Relationship Id="rId43" Type="http://schemas.openxmlformats.org/officeDocument/2006/relationships/slideLayout" Target="../slideLayouts/slideLayout4.xml"/><Relationship Id="rId42" Type="http://schemas.openxmlformats.org/officeDocument/2006/relationships/tags" Target="../tags/tag42.xml"/><Relationship Id="rId41" Type="http://schemas.openxmlformats.org/officeDocument/2006/relationships/tags" Target="../tags/tag41.xml"/><Relationship Id="rId40" Type="http://schemas.openxmlformats.org/officeDocument/2006/relationships/tags" Target="../tags/tag40.xml"/><Relationship Id="rId4" Type="http://schemas.openxmlformats.org/officeDocument/2006/relationships/tags" Target="../tags/tag4.xml"/><Relationship Id="rId39" Type="http://schemas.openxmlformats.org/officeDocument/2006/relationships/tags" Target="../tags/tag39.xml"/><Relationship Id="rId38" Type="http://schemas.openxmlformats.org/officeDocument/2006/relationships/tags" Target="../tags/tag38.xml"/><Relationship Id="rId37" Type="http://schemas.openxmlformats.org/officeDocument/2006/relationships/tags" Target="../tags/tag37.xml"/><Relationship Id="rId36" Type="http://schemas.openxmlformats.org/officeDocument/2006/relationships/tags" Target="../tags/tag36.xml"/><Relationship Id="rId35" Type="http://schemas.openxmlformats.org/officeDocument/2006/relationships/tags" Target="../tags/tag35.xml"/><Relationship Id="rId34" Type="http://schemas.openxmlformats.org/officeDocument/2006/relationships/tags" Target="../tags/tag34.xml"/><Relationship Id="rId33" Type="http://schemas.openxmlformats.org/officeDocument/2006/relationships/tags" Target="../tags/tag33.xml"/><Relationship Id="rId32" Type="http://schemas.openxmlformats.org/officeDocument/2006/relationships/tags" Target="../tags/tag32.xml"/><Relationship Id="rId31" Type="http://schemas.openxmlformats.org/officeDocument/2006/relationships/tags" Target="../tags/tag31.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9" Type="http://schemas.openxmlformats.org/officeDocument/2006/relationships/slideLayout" Target="../slideLayouts/slideLayout2.xml"/><Relationship Id="rId58" Type="http://schemas.openxmlformats.org/officeDocument/2006/relationships/image" Target="../media/image10.png"/><Relationship Id="rId57" Type="http://schemas.openxmlformats.org/officeDocument/2006/relationships/tags" Target="../tags/tag417.xml"/><Relationship Id="rId56" Type="http://schemas.openxmlformats.org/officeDocument/2006/relationships/tags" Target="../tags/tag416.xml"/><Relationship Id="rId55" Type="http://schemas.openxmlformats.org/officeDocument/2006/relationships/tags" Target="../tags/tag415.xml"/><Relationship Id="rId54" Type="http://schemas.openxmlformats.org/officeDocument/2006/relationships/tags" Target="../tags/tag414.xml"/><Relationship Id="rId53" Type="http://schemas.openxmlformats.org/officeDocument/2006/relationships/tags" Target="../tags/tag413.xml"/><Relationship Id="rId52" Type="http://schemas.openxmlformats.org/officeDocument/2006/relationships/tags" Target="../tags/tag412.xml"/><Relationship Id="rId51" Type="http://schemas.openxmlformats.org/officeDocument/2006/relationships/tags" Target="../tags/tag411.xml"/><Relationship Id="rId50" Type="http://schemas.openxmlformats.org/officeDocument/2006/relationships/tags" Target="../tags/tag410.xml"/><Relationship Id="rId5" Type="http://schemas.openxmlformats.org/officeDocument/2006/relationships/tags" Target="../tags/tag365.xml"/><Relationship Id="rId49" Type="http://schemas.openxmlformats.org/officeDocument/2006/relationships/tags" Target="../tags/tag409.xml"/><Relationship Id="rId48" Type="http://schemas.openxmlformats.org/officeDocument/2006/relationships/tags" Target="../tags/tag408.xml"/><Relationship Id="rId47" Type="http://schemas.openxmlformats.org/officeDocument/2006/relationships/tags" Target="../tags/tag407.xml"/><Relationship Id="rId46" Type="http://schemas.openxmlformats.org/officeDocument/2006/relationships/tags" Target="../tags/tag406.xml"/><Relationship Id="rId45" Type="http://schemas.openxmlformats.org/officeDocument/2006/relationships/tags" Target="../tags/tag405.xml"/><Relationship Id="rId44" Type="http://schemas.openxmlformats.org/officeDocument/2006/relationships/tags" Target="../tags/tag404.xml"/><Relationship Id="rId43" Type="http://schemas.openxmlformats.org/officeDocument/2006/relationships/tags" Target="../tags/tag403.xml"/><Relationship Id="rId42" Type="http://schemas.openxmlformats.org/officeDocument/2006/relationships/tags" Target="../tags/tag402.xml"/><Relationship Id="rId41" Type="http://schemas.openxmlformats.org/officeDocument/2006/relationships/tags" Target="../tags/tag401.xml"/><Relationship Id="rId40" Type="http://schemas.openxmlformats.org/officeDocument/2006/relationships/tags" Target="../tags/tag400.xml"/><Relationship Id="rId4" Type="http://schemas.openxmlformats.org/officeDocument/2006/relationships/tags" Target="../tags/tag364.xml"/><Relationship Id="rId39" Type="http://schemas.openxmlformats.org/officeDocument/2006/relationships/tags" Target="../tags/tag399.xml"/><Relationship Id="rId38" Type="http://schemas.openxmlformats.org/officeDocument/2006/relationships/tags" Target="../tags/tag398.xml"/><Relationship Id="rId37" Type="http://schemas.openxmlformats.org/officeDocument/2006/relationships/tags" Target="../tags/tag397.xml"/><Relationship Id="rId36" Type="http://schemas.openxmlformats.org/officeDocument/2006/relationships/tags" Target="../tags/tag396.xml"/><Relationship Id="rId35" Type="http://schemas.openxmlformats.org/officeDocument/2006/relationships/tags" Target="../tags/tag395.xml"/><Relationship Id="rId34" Type="http://schemas.openxmlformats.org/officeDocument/2006/relationships/tags" Target="../tags/tag394.xml"/><Relationship Id="rId33" Type="http://schemas.openxmlformats.org/officeDocument/2006/relationships/tags" Target="../tags/tag393.xml"/><Relationship Id="rId32" Type="http://schemas.openxmlformats.org/officeDocument/2006/relationships/tags" Target="../tags/tag392.xml"/><Relationship Id="rId31" Type="http://schemas.openxmlformats.org/officeDocument/2006/relationships/tags" Target="../tags/tag391.xml"/><Relationship Id="rId30" Type="http://schemas.openxmlformats.org/officeDocument/2006/relationships/tags" Target="../tags/tag390.xml"/><Relationship Id="rId3" Type="http://schemas.openxmlformats.org/officeDocument/2006/relationships/tags" Target="../tags/tag363.xml"/><Relationship Id="rId29" Type="http://schemas.openxmlformats.org/officeDocument/2006/relationships/tags" Target="../tags/tag389.xml"/><Relationship Id="rId28" Type="http://schemas.openxmlformats.org/officeDocument/2006/relationships/tags" Target="../tags/tag388.xml"/><Relationship Id="rId27" Type="http://schemas.openxmlformats.org/officeDocument/2006/relationships/tags" Target="../tags/tag387.xml"/><Relationship Id="rId26" Type="http://schemas.openxmlformats.org/officeDocument/2006/relationships/tags" Target="../tags/tag386.xml"/><Relationship Id="rId25" Type="http://schemas.openxmlformats.org/officeDocument/2006/relationships/tags" Target="../tags/tag385.xml"/><Relationship Id="rId24" Type="http://schemas.openxmlformats.org/officeDocument/2006/relationships/tags" Target="../tags/tag384.xml"/><Relationship Id="rId23" Type="http://schemas.openxmlformats.org/officeDocument/2006/relationships/tags" Target="../tags/tag383.xml"/><Relationship Id="rId22" Type="http://schemas.openxmlformats.org/officeDocument/2006/relationships/tags" Target="../tags/tag382.xml"/><Relationship Id="rId21" Type="http://schemas.openxmlformats.org/officeDocument/2006/relationships/tags" Target="../tags/tag381.xml"/><Relationship Id="rId20" Type="http://schemas.openxmlformats.org/officeDocument/2006/relationships/tags" Target="../tags/tag380.xml"/><Relationship Id="rId2" Type="http://schemas.openxmlformats.org/officeDocument/2006/relationships/tags" Target="../tags/tag362.xml"/><Relationship Id="rId19" Type="http://schemas.openxmlformats.org/officeDocument/2006/relationships/tags" Target="../tags/tag379.xml"/><Relationship Id="rId18" Type="http://schemas.openxmlformats.org/officeDocument/2006/relationships/tags" Target="../tags/tag378.xml"/><Relationship Id="rId17" Type="http://schemas.openxmlformats.org/officeDocument/2006/relationships/tags" Target="../tags/tag377.xml"/><Relationship Id="rId16" Type="http://schemas.openxmlformats.org/officeDocument/2006/relationships/tags" Target="../tags/tag376.xml"/><Relationship Id="rId15" Type="http://schemas.openxmlformats.org/officeDocument/2006/relationships/tags" Target="../tags/tag375.xml"/><Relationship Id="rId14" Type="http://schemas.openxmlformats.org/officeDocument/2006/relationships/tags" Target="../tags/tag374.xml"/><Relationship Id="rId13" Type="http://schemas.openxmlformats.org/officeDocument/2006/relationships/tags" Target="../tags/tag373.xml"/><Relationship Id="rId12" Type="http://schemas.openxmlformats.org/officeDocument/2006/relationships/tags" Target="../tags/tag372.xml"/><Relationship Id="rId11" Type="http://schemas.openxmlformats.org/officeDocument/2006/relationships/tags" Target="../tags/tag371.xml"/><Relationship Id="rId10" Type="http://schemas.openxmlformats.org/officeDocument/2006/relationships/tags" Target="../tags/tag370.xml"/><Relationship Id="rId1" Type="http://schemas.openxmlformats.org/officeDocument/2006/relationships/tags" Target="../tags/tag361.xml"/></Relationships>
</file>

<file path=ppt/slides/_rels/slide43.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tags" Target="../tags/tag424.xml"/><Relationship Id="rId6" Type="http://schemas.openxmlformats.org/officeDocument/2006/relationships/tags" Target="../tags/tag423.xml"/><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tags" Target="../tags/tag420.xml"/><Relationship Id="rId23" Type="http://schemas.openxmlformats.org/officeDocument/2006/relationships/slideLayout" Target="../slideLayouts/slideLayout2.xml"/><Relationship Id="rId22" Type="http://schemas.openxmlformats.org/officeDocument/2006/relationships/tags" Target="../tags/tag439.xml"/><Relationship Id="rId21" Type="http://schemas.openxmlformats.org/officeDocument/2006/relationships/tags" Target="../tags/tag438.xml"/><Relationship Id="rId20" Type="http://schemas.openxmlformats.org/officeDocument/2006/relationships/tags" Target="../tags/tag437.xml"/><Relationship Id="rId2" Type="http://schemas.openxmlformats.org/officeDocument/2006/relationships/tags" Target="../tags/tag419.xml"/><Relationship Id="rId19" Type="http://schemas.openxmlformats.org/officeDocument/2006/relationships/tags" Target="../tags/tag436.xml"/><Relationship Id="rId18" Type="http://schemas.openxmlformats.org/officeDocument/2006/relationships/tags" Target="../tags/tag435.xml"/><Relationship Id="rId17" Type="http://schemas.openxmlformats.org/officeDocument/2006/relationships/tags" Target="../tags/tag434.xml"/><Relationship Id="rId16" Type="http://schemas.openxmlformats.org/officeDocument/2006/relationships/tags" Target="../tags/tag433.xml"/><Relationship Id="rId15" Type="http://schemas.openxmlformats.org/officeDocument/2006/relationships/tags" Target="../tags/tag432.xml"/><Relationship Id="rId14" Type="http://schemas.openxmlformats.org/officeDocument/2006/relationships/tags" Target="../tags/tag431.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tags" Target="../tags/tag418.xml"/></Relationships>
</file>

<file path=ppt/slides/_rels/slide44.xml.rels><?xml version="1.0" encoding="UTF-8" standalone="yes"?>
<Relationships xmlns="http://schemas.openxmlformats.org/package/2006/relationships"><Relationship Id="rId9" Type="http://schemas.openxmlformats.org/officeDocument/2006/relationships/tags" Target="../tags/tag448.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tags" Target="../tags/tag443.xml"/><Relationship Id="rId3" Type="http://schemas.openxmlformats.org/officeDocument/2006/relationships/tags" Target="../tags/tag442.xml"/><Relationship Id="rId21" Type="http://schemas.openxmlformats.org/officeDocument/2006/relationships/slideLayout" Target="../slideLayouts/slideLayout2.xml"/><Relationship Id="rId20" Type="http://schemas.openxmlformats.org/officeDocument/2006/relationships/tags" Target="../tags/tag459.xml"/><Relationship Id="rId2" Type="http://schemas.openxmlformats.org/officeDocument/2006/relationships/tags" Target="../tags/tag441.xml"/><Relationship Id="rId19" Type="http://schemas.openxmlformats.org/officeDocument/2006/relationships/tags" Target="../tags/tag458.xml"/><Relationship Id="rId18" Type="http://schemas.openxmlformats.org/officeDocument/2006/relationships/tags" Target="../tags/tag457.xml"/><Relationship Id="rId17" Type="http://schemas.openxmlformats.org/officeDocument/2006/relationships/tags" Target="../tags/tag456.xml"/><Relationship Id="rId16" Type="http://schemas.openxmlformats.org/officeDocument/2006/relationships/tags" Target="../tags/tag455.xml"/><Relationship Id="rId15" Type="http://schemas.openxmlformats.org/officeDocument/2006/relationships/tags" Target="../tags/tag454.xml"/><Relationship Id="rId14" Type="http://schemas.openxmlformats.org/officeDocument/2006/relationships/tags" Target="../tags/tag453.xml"/><Relationship Id="rId13" Type="http://schemas.openxmlformats.org/officeDocument/2006/relationships/tags" Target="../tags/tag452.xml"/><Relationship Id="rId12" Type="http://schemas.openxmlformats.org/officeDocument/2006/relationships/tags" Target="../tags/tag451.xml"/><Relationship Id="rId11" Type="http://schemas.openxmlformats.org/officeDocument/2006/relationships/tags" Target="../tags/tag450.xml"/><Relationship Id="rId10" Type="http://schemas.openxmlformats.org/officeDocument/2006/relationships/tags" Target="../tags/tag449.xml"/><Relationship Id="rId1" Type="http://schemas.openxmlformats.org/officeDocument/2006/relationships/tags" Target="../tags/tag440.xml"/></Relationships>
</file>

<file path=ppt/slides/_rels/slide45.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tags" Target="../tags/tag466.xml"/><Relationship Id="rId6" Type="http://schemas.openxmlformats.org/officeDocument/2006/relationships/tags" Target="../tags/tag465.xml"/><Relationship Id="rId5" Type="http://schemas.openxmlformats.org/officeDocument/2006/relationships/tags" Target="../tags/tag464.xml"/><Relationship Id="rId4" Type="http://schemas.openxmlformats.org/officeDocument/2006/relationships/tags" Target="../tags/tag463.xml"/><Relationship Id="rId3" Type="http://schemas.openxmlformats.org/officeDocument/2006/relationships/tags" Target="../tags/tag462.xml"/><Relationship Id="rId2" Type="http://schemas.openxmlformats.org/officeDocument/2006/relationships/tags" Target="../tags/tag461.xml"/><Relationship Id="rId10" Type="http://schemas.openxmlformats.org/officeDocument/2006/relationships/slideLayout" Target="../slideLayouts/slideLayout2.xml"/><Relationship Id="rId1" Type="http://schemas.openxmlformats.org/officeDocument/2006/relationships/tags" Target="../tags/tag460.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tags" Target="../tags/tag469.xml"/></Relationships>
</file>

<file path=ppt/slides/_rels/slide47.xml.rels><?xml version="1.0" encoding="UTF-8" standalone="yes"?>
<Relationships xmlns="http://schemas.openxmlformats.org/package/2006/relationships"><Relationship Id="rId9" Type="http://schemas.openxmlformats.org/officeDocument/2006/relationships/tags" Target="../tags/tag481.xml"/><Relationship Id="rId8" Type="http://schemas.openxmlformats.org/officeDocument/2006/relationships/tags" Target="../tags/tag480.xml"/><Relationship Id="rId7" Type="http://schemas.openxmlformats.org/officeDocument/2006/relationships/tags" Target="../tags/tag479.xml"/><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38" Type="http://schemas.openxmlformats.org/officeDocument/2006/relationships/slideLayout" Target="../slideLayouts/slideLayout2.xml"/><Relationship Id="rId37" Type="http://schemas.openxmlformats.org/officeDocument/2006/relationships/image" Target="../media/image21.svg"/><Relationship Id="rId36" Type="http://schemas.openxmlformats.org/officeDocument/2006/relationships/image" Target="../media/image20.png"/><Relationship Id="rId35" Type="http://schemas.openxmlformats.org/officeDocument/2006/relationships/tags" Target="../tags/tag499.xml"/><Relationship Id="rId34" Type="http://schemas.openxmlformats.org/officeDocument/2006/relationships/tags" Target="../tags/tag498.xml"/><Relationship Id="rId33" Type="http://schemas.openxmlformats.org/officeDocument/2006/relationships/tags" Target="../tags/tag497.xml"/><Relationship Id="rId32" Type="http://schemas.openxmlformats.org/officeDocument/2006/relationships/image" Target="../media/image19.svg"/><Relationship Id="rId31" Type="http://schemas.openxmlformats.org/officeDocument/2006/relationships/image" Target="../media/image18.png"/><Relationship Id="rId30" Type="http://schemas.openxmlformats.org/officeDocument/2006/relationships/tags" Target="../tags/tag496.xml"/><Relationship Id="rId3" Type="http://schemas.openxmlformats.org/officeDocument/2006/relationships/tags" Target="../tags/tag475.xml"/><Relationship Id="rId29" Type="http://schemas.openxmlformats.org/officeDocument/2006/relationships/image" Target="../media/image17.svg"/><Relationship Id="rId28" Type="http://schemas.openxmlformats.org/officeDocument/2006/relationships/image" Target="../media/image16.png"/><Relationship Id="rId27" Type="http://schemas.openxmlformats.org/officeDocument/2006/relationships/tags" Target="../tags/tag495.xml"/><Relationship Id="rId26" Type="http://schemas.openxmlformats.org/officeDocument/2006/relationships/tags" Target="../tags/tag494.xml"/><Relationship Id="rId25" Type="http://schemas.openxmlformats.org/officeDocument/2006/relationships/tags" Target="../tags/tag493.xml"/><Relationship Id="rId24" Type="http://schemas.openxmlformats.org/officeDocument/2006/relationships/image" Target="../media/image15.svg"/><Relationship Id="rId23" Type="http://schemas.openxmlformats.org/officeDocument/2006/relationships/image" Target="../media/image14.png"/><Relationship Id="rId22" Type="http://schemas.openxmlformats.org/officeDocument/2006/relationships/tags" Target="../tags/tag492.xml"/><Relationship Id="rId21" Type="http://schemas.openxmlformats.org/officeDocument/2006/relationships/tags" Target="../tags/tag491.xml"/><Relationship Id="rId20" Type="http://schemas.openxmlformats.org/officeDocument/2006/relationships/tags" Target="../tags/tag490.xml"/><Relationship Id="rId2" Type="http://schemas.openxmlformats.org/officeDocument/2006/relationships/tags" Target="../tags/tag474.xml"/><Relationship Id="rId19" Type="http://schemas.openxmlformats.org/officeDocument/2006/relationships/tags" Target="../tags/tag489.xml"/><Relationship Id="rId18" Type="http://schemas.openxmlformats.org/officeDocument/2006/relationships/tags" Target="../tags/tag488.xml"/><Relationship Id="rId17" Type="http://schemas.openxmlformats.org/officeDocument/2006/relationships/tags" Target="../tags/tag487.xml"/><Relationship Id="rId16" Type="http://schemas.openxmlformats.org/officeDocument/2006/relationships/tags" Target="../tags/tag486.xml"/><Relationship Id="rId15" Type="http://schemas.openxmlformats.org/officeDocument/2006/relationships/tags" Target="../tags/tag485.xml"/><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tags" Target="../tags/tag484.xml"/><Relationship Id="rId11" Type="http://schemas.openxmlformats.org/officeDocument/2006/relationships/tags" Target="../tags/tag483.xml"/><Relationship Id="rId10" Type="http://schemas.openxmlformats.org/officeDocument/2006/relationships/tags" Target="../tags/tag482.xml"/><Relationship Id="rId1" Type="http://schemas.openxmlformats.org/officeDocument/2006/relationships/tags" Target="../tags/tag473.xml"/></Relationships>
</file>

<file path=ppt/slides/_rels/slide48.xml.rels><?xml version="1.0" encoding="UTF-8" standalone="yes"?>
<Relationships xmlns="http://schemas.openxmlformats.org/package/2006/relationships"><Relationship Id="rId9" Type="http://schemas.openxmlformats.org/officeDocument/2006/relationships/tags" Target="../tags/tag508.xml"/><Relationship Id="rId8" Type="http://schemas.openxmlformats.org/officeDocument/2006/relationships/tags" Target="../tags/tag507.xml"/><Relationship Id="rId7" Type="http://schemas.openxmlformats.org/officeDocument/2006/relationships/tags" Target="../tags/tag506.xml"/><Relationship Id="rId6" Type="http://schemas.openxmlformats.org/officeDocument/2006/relationships/tags" Target="../tags/tag505.xml"/><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tags" Target="../tags/tag502.xml"/><Relationship Id="rId27" Type="http://schemas.openxmlformats.org/officeDocument/2006/relationships/slideLayout" Target="../slideLayouts/slideLayout2.xml"/><Relationship Id="rId26" Type="http://schemas.openxmlformats.org/officeDocument/2006/relationships/tags" Target="../tags/tag525.xml"/><Relationship Id="rId25" Type="http://schemas.openxmlformats.org/officeDocument/2006/relationships/tags" Target="../tags/tag524.xml"/><Relationship Id="rId24" Type="http://schemas.openxmlformats.org/officeDocument/2006/relationships/tags" Target="../tags/tag523.xml"/><Relationship Id="rId23" Type="http://schemas.openxmlformats.org/officeDocument/2006/relationships/tags" Target="../tags/tag522.xml"/><Relationship Id="rId22" Type="http://schemas.openxmlformats.org/officeDocument/2006/relationships/tags" Target="../tags/tag521.xml"/><Relationship Id="rId21" Type="http://schemas.openxmlformats.org/officeDocument/2006/relationships/tags" Target="../tags/tag520.xml"/><Relationship Id="rId20" Type="http://schemas.openxmlformats.org/officeDocument/2006/relationships/tags" Target="../tags/tag519.xml"/><Relationship Id="rId2" Type="http://schemas.openxmlformats.org/officeDocument/2006/relationships/tags" Target="../tags/tag501.xml"/><Relationship Id="rId19" Type="http://schemas.openxmlformats.org/officeDocument/2006/relationships/tags" Target="../tags/tag518.xml"/><Relationship Id="rId18" Type="http://schemas.openxmlformats.org/officeDocument/2006/relationships/tags" Target="../tags/tag517.xml"/><Relationship Id="rId17" Type="http://schemas.openxmlformats.org/officeDocument/2006/relationships/tags" Target="../tags/tag516.xml"/><Relationship Id="rId16" Type="http://schemas.openxmlformats.org/officeDocument/2006/relationships/tags" Target="../tags/tag515.xml"/><Relationship Id="rId15" Type="http://schemas.openxmlformats.org/officeDocument/2006/relationships/tags" Target="../tags/tag514.xml"/><Relationship Id="rId14" Type="http://schemas.openxmlformats.org/officeDocument/2006/relationships/tags" Target="../tags/tag513.xml"/><Relationship Id="rId13" Type="http://schemas.openxmlformats.org/officeDocument/2006/relationships/tags" Target="../tags/tag512.xml"/><Relationship Id="rId12" Type="http://schemas.openxmlformats.org/officeDocument/2006/relationships/tags" Target="../tags/tag511.xml"/><Relationship Id="rId11" Type="http://schemas.openxmlformats.org/officeDocument/2006/relationships/tags" Target="../tags/tag510.xml"/><Relationship Id="rId10" Type="http://schemas.openxmlformats.org/officeDocument/2006/relationships/tags" Target="../tags/tag509.xml"/><Relationship Id="rId1" Type="http://schemas.openxmlformats.org/officeDocument/2006/relationships/tags" Target="../tags/tag500.xml"/></Relationships>
</file>

<file path=ppt/slides/_rels/slide49.xml.rels><?xml version="1.0" encoding="UTF-8" standalone="yes"?>
<Relationships xmlns="http://schemas.openxmlformats.org/package/2006/relationships"><Relationship Id="rId9" Type="http://schemas.openxmlformats.org/officeDocument/2006/relationships/tags" Target="../tags/tag534.xml"/><Relationship Id="rId8" Type="http://schemas.openxmlformats.org/officeDocument/2006/relationships/tags" Target="../tags/tag533.xml"/><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tags" Target="../tags/tag529.xml"/><Relationship Id="rId3" Type="http://schemas.openxmlformats.org/officeDocument/2006/relationships/tags" Target="../tags/tag528.xml"/><Relationship Id="rId2" Type="http://schemas.openxmlformats.org/officeDocument/2006/relationships/tags" Target="../tags/tag527.xml"/><Relationship Id="rId13" Type="http://schemas.openxmlformats.org/officeDocument/2006/relationships/slideLayout" Target="../slideLayouts/slideLayout2.xml"/><Relationship Id="rId12" Type="http://schemas.openxmlformats.org/officeDocument/2006/relationships/tags" Target="../tags/tag537.xml"/><Relationship Id="rId11" Type="http://schemas.openxmlformats.org/officeDocument/2006/relationships/tags" Target="../tags/tag536.xml"/><Relationship Id="rId10" Type="http://schemas.openxmlformats.org/officeDocument/2006/relationships/tags" Target="../tags/tag535.xml"/><Relationship Id="rId1" Type="http://schemas.openxmlformats.org/officeDocument/2006/relationships/tags" Target="../tags/tag5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0" Type="http://schemas.openxmlformats.org/officeDocument/2006/relationships/slideLayout" Target="../slideLayouts/slideLayout2.xml"/><Relationship Id="rId1" Type="http://schemas.openxmlformats.org/officeDocument/2006/relationships/tags" Target="../tags/tag538.xml"/></Relationships>
</file>

<file path=ppt/slides/_rels/slide51.xml.rels><?xml version="1.0" encoding="UTF-8" standalone="yes"?>
<Relationships xmlns="http://schemas.openxmlformats.org/package/2006/relationships"><Relationship Id="rId9" Type="http://schemas.openxmlformats.org/officeDocument/2006/relationships/tags" Target="../tags/tag555.xml"/><Relationship Id="rId8" Type="http://schemas.openxmlformats.org/officeDocument/2006/relationships/tags" Target="../tags/tag554.xml"/><Relationship Id="rId7" Type="http://schemas.openxmlformats.org/officeDocument/2006/relationships/tags" Target="../tags/tag553.xml"/><Relationship Id="rId6" Type="http://schemas.openxmlformats.org/officeDocument/2006/relationships/tags" Target="../tags/tag552.xml"/><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4" Type="http://schemas.openxmlformats.org/officeDocument/2006/relationships/slideLayout" Target="../slideLayouts/slideLayout2.xml"/><Relationship Id="rId23" Type="http://schemas.openxmlformats.org/officeDocument/2006/relationships/tags" Target="../tags/tag569.xml"/><Relationship Id="rId22" Type="http://schemas.openxmlformats.org/officeDocument/2006/relationships/tags" Target="../tags/tag568.xml"/><Relationship Id="rId21" Type="http://schemas.openxmlformats.org/officeDocument/2006/relationships/tags" Target="../tags/tag567.xml"/><Relationship Id="rId20" Type="http://schemas.openxmlformats.org/officeDocument/2006/relationships/tags" Target="../tags/tag566.xml"/><Relationship Id="rId2" Type="http://schemas.openxmlformats.org/officeDocument/2006/relationships/tags" Target="../tags/tag548.xml"/><Relationship Id="rId19" Type="http://schemas.openxmlformats.org/officeDocument/2006/relationships/tags" Target="../tags/tag565.xml"/><Relationship Id="rId18" Type="http://schemas.openxmlformats.org/officeDocument/2006/relationships/tags" Target="../tags/tag564.xml"/><Relationship Id="rId17" Type="http://schemas.openxmlformats.org/officeDocument/2006/relationships/tags" Target="../tags/tag563.xml"/><Relationship Id="rId16" Type="http://schemas.openxmlformats.org/officeDocument/2006/relationships/tags" Target="../tags/tag562.xml"/><Relationship Id="rId15" Type="http://schemas.openxmlformats.org/officeDocument/2006/relationships/tags" Target="../tags/tag561.xml"/><Relationship Id="rId14" Type="http://schemas.openxmlformats.org/officeDocument/2006/relationships/tags" Target="../tags/tag560.xml"/><Relationship Id="rId13" Type="http://schemas.openxmlformats.org/officeDocument/2006/relationships/tags" Target="../tags/tag559.xml"/><Relationship Id="rId12" Type="http://schemas.openxmlformats.org/officeDocument/2006/relationships/tags" Target="../tags/tag558.xml"/><Relationship Id="rId11" Type="http://schemas.openxmlformats.org/officeDocument/2006/relationships/tags" Target="../tags/tag557.xml"/><Relationship Id="rId10" Type="http://schemas.openxmlformats.org/officeDocument/2006/relationships/tags" Target="../tags/tag556.xml"/><Relationship Id="rId1" Type="http://schemas.openxmlformats.org/officeDocument/2006/relationships/tags" Target="../tags/tag54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9" Type="http://schemas.openxmlformats.org/officeDocument/2006/relationships/tags" Target="../tags/tag578.xml"/><Relationship Id="rId8" Type="http://schemas.openxmlformats.org/officeDocument/2006/relationships/tags" Target="../tags/tag577.xml"/><Relationship Id="rId7" Type="http://schemas.openxmlformats.org/officeDocument/2006/relationships/tags" Target="../tags/tag576.xml"/><Relationship Id="rId6" Type="http://schemas.openxmlformats.org/officeDocument/2006/relationships/tags" Target="../tags/tag575.xml"/><Relationship Id="rId5" Type="http://schemas.openxmlformats.org/officeDocument/2006/relationships/tags" Target="../tags/tag574.xml"/><Relationship Id="rId4" Type="http://schemas.openxmlformats.org/officeDocument/2006/relationships/tags" Target="../tags/tag573.xml"/><Relationship Id="rId3" Type="http://schemas.openxmlformats.org/officeDocument/2006/relationships/tags" Target="../tags/tag572.xml"/><Relationship Id="rId2" Type="http://schemas.openxmlformats.org/officeDocument/2006/relationships/tags" Target="../tags/tag571.xml"/><Relationship Id="rId10" Type="http://schemas.openxmlformats.org/officeDocument/2006/relationships/slideLayout" Target="../slideLayouts/slideLayout2.xml"/><Relationship Id="rId1" Type="http://schemas.openxmlformats.org/officeDocument/2006/relationships/tags" Target="../tags/tag570.xml"/></Relationships>
</file>

<file path=ppt/slides/_rels/slide5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585.xml"/><Relationship Id="rId6" Type="http://schemas.openxmlformats.org/officeDocument/2006/relationships/tags" Target="../tags/tag584.xml"/><Relationship Id="rId5" Type="http://schemas.openxmlformats.org/officeDocument/2006/relationships/tags" Target="../tags/tag583.xml"/><Relationship Id="rId4" Type="http://schemas.openxmlformats.org/officeDocument/2006/relationships/tags" Target="../tags/tag582.xml"/><Relationship Id="rId3" Type="http://schemas.openxmlformats.org/officeDocument/2006/relationships/tags" Target="../tags/tag581.xml"/><Relationship Id="rId2" Type="http://schemas.openxmlformats.org/officeDocument/2006/relationships/tags" Target="../tags/tag580.xml"/><Relationship Id="rId1" Type="http://schemas.openxmlformats.org/officeDocument/2006/relationships/tags" Target="../tags/tag579.xml"/></Relationships>
</file>

<file path=ppt/slides/_rels/slide5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592.xml"/><Relationship Id="rId6" Type="http://schemas.openxmlformats.org/officeDocument/2006/relationships/tags" Target="../tags/tag591.xml"/><Relationship Id="rId5" Type="http://schemas.openxmlformats.org/officeDocument/2006/relationships/tags" Target="../tags/tag590.xml"/><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tags" Target="../tags/tag587.xml"/><Relationship Id="rId1" Type="http://schemas.openxmlformats.org/officeDocument/2006/relationships/tags" Target="../tags/tag58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9" Type="http://schemas.openxmlformats.org/officeDocument/2006/relationships/tags" Target="../tags/tag601.xml"/><Relationship Id="rId8" Type="http://schemas.openxmlformats.org/officeDocument/2006/relationships/tags" Target="../tags/tag600.xml"/><Relationship Id="rId7" Type="http://schemas.openxmlformats.org/officeDocument/2006/relationships/tags" Target="../tags/tag599.xml"/><Relationship Id="rId6" Type="http://schemas.openxmlformats.org/officeDocument/2006/relationships/tags" Target="../tags/tag598.xml"/><Relationship Id="rId5" Type="http://schemas.openxmlformats.org/officeDocument/2006/relationships/tags" Target="../tags/tag597.xml"/><Relationship Id="rId4" Type="http://schemas.openxmlformats.org/officeDocument/2006/relationships/tags" Target="../tags/tag596.xml"/><Relationship Id="rId39" Type="http://schemas.openxmlformats.org/officeDocument/2006/relationships/slideLayout" Target="../slideLayouts/slideLayout2.xml"/><Relationship Id="rId38" Type="http://schemas.openxmlformats.org/officeDocument/2006/relationships/tags" Target="../tags/tag630.xml"/><Relationship Id="rId37" Type="http://schemas.openxmlformats.org/officeDocument/2006/relationships/tags" Target="../tags/tag629.xml"/><Relationship Id="rId36" Type="http://schemas.openxmlformats.org/officeDocument/2006/relationships/tags" Target="../tags/tag628.xml"/><Relationship Id="rId35" Type="http://schemas.openxmlformats.org/officeDocument/2006/relationships/tags" Target="../tags/tag627.xml"/><Relationship Id="rId34" Type="http://schemas.openxmlformats.org/officeDocument/2006/relationships/tags" Target="../tags/tag626.xml"/><Relationship Id="rId33" Type="http://schemas.openxmlformats.org/officeDocument/2006/relationships/tags" Target="../tags/tag625.xml"/><Relationship Id="rId32" Type="http://schemas.openxmlformats.org/officeDocument/2006/relationships/tags" Target="../tags/tag624.xml"/><Relationship Id="rId31" Type="http://schemas.openxmlformats.org/officeDocument/2006/relationships/tags" Target="../tags/tag623.xml"/><Relationship Id="rId30" Type="http://schemas.openxmlformats.org/officeDocument/2006/relationships/tags" Target="../tags/tag622.xml"/><Relationship Id="rId3" Type="http://schemas.openxmlformats.org/officeDocument/2006/relationships/tags" Target="../tags/tag595.xml"/><Relationship Id="rId29" Type="http://schemas.openxmlformats.org/officeDocument/2006/relationships/tags" Target="../tags/tag621.xml"/><Relationship Id="rId28" Type="http://schemas.openxmlformats.org/officeDocument/2006/relationships/tags" Target="../tags/tag620.xml"/><Relationship Id="rId27" Type="http://schemas.openxmlformats.org/officeDocument/2006/relationships/tags" Target="../tags/tag619.xml"/><Relationship Id="rId26" Type="http://schemas.openxmlformats.org/officeDocument/2006/relationships/tags" Target="../tags/tag618.xml"/><Relationship Id="rId25" Type="http://schemas.openxmlformats.org/officeDocument/2006/relationships/tags" Target="../tags/tag617.xml"/><Relationship Id="rId24" Type="http://schemas.openxmlformats.org/officeDocument/2006/relationships/tags" Target="../tags/tag616.xml"/><Relationship Id="rId23" Type="http://schemas.openxmlformats.org/officeDocument/2006/relationships/tags" Target="../tags/tag615.xml"/><Relationship Id="rId22" Type="http://schemas.openxmlformats.org/officeDocument/2006/relationships/tags" Target="../tags/tag614.xml"/><Relationship Id="rId21" Type="http://schemas.openxmlformats.org/officeDocument/2006/relationships/tags" Target="../tags/tag613.xml"/><Relationship Id="rId20" Type="http://schemas.openxmlformats.org/officeDocument/2006/relationships/tags" Target="../tags/tag612.xml"/><Relationship Id="rId2" Type="http://schemas.openxmlformats.org/officeDocument/2006/relationships/tags" Target="../tags/tag594.xml"/><Relationship Id="rId19" Type="http://schemas.openxmlformats.org/officeDocument/2006/relationships/tags" Target="../tags/tag611.xml"/><Relationship Id="rId18" Type="http://schemas.openxmlformats.org/officeDocument/2006/relationships/tags" Target="../tags/tag610.xml"/><Relationship Id="rId17" Type="http://schemas.openxmlformats.org/officeDocument/2006/relationships/tags" Target="../tags/tag609.xml"/><Relationship Id="rId16" Type="http://schemas.openxmlformats.org/officeDocument/2006/relationships/tags" Target="../tags/tag608.xml"/><Relationship Id="rId15" Type="http://schemas.openxmlformats.org/officeDocument/2006/relationships/tags" Target="../tags/tag607.xml"/><Relationship Id="rId14" Type="http://schemas.openxmlformats.org/officeDocument/2006/relationships/tags" Target="../tags/tag606.xml"/><Relationship Id="rId13" Type="http://schemas.openxmlformats.org/officeDocument/2006/relationships/tags" Target="../tags/tag605.xml"/><Relationship Id="rId12" Type="http://schemas.openxmlformats.org/officeDocument/2006/relationships/tags" Target="../tags/tag604.xml"/><Relationship Id="rId11" Type="http://schemas.openxmlformats.org/officeDocument/2006/relationships/tags" Target="../tags/tag603.xml"/><Relationship Id="rId10" Type="http://schemas.openxmlformats.org/officeDocument/2006/relationships/tags" Target="../tags/tag602.xml"/><Relationship Id="rId1" Type="http://schemas.openxmlformats.org/officeDocument/2006/relationships/tags" Target="../tags/tag593.xml"/></Relationships>
</file>

<file path=ppt/slides/_rels/slide62.xml.rels><?xml version="1.0" encoding="UTF-8" standalone="yes"?>
<Relationships xmlns="http://schemas.openxmlformats.org/package/2006/relationships"><Relationship Id="rId9" Type="http://schemas.openxmlformats.org/officeDocument/2006/relationships/tags" Target="../tags/tag639.xml"/><Relationship Id="rId8" Type="http://schemas.openxmlformats.org/officeDocument/2006/relationships/tags" Target="../tags/tag638.xml"/><Relationship Id="rId7" Type="http://schemas.openxmlformats.org/officeDocument/2006/relationships/tags" Target="../tags/tag637.xml"/><Relationship Id="rId6" Type="http://schemas.openxmlformats.org/officeDocument/2006/relationships/tags" Target="../tags/tag636.xml"/><Relationship Id="rId5" Type="http://schemas.openxmlformats.org/officeDocument/2006/relationships/tags" Target="../tags/tag635.xml"/><Relationship Id="rId4" Type="http://schemas.openxmlformats.org/officeDocument/2006/relationships/tags" Target="../tags/tag634.xml"/><Relationship Id="rId3" Type="http://schemas.openxmlformats.org/officeDocument/2006/relationships/tags" Target="../tags/tag633.xml"/><Relationship Id="rId2" Type="http://schemas.openxmlformats.org/officeDocument/2006/relationships/tags" Target="../tags/tag632.xml"/><Relationship Id="rId13" Type="http://schemas.openxmlformats.org/officeDocument/2006/relationships/slideLayout" Target="../slideLayouts/slideLayout2.xml"/><Relationship Id="rId12" Type="http://schemas.openxmlformats.org/officeDocument/2006/relationships/tags" Target="../tags/tag642.xml"/><Relationship Id="rId11" Type="http://schemas.openxmlformats.org/officeDocument/2006/relationships/tags" Target="../tags/tag641.xml"/><Relationship Id="rId10" Type="http://schemas.openxmlformats.org/officeDocument/2006/relationships/tags" Target="../tags/tag640.xml"/><Relationship Id="rId1" Type="http://schemas.openxmlformats.org/officeDocument/2006/relationships/tags" Target="../tags/tag631.xml"/></Relationships>
</file>

<file path=ppt/slides/_rels/slide63.xml.rels><?xml version="1.0" encoding="UTF-8" standalone="yes"?>
<Relationships xmlns="http://schemas.openxmlformats.org/package/2006/relationships"><Relationship Id="rId9" Type="http://schemas.openxmlformats.org/officeDocument/2006/relationships/tags" Target="../tags/tag651.xml"/><Relationship Id="rId8" Type="http://schemas.openxmlformats.org/officeDocument/2006/relationships/tags" Target="../tags/tag650.xml"/><Relationship Id="rId7" Type="http://schemas.openxmlformats.org/officeDocument/2006/relationships/tags" Target="../tags/tag649.xml"/><Relationship Id="rId6" Type="http://schemas.openxmlformats.org/officeDocument/2006/relationships/tags" Target="../tags/tag648.xml"/><Relationship Id="rId5" Type="http://schemas.openxmlformats.org/officeDocument/2006/relationships/tags" Target="../tags/tag647.xml"/><Relationship Id="rId4" Type="http://schemas.openxmlformats.org/officeDocument/2006/relationships/tags" Target="../tags/tag646.xml"/><Relationship Id="rId3" Type="http://schemas.openxmlformats.org/officeDocument/2006/relationships/tags" Target="../tags/tag645.xml"/><Relationship Id="rId2" Type="http://schemas.openxmlformats.org/officeDocument/2006/relationships/tags" Target="../tags/tag644.xml"/><Relationship Id="rId19" Type="http://schemas.openxmlformats.org/officeDocument/2006/relationships/slideLayout" Target="../slideLayouts/slideLayout2.xml"/><Relationship Id="rId18" Type="http://schemas.openxmlformats.org/officeDocument/2006/relationships/tags" Target="../tags/tag660.xml"/><Relationship Id="rId17" Type="http://schemas.openxmlformats.org/officeDocument/2006/relationships/tags" Target="../tags/tag659.xml"/><Relationship Id="rId16" Type="http://schemas.openxmlformats.org/officeDocument/2006/relationships/tags" Target="../tags/tag658.xml"/><Relationship Id="rId15" Type="http://schemas.openxmlformats.org/officeDocument/2006/relationships/tags" Target="../tags/tag657.xml"/><Relationship Id="rId14" Type="http://schemas.openxmlformats.org/officeDocument/2006/relationships/tags" Target="../tags/tag656.xml"/><Relationship Id="rId13" Type="http://schemas.openxmlformats.org/officeDocument/2006/relationships/tags" Target="../tags/tag655.xml"/><Relationship Id="rId12" Type="http://schemas.openxmlformats.org/officeDocument/2006/relationships/tags" Target="../tags/tag654.xml"/><Relationship Id="rId11" Type="http://schemas.openxmlformats.org/officeDocument/2006/relationships/tags" Target="../tags/tag653.xml"/><Relationship Id="rId10" Type="http://schemas.openxmlformats.org/officeDocument/2006/relationships/tags" Target="../tags/tag652.xml"/><Relationship Id="rId1" Type="http://schemas.openxmlformats.org/officeDocument/2006/relationships/tags" Target="../tags/tag643.xml"/></Relationships>
</file>

<file path=ppt/slides/_rels/slide64.xml.rels><?xml version="1.0" encoding="UTF-8" standalone="yes"?>
<Relationships xmlns="http://schemas.openxmlformats.org/package/2006/relationships"><Relationship Id="rId9" Type="http://schemas.openxmlformats.org/officeDocument/2006/relationships/tags" Target="../tags/tag669.xml"/><Relationship Id="rId8" Type="http://schemas.openxmlformats.org/officeDocument/2006/relationships/tags" Target="../tags/tag668.xml"/><Relationship Id="rId7" Type="http://schemas.openxmlformats.org/officeDocument/2006/relationships/tags" Target="../tags/tag667.xml"/><Relationship Id="rId6" Type="http://schemas.openxmlformats.org/officeDocument/2006/relationships/tags" Target="../tags/tag666.xml"/><Relationship Id="rId5" Type="http://schemas.openxmlformats.org/officeDocument/2006/relationships/tags" Target="../tags/tag665.xml"/><Relationship Id="rId4" Type="http://schemas.openxmlformats.org/officeDocument/2006/relationships/tags" Target="../tags/tag664.xml"/><Relationship Id="rId3" Type="http://schemas.openxmlformats.org/officeDocument/2006/relationships/tags" Target="../tags/tag663.xml"/><Relationship Id="rId21" Type="http://schemas.openxmlformats.org/officeDocument/2006/relationships/slideLayout" Target="../slideLayouts/slideLayout2.xml"/><Relationship Id="rId20" Type="http://schemas.openxmlformats.org/officeDocument/2006/relationships/tags" Target="../tags/tag680.xml"/><Relationship Id="rId2" Type="http://schemas.openxmlformats.org/officeDocument/2006/relationships/tags" Target="../tags/tag662.xml"/><Relationship Id="rId19" Type="http://schemas.openxmlformats.org/officeDocument/2006/relationships/tags" Target="../tags/tag679.xml"/><Relationship Id="rId18" Type="http://schemas.openxmlformats.org/officeDocument/2006/relationships/tags" Target="../tags/tag678.xml"/><Relationship Id="rId17" Type="http://schemas.openxmlformats.org/officeDocument/2006/relationships/tags" Target="../tags/tag677.xml"/><Relationship Id="rId16" Type="http://schemas.openxmlformats.org/officeDocument/2006/relationships/tags" Target="../tags/tag676.xml"/><Relationship Id="rId15" Type="http://schemas.openxmlformats.org/officeDocument/2006/relationships/tags" Target="../tags/tag675.xml"/><Relationship Id="rId14" Type="http://schemas.openxmlformats.org/officeDocument/2006/relationships/tags" Target="../tags/tag674.xml"/><Relationship Id="rId13" Type="http://schemas.openxmlformats.org/officeDocument/2006/relationships/tags" Target="../tags/tag673.xml"/><Relationship Id="rId12" Type="http://schemas.openxmlformats.org/officeDocument/2006/relationships/tags" Target="../tags/tag672.xml"/><Relationship Id="rId11" Type="http://schemas.openxmlformats.org/officeDocument/2006/relationships/tags" Target="../tags/tag671.xml"/><Relationship Id="rId10" Type="http://schemas.openxmlformats.org/officeDocument/2006/relationships/tags" Target="../tags/tag670.xml"/><Relationship Id="rId1" Type="http://schemas.openxmlformats.org/officeDocument/2006/relationships/tags" Target="../tags/tag66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9" Type="http://schemas.openxmlformats.org/officeDocument/2006/relationships/tags" Target="../tags/tag689.xml"/><Relationship Id="rId8" Type="http://schemas.openxmlformats.org/officeDocument/2006/relationships/tags" Target="../tags/tag688.xml"/><Relationship Id="rId7" Type="http://schemas.openxmlformats.org/officeDocument/2006/relationships/tags" Target="../tags/tag687.xml"/><Relationship Id="rId6" Type="http://schemas.openxmlformats.org/officeDocument/2006/relationships/tags" Target="../tags/tag686.xml"/><Relationship Id="rId5" Type="http://schemas.openxmlformats.org/officeDocument/2006/relationships/tags" Target="../tags/tag685.xml"/><Relationship Id="rId4" Type="http://schemas.openxmlformats.org/officeDocument/2006/relationships/tags" Target="../tags/tag684.xml"/><Relationship Id="rId3" Type="http://schemas.openxmlformats.org/officeDocument/2006/relationships/tags" Target="../tags/tag683.xml"/><Relationship Id="rId22" Type="http://schemas.openxmlformats.org/officeDocument/2006/relationships/slideLayout" Target="../slideLayouts/slideLayout2.xml"/><Relationship Id="rId21" Type="http://schemas.openxmlformats.org/officeDocument/2006/relationships/tags" Target="../tags/tag701.xml"/><Relationship Id="rId20" Type="http://schemas.openxmlformats.org/officeDocument/2006/relationships/tags" Target="../tags/tag700.xml"/><Relationship Id="rId2" Type="http://schemas.openxmlformats.org/officeDocument/2006/relationships/tags" Target="../tags/tag682.xml"/><Relationship Id="rId19" Type="http://schemas.openxmlformats.org/officeDocument/2006/relationships/tags" Target="../tags/tag699.xml"/><Relationship Id="rId18" Type="http://schemas.openxmlformats.org/officeDocument/2006/relationships/tags" Target="../tags/tag698.xml"/><Relationship Id="rId17" Type="http://schemas.openxmlformats.org/officeDocument/2006/relationships/tags" Target="../tags/tag697.xml"/><Relationship Id="rId16" Type="http://schemas.openxmlformats.org/officeDocument/2006/relationships/tags" Target="../tags/tag696.xml"/><Relationship Id="rId15" Type="http://schemas.openxmlformats.org/officeDocument/2006/relationships/tags" Target="../tags/tag695.xml"/><Relationship Id="rId14" Type="http://schemas.openxmlformats.org/officeDocument/2006/relationships/tags" Target="../tags/tag694.xml"/><Relationship Id="rId13" Type="http://schemas.openxmlformats.org/officeDocument/2006/relationships/tags" Target="../tags/tag693.xml"/><Relationship Id="rId12" Type="http://schemas.openxmlformats.org/officeDocument/2006/relationships/tags" Target="../tags/tag692.xml"/><Relationship Id="rId11" Type="http://schemas.openxmlformats.org/officeDocument/2006/relationships/tags" Target="../tags/tag691.xml"/><Relationship Id="rId10" Type="http://schemas.openxmlformats.org/officeDocument/2006/relationships/tags" Target="../tags/tag690.xml"/><Relationship Id="rId1" Type="http://schemas.openxmlformats.org/officeDocument/2006/relationships/tags" Target="../tags/tag681.xml"/></Relationships>
</file>

<file path=ppt/slides/_rels/slide67.xml.rels><?xml version="1.0" encoding="UTF-8" standalone="yes"?>
<Relationships xmlns="http://schemas.openxmlformats.org/package/2006/relationships"><Relationship Id="rId9" Type="http://schemas.openxmlformats.org/officeDocument/2006/relationships/tags" Target="../tags/tag710.xml"/><Relationship Id="rId8" Type="http://schemas.openxmlformats.org/officeDocument/2006/relationships/tags" Target="../tags/tag709.xml"/><Relationship Id="rId7" Type="http://schemas.openxmlformats.org/officeDocument/2006/relationships/tags" Target="../tags/tag708.xml"/><Relationship Id="rId6" Type="http://schemas.openxmlformats.org/officeDocument/2006/relationships/tags" Target="../tags/tag707.xml"/><Relationship Id="rId5" Type="http://schemas.openxmlformats.org/officeDocument/2006/relationships/tags" Target="../tags/tag706.xml"/><Relationship Id="rId4" Type="http://schemas.openxmlformats.org/officeDocument/2006/relationships/tags" Target="../tags/tag705.xml"/><Relationship Id="rId3" Type="http://schemas.openxmlformats.org/officeDocument/2006/relationships/tags" Target="../tags/tag704.xml"/><Relationship Id="rId2" Type="http://schemas.openxmlformats.org/officeDocument/2006/relationships/tags" Target="../tags/tag703.xml"/><Relationship Id="rId14" Type="http://schemas.openxmlformats.org/officeDocument/2006/relationships/slideLayout" Target="../slideLayouts/slideLayout2.xml"/><Relationship Id="rId13" Type="http://schemas.openxmlformats.org/officeDocument/2006/relationships/tags" Target="../tags/tag714.xml"/><Relationship Id="rId12" Type="http://schemas.openxmlformats.org/officeDocument/2006/relationships/tags" Target="../tags/tag713.xml"/><Relationship Id="rId11" Type="http://schemas.openxmlformats.org/officeDocument/2006/relationships/tags" Target="../tags/tag712.xml"/><Relationship Id="rId10" Type="http://schemas.openxmlformats.org/officeDocument/2006/relationships/tags" Target="../tags/tag711.xml"/><Relationship Id="rId1" Type="http://schemas.openxmlformats.org/officeDocument/2006/relationships/tags" Target="../tags/tag702.xml"/></Relationships>
</file>

<file path=ppt/slides/_rels/slide68.xml.rels><?xml version="1.0" encoding="UTF-8" standalone="yes"?>
<Relationships xmlns="http://schemas.openxmlformats.org/package/2006/relationships"><Relationship Id="rId9" Type="http://schemas.openxmlformats.org/officeDocument/2006/relationships/tags" Target="../tags/tag723.xml"/><Relationship Id="rId8" Type="http://schemas.openxmlformats.org/officeDocument/2006/relationships/tags" Target="../tags/tag722.xml"/><Relationship Id="rId7" Type="http://schemas.openxmlformats.org/officeDocument/2006/relationships/tags" Target="../tags/tag721.xml"/><Relationship Id="rId6" Type="http://schemas.openxmlformats.org/officeDocument/2006/relationships/tags" Target="../tags/tag720.xml"/><Relationship Id="rId5" Type="http://schemas.openxmlformats.org/officeDocument/2006/relationships/tags" Target="../tags/tag719.xml"/><Relationship Id="rId4" Type="http://schemas.openxmlformats.org/officeDocument/2006/relationships/tags" Target="../tags/tag718.xml"/><Relationship Id="rId3" Type="http://schemas.openxmlformats.org/officeDocument/2006/relationships/tags" Target="../tags/tag717.xml"/><Relationship Id="rId2" Type="http://schemas.openxmlformats.org/officeDocument/2006/relationships/tags" Target="../tags/tag716.xml"/><Relationship Id="rId15" Type="http://schemas.openxmlformats.org/officeDocument/2006/relationships/slideLayout" Target="../slideLayouts/slideLayout2.xml"/><Relationship Id="rId14" Type="http://schemas.openxmlformats.org/officeDocument/2006/relationships/tags" Target="../tags/tag728.xml"/><Relationship Id="rId13" Type="http://schemas.openxmlformats.org/officeDocument/2006/relationships/tags" Target="../tags/tag727.xml"/><Relationship Id="rId12" Type="http://schemas.openxmlformats.org/officeDocument/2006/relationships/tags" Target="../tags/tag726.xml"/><Relationship Id="rId11" Type="http://schemas.openxmlformats.org/officeDocument/2006/relationships/tags" Target="../tags/tag725.xml"/><Relationship Id="rId10" Type="http://schemas.openxmlformats.org/officeDocument/2006/relationships/tags" Target="../tags/tag724.xml"/><Relationship Id="rId1" Type="http://schemas.openxmlformats.org/officeDocument/2006/relationships/tags" Target="../tags/tag715.xml"/></Relationships>
</file>

<file path=ppt/slides/_rels/slide6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736.xml"/><Relationship Id="rId7" Type="http://schemas.openxmlformats.org/officeDocument/2006/relationships/tags" Target="../tags/tag735.xml"/><Relationship Id="rId6" Type="http://schemas.openxmlformats.org/officeDocument/2006/relationships/tags" Target="../tags/tag734.xml"/><Relationship Id="rId5" Type="http://schemas.openxmlformats.org/officeDocument/2006/relationships/tags" Target="../tags/tag733.xml"/><Relationship Id="rId4" Type="http://schemas.openxmlformats.org/officeDocument/2006/relationships/tags" Target="../tags/tag732.xml"/><Relationship Id="rId3" Type="http://schemas.openxmlformats.org/officeDocument/2006/relationships/tags" Target="../tags/tag731.xml"/><Relationship Id="rId2" Type="http://schemas.openxmlformats.org/officeDocument/2006/relationships/tags" Target="../tags/tag730.xml"/><Relationship Id="rId1" Type="http://schemas.openxmlformats.org/officeDocument/2006/relationships/tags" Target="../tags/tag72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0.xml.rels><?xml version="1.0" encoding="UTF-8" standalone="yes"?>
<Relationships xmlns="http://schemas.openxmlformats.org/package/2006/relationships"><Relationship Id="rId9" Type="http://schemas.openxmlformats.org/officeDocument/2006/relationships/tags" Target="../tags/tag745.xml"/><Relationship Id="rId8" Type="http://schemas.openxmlformats.org/officeDocument/2006/relationships/tags" Target="../tags/tag744.xml"/><Relationship Id="rId7" Type="http://schemas.openxmlformats.org/officeDocument/2006/relationships/tags" Target="../tags/tag743.xml"/><Relationship Id="rId6" Type="http://schemas.openxmlformats.org/officeDocument/2006/relationships/tags" Target="../tags/tag742.xml"/><Relationship Id="rId5" Type="http://schemas.openxmlformats.org/officeDocument/2006/relationships/tags" Target="../tags/tag741.xml"/><Relationship Id="rId4" Type="http://schemas.openxmlformats.org/officeDocument/2006/relationships/tags" Target="../tags/tag740.xml"/><Relationship Id="rId3" Type="http://schemas.openxmlformats.org/officeDocument/2006/relationships/tags" Target="../tags/tag739.xml"/><Relationship Id="rId2" Type="http://schemas.openxmlformats.org/officeDocument/2006/relationships/tags" Target="../tags/tag738.xml"/><Relationship Id="rId13" Type="http://schemas.openxmlformats.org/officeDocument/2006/relationships/slideLayout" Target="../slideLayouts/slideLayout2.xml"/><Relationship Id="rId12" Type="http://schemas.openxmlformats.org/officeDocument/2006/relationships/tags" Target="../tags/tag748.xml"/><Relationship Id="rId11" Type="http://schemas.openxmlformats.org/officeDocument/2006/relationships/tags" Target="../tags/tag747.xml"/><Relationship Id="rId10" Type="http://schemas.openxmlformats.org/officeDocument/2006/relationships/tags" Target="../tags/tag746.xml"/><Relationship Id="rId1" Type="http://schemas.openxmlformats.org/officeDocument/2006/relationships/tags" Target="../tags/tag737.xml"/></Relationships>
</file>

<file path=ppt/slides/_rels/slide71.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tags" Target="../tags/tag754.xml"/><Relationship Id="rId5" Type="http://schemas.openxmlformats.org/officeDocument/2006/relationships/tags" Target="../tags/tag753.xml"/><Relationship Id="rId4" Type="http://schemas.openxmlformats.org/officeDocument/2006/relationships/tags" Target="../tags/tag752.xml"/><Relationship Id="rId3" Type="http://schemas.openxmlformats.org/officeDocument/2006/relationships/tags" Target="../tags/tag751.xml"/><Relationship Id="rId2" Type="http://schemas.openxmlformats.org/officeDocument/2006/relationships/tags" Target="../tags/tag750.xml"/><Relationship Id="rId18" Type="http://schemas.openxmlformats.org/officeDocument/2006/relationships/slideLayout" Target="../slideLayouts/slideLayout2.xml"/><Relationship Id="rId17" Type="http://schemas.openxmlformats.org/officeDocument/2006/relationships/tags" Target="../tags/tag765.xml"/><Relationship Id="rId16" Type="http://schemas.openxmlformats.org/officeDocument/2006/relationships/tags" Target="../tags/tag764.xml"/><Relationship Id="rId15" Type="http://schemas.openxmlformats.org/officeDocument/2006/relationships/tags" Target="../tags/tag763.xml"/><Relationship Id="rId14" Type="http://schemas.openxmlformats.org/officeDocument/2006/relationships/tags" Target="../tags/tag76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tags" Target="../tags/tag74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9" Type="http://schemas.openxmlformats.org/officeDocument/2006/relationships/tags" Target="../tags/tag774.xml"/><Relationship Id="rId8" Type="http://schemas.openxmlformats.org/officeDocument/2006/relationships/tags" Target="../tags/tag773.xml"/><Relationship Id="rId7" Type="http://schemas.openxmlformats.org/officeDocument/2006/relationships/tags" Target="../tags/tag772.xml"/><Relationship Id="rId6" Type="http://schemas.openxmlformats.org/officeDocument/2006/relationships/tags" Target="../tags/tag771.xml"/><Relationship Id="rId5" Type="http://schemas.openxmlformats.org/officeDocument/2006/relationships/tags" Target="../tags/tag770.xml"/><Relationship Id="rId4" Type="http://schemas.openxmlformats.org/officeDocument/2006/relationships/tags" Target="../tags/tag769.xml"/><Relationship Id="rId3" Type="http://schemas.openxmlformats.org/officeDocument/2006/relationships/tags" Target="../tags/tag768.xml"/><Relationship Id="rId25" Type="http://schemas.openxmlformats.org/officeDocument/2006/relationships/slideLayout" Target="../slideLayouts/slideLayout2.xml"/><Relationship Id="rId24" Type="http://schemas.openxmlformats.org/officeDocument/2006/relationships/tags" Target="../tags/tag789.xml"/><Relationship Id="rId23" Type="http://schemas.openxmlformats.org/officeDocument/2006/relationships/tags" Target="../tags/tag788.xml"/><Relationship Id="rId22" Type="http://schemas.openxmlformats.org/officeDocument/2006/relationships/tags" Target="../tags/tag787.xml"/><Relationship Id="rId21" Type="http://schemas.openxmlformats.org/officeDocument/2006/relationships/tags" Target="../tags/tag786.xml"/><Relationship Id="rId20" Type="http://schemas.openxmlformats.org/officeDocument/2006/relationships/tags" Target="../tags/tag785.xml"/><Relationship Id="rId2" Type="http://schemas.openxmlformats.org/officeDocument/2006/relationships/tags" Target="../tags/tag767.xml"/><Relationship Id="rId19" Type="http://schemas.openxmlformats.org/officeDocument/2006/relationships/tags" Target="../tags/tag784.xml"/><Relationship Id="rId18" Type="http://schemas.openxmlformats.org/officeDocument/2006/relationships/tags" Target="../tags/tag783.xml"/><Relationship Id="rId17" Type="http://schemas.openxmlformats.org/officeDocument/2006/relationships/tags" Target="../tags/tag782.xml"/><Relationship Id="rId16" Type="http://schemas.openxmlformats.org/officeDocument/2006/relationships/tags" Target="../tags/tag781.xml"/><Relationship Id="rId15" Type="http://schemas.openxmlformats.org/officeDocument/2006/relationships/tags" Target="../tags/tag780.xml"/><Relationship Id="rId14" Type="http://schemas.openxmlformats.org/officeDocument/2006/relationships/tags" Target="../tags/tag779.xml"/><Relationship Id="rId13" Type="http://schemas.openxmlformats.org/officeDocument/2006/relationships/tags" Target="../tags/tag778.xml"/><Relationship Id="rId12" Type="http://schemas.openxmlformats.org/officeDocument/2006/relationships/tags" Target="../tags/tag777.xml"/><Relationship Id="rId11" Type="http://schemas.openxmlformats.org/officeDocument/2006/relationships/tags" Target="../tags/tag776.xml"/><Relationship Id="rId10" Type="http://schemas.openxmlformats.org/officeDocument/2006/relationships/tags" Target="../tags/tag775.xml"/><Relationship Id="rId1" Type="http://schemas.openxmlformats.org/officeDocument/2006/relationships/tags" Target="../tags/tag766.xml"/></Relationships>
</file>

<file path=ppt/slides/_rels/slide74.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797.xml"/><Relationship Id="rId7" Type="http://schemas.openxmlformats.org/officeDocument/2006/relationships/tags" Target="../tags/tag796.xml"/><Relationship Id="rId6" Type="http://schemas.openxmlformats.org/officeDocument/2006/relationships/tags" Target="../tags/tag795.xml"/><Relationship Id="rId5" Type="http://schemas.openxmlformats.org/officeDocument/2006/relationships/tags" Target="../tags/tag794.xml"/><Relationship Id="rId4" Type="http://schemas.openxmlformats.org/officeDocument/2006/relationships/tags" Target="../tags/tag793.xml"/><Relationship Id="rId3" Type="http://schemas.openxmlformats.org/officeDocument/2006/relationships/tags" Target="../tags/tag792.xml"/><Relationship Id="rId2" Type="http://schemas.openxmlformats.org/officeDocument/2006/relationships/tags" Target="../tags/tag791.xml"/><Relationship Id="rId15" Type="http://schemas.openxmlformats.org/officeDocument/2006/relationships/slideLayout" Target="../slideLayouts/slideLayout2.xml"/><Relationship Id="rId14" Type="http://schemas.openxmlformats.org/officeDocument/2006/relationships/tags" Target="../tags/tag801.xml"/><Relationship Id="rId13" Type="http://schemas.openxmlformats.org/officeDocument/2006/relationships/tags" Target="../tags/tag800.xml"/><Relationship Id="rId12" Type="http://schemas.openxmlformats.org/officeDocument/2006/relationships/image" Target="../media/image23.png"/><Relationship Id="rId11" Type="http://schemas.openxmlformats.org/officeDocument/2006/relationships/tags" Target="../tags/tag799.xml"/><Relationship Id="rId10" Type="http://schemas.openxmlformats.org/officeDocument/2006/relationships/tags" Target="../tags/tag798.xml"/><Relationship Id="rId1" Type="http://schemas.openxmlformats.org/officeDocument/2006/relationships/tags" Target="../tags/tag790.xml"/></Relationships>
</file>

<file path=ppt/slides/_rels/slide75.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tags" Target="../tags/tag809.xml"/><Relationship Id="rId7" Type="http://schemas.openxmlformats.org/officeDocument/2006/relationships/tags" Target="../tags/tag808.xml"/><Relationship Id="rId6" Type="http://schemas.openxmlformats.org/officeDocument/2006/relationships/tags" Target="../tags/tag807.xml"/><Relationship Id="rId5" Type="http://schemas.openxmlformats.org/officeDocument/2006/relationships/tags" Target="../tags/tag806.xml"/><Relationship Id="rId47" Type="http://schemas.openxmlformats.org/officeDocument/2006/relationships/slideLayout" Target="../slideLayouts/slideLayout2.xml"/><Relationship Id="rId46" Type="http://schemas.openxmlformats.org/officeDocument/2006/relationships/tags" Target="../tags/tag841.xml"/><Relationship Id="rId45" Type="http://schemas.openxmlformats.org/officeDocument/2006/relationships/tags" Target="../tags/tag840.xml"/><Relationship Id="rId44" Type="http://schemas.openxmlformats.org/officeDocument/2006/relationships/tags" Target="../tags/tag839.xml"/><Relationship Id="rId43" Type="http://schemas.openxmlformats.org/officeDocument/2006/relationships/tags" Target="../tags/tag838.xml"/><Relationship Id="rId42" Type="http://schemas.openxmlformats.org/officeDocument/2006/relationships/tags" Target="../tags/tag837.xml"/><Relationship Id="rId41" Type="http://schemas.openxmlformats.org/officeDocument/2006/relationships/tags" Target="../tags/tag836.xml"/><Relationship Id="rId40" Type="http://schemas.openxmlformats.org/officeDocument/2006/relationships/tags" Target="../tags/tag835.xml"/><Relationship Id="rId4" Type="http://schemas.openxmlformats.org/officeDocument/2006/relationships/tags" Target="../tags/tag805.xml"/><Relationship Id="rId39" Type="http://schemas.openxmlformats.org/officeDocument/2006/relationships/tags" Target="../tags/tag834.xml"/><Relationship Id="rId38" Type="http://schemas.openxmlformats.org/officeDocument/2006/relationships/tags" Target="../tags/tag833.xml"/><Relationship Id="rId37" Type="http://schemas.openxmlformats.org/officeDocument/2006/relationships/tags" Target="../tags/tag832.xml"/><Relationship Id="rId36" Type="http://schemas.openxmlformats.org/officeDocument/2006/relationships/tags" Target="../tags/tag831.xml"/><Relationship Id="rId35" Type="http://schemas.openxmlformats.org/officeDocument/2006/relationships/tags" Target="../tags/tag830.xml"/><Relationship Id="rId34" Type="http://schemas.openxmlformats.org/officeDocument/2006/relationships/tags" Target="../tags/tag829.xml"/><Relationship Id="rId33" Type="http://schemas.openxmlformats.org/officeDocument/2006/relationships/tags" Target="../tags/tag828.xml"/><Relationship Id="rId32" Type="http://schemas.openxmlformats.org/officeDocument/2006/relationships/tags" Target="../tags/tag827.xml"/><Relationship Id="rId31" Type="http://schemas.openxmlformats.org/officeDocument/2006/relationships/tags" Target="../tags/tag826.xml"/><Relationship Id="rId30" Type="http://schemas.openxmlformats.org/officeDocument/2006/relationships/image" Target="../media/image29.jpeg"/><Relationship Id="rId3" Type="http://schemas.openxmlformats.org/officeDocument/2006/relationships/tags" Target="../tags/tag804.xml"/><Relationship Id="rId29" Type="http://schemas.openxmlformats.org/officeDocument/2006/relationships/tags" Target="../tags/tag825.xml"/><Relationship Id="rId28" Type="http://schemas.openxmlformats.org/officeDocument/2006/relationships/tags" Target="../tags/tag824.xml"/><Relationship Id="rId27" Type="http://schemas.openxmlformats.org/officeDocument/2006/relationships/image" Target="../media/image28.jpeg"/><Relationship Id="rId26" Type="http://schemas.openxmlformats.org/officeDocument/2006/relationships/tags" Target="../tags/tag823.xml"/><Relationship Id="rId25" Type="http://schemas.openxmlformats.org/officeDocument/2006/relationships/tags" Target="../tags/tag822.xml"/><Relationship Id="rId24" Type="http://schemas.openxmlformats.org/officeDocument/2006/relationships/image" Target="../media/image27.jpeg"/><Relationship Id="rId23" Type="http://schemas.openxmlformats.org/officeDocument/2006/relationships/tags" Target="../tags/tag821.xml"/><Relationship Id="rId22" Type="http://schemas.openxmlformats.org/officeDocument/2006/relationships/tags" Target="../tags/tag820.xml"/><Relationship Id="rId21" Type="http://schemas.openxmlformats.org/officeDocument/2006/relationships/tags" Target="../tags/tag819.xml"/><Relationship Id="rId20" Type="http://schemas.openxmlformats.org/officeDocument/2006/relationships/tags" Target="../tags/tag818.xml"/><Relationship Id="rId2" Type="http://schemas.openxmlformats.org/officeDocument/2006/relationships/tags" Target="../tags/tag803.xml"/><Relationship Id="rId19" Type="http://schemas.openxmlformats.org/officeDocument/2006/relationships/image" Target="../media/image26.jpeg"/><Relationship Id="rId18" Type="http://schemas.openxmlformats.org/officeDocument/2006/relationships/tags" Target="../tags/tag817.xml"/><Relationship Id="rId17" Type="http://schemas.openxmlformats.org/officeDocument/2006/relationships/tags" Target="../tags/tag816.xml"/><Relationship Id="rId16" Type="http://schemas.openxmlformats.org/officeDocument/2006/relationships/tags" Target="../tags/tag815.xml"/><Relationship Id="rId15" Type="http://schemas.openxmlformats.org/officeDocument/2006/relationships/tags" Target="../tags/tag814.xml"/><Relationship Id="rId14" Type="http://schemas.openxmlformats.org/officeDocument/2006/relationships/image" Target="../media/image25.jpeg"/><Relationship Id="rId13" Type="http://schemas.openxmlformats.org/officeDocument/2006/relationships/tags" Target="../tags/tag813.xml"/><Relationship Id="rId12" Type="http://schemas.openxmlformats.org/officeDocument/2006/relationships/tags" Target="../tags/tag812.xml"/><Relationship Id="rId11" Type="http://schemas.openxmlformats.org/officeDocument/2006/relationships/tags" Target="../tags/tag811.xml"/><Relationship Id="rId10" Type="http://schemas.openxmlformats.org/officeDocument/2006/relationships/tags" Target="../tags/tag810.xml"/><Relationship Id="rId1" Type="http://schemas.openxmlformats.org/officeDocument/2006/relationships/tags" Target="../tags/tag802.xml"/></Relationships>
</file>

<file path=ppt/slides/_rels/slide76.xml.rels><?xml version="1.0" encoding="UTF-8" standalone="yes"?>
<Relationships xmlns="http://schemas.openxmlformats.org/package/2006/relationships"><Relationship Id="rId9" Type="http://schemas.openxmlformats.org/officeDocument/2006/relationships/tags" Target="../tags/tag850.xml"/><Relationship Id="rId8" Type="http://schemas.openxmlformats.org/officeDocument/2006/relationships/tags" Target="../tags/tag849.xml"/><Relationship Id="rId7" Type="http://schemas.openxmlformats.org/officeDocument/2006/relationships/tags" Target="../tags/tag848.xml"/><Relationship Id="rId6" Type="http://schemas.openxmlformats.org/officeDocument/2006/relationships/tags" Target="../tags/tag847.xml"/><Relationship Id="rId5" Type="http://schemas.openxmlformats.org/officeDocument/2006/relationships/tags" Target="../tags/tag846.xml"/><Relationship Id="rId4" Type="http://schemas.openxmlformats.org/officeDocument/2006/relationships/tags" Target="../tags/tag845.xml"/><Relationship Id="rId3" Type="http://schemas.openxmlformats.org/officeDocument/2006/relationships/tags" Target="../tags/tag844.xml"/><Relationship Id="rId24" Type="http://schemas.openxmlformats.org/officeDocument/2006/relationships/slideLayout" Target="../slideLayouts/slideLayout2.xml"/><Relationship Id="rId23" Type="http://schemas.openxmlformats.org/officeDocument/2006/relationships/tags" Target="../tags/tag864.xml"/><Relationship Id="rId22" Type="http://schemas.openxmlformats.org/officeDocument/2006/relationships/tags" Target="../tags/tag863.xml"/><Relationship Id="rId21" Type="http://schemas.openxmlformats.org/officeDocument/2006/relationships/tags" Target="../tags/tag862.xml"/><Relationship Id="rId20" Type="http://schemas.openxmlformats.org/officeDocument/2006/relationships/tags" Target="../tags/tag861.xml"/><Relationship Id="rId2" Type="http://schemas.openxmlformats.org/officeDocument/2006/relationships/tags" Target="../tags/tag843.xml"/><Relationship Id="rId19" Type="http://schemas.openxmlformats.org/officeDocument/2006/relationships/tags" Target="../tags/tag860.xml"/><Relationship Id="rId18" Type="http://schemas.openxmlformats.org/officeDocument/2006/relationships/tags" Target="../tags/tag859.xml"/><Relationship Id="rId17" Type="http://schemas.openxmlformats.org/officeDocument/2006/relationships/tags" Target="../tags/tag858.xml"/><Relationship Id="rId16" Type="http://schemas.openxmlformats.org/officeDocument/2006/relationships/tags" Target="../tags/tag857.xml"/><Relationship Id="rId15" Type="http://schemas.openxmlformats.org/officeDocument/2006/relationships/tags" Target="../tags/tag856.xml"/><Relationship Id="rId14" Type="http://schemas.openxmlformats.org/officeDocument/2006/relationships/tags" Target="../tags/tag855.xml"/><Relationship Id="rId13" Type="http://schemas.openxmlformats.org/officeDocument/2006/relationships/tags" Target="../tags/tag854.xml"/><Relationship Id="rId12" Type="http://schemas.openxmlformats.org/officeDocument/2006/relationships/tags" Target="../tags/tag853.xml"/><Relationship Id="rId11" Type="http://schemas.openxmlformats.org/officeDocument/2006/relationships/tags" Target="../tags/tag852.xml"/><Relationship Id="rId10" Type="http://schemas.openxmlformats.org/officeDocument/2006/relationships/tags" Target="../tags/tag851.xml"/><Relationship Id="rId1" Type="http://schemas.openxmlformats.org/officeDocument/2006/relationships/tags" Target="../tags/tag84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9" Type="http://schemas.openxmlformats.org/officeDocument/2006/relationships/tags" Target="../tags/tag873.xml"/><Relationship Id="rId8" Type="http://schemas.openxmlformats.org/officeDocument/2006/relationships/tags" Target="../tags/tag872.xml"/><Relationship Id="rId7" Type="http://schemas.openxmlformats.org/officeDocument/2006/relationships/tags" Target="../tags/tag871.xml"/><Relationship Id="rId6" Type="http://schemas.openxmlformats.org/officeDocument/2006/relationships/tags" Target="../tags/tag870.xml"/><Relationship Id="rId5" Type="http://schemas.openxmlformats.org/officeDocument/2006/relationships/tags" Target="../tags/tag869.xml"/><Relationship Id="rId4" Type="http://schemas.openxmlformats.org/officeDocument/2006/relationships/tags" Target="../tags/tag868.xml"/><Relationship Id="rId3" Type="http://schemas.openxmlformats.org/officeDocument/2006/relationships/tags" Target="../tags/tag867.xml"/><Relationship Id="rId24" Type="http://schemas.openxmlformats.org/officeDocument/2006/relationships/slideLayout" Target="../slideLayouts/slideLayout2.xml"/><Relationship Id="rId23" Type="http://schemas.openxmlformats.org/officeDocument/2006/relationships/tags" Target="../tags/tag887.xml"/><Relationship Id="rId22" Type="http://schemas.openxmlformats.org/officeDocument/2006/relationships/tags" Target="../tags/tag886.xml"/><Relationship Id="rId21" Type="http://schemas.openxmlformats.org/officeDocument/2006/relationships/tags" Target="../tags/tag885.xml"/><Relationship Id="rId20" Type="http://schemas.openxmlformats.org/officeDocument/2006/relationships/tags" Target="../tags/tag884.xml"/><Relationship Id="rId2" Type="http://schemas.openxmlformats.org/officeDocument/2006/relationships/tags" Target="../tags/tag866.xml"/><Relationship Id="rId19" Type="http://schemas.openxmlformats.org/officeDocument/2006/relationships/tags" Target="../tags/tag883.xml"/><Relationship Id="rId18" Type="http://schemas.openxmlformats.org/officeDocument/2006/relationships/tags" Target="../tags/tag882.xml"/><Relationship Id="rId17" Type="http://schemas.openxmlformats.org/officeDocument/2006/relationships/tags" Target="../tags/tag881.xml"/><Relationship Id="rId16" Type="http://schemas.openxmlformats.org/officeDocument/2006/relationships/tags" Target="../tags/tag880.xml"/><Relationship Id="rId15" Type="http://schemas.openxmlformats.org/officeDocument/2006/relationships/tags" Target="../tags/tag879.xml"/><Relationship Id="rId14" Type="http://schemas.openxmlformats.org/officeDocument/2006/relationships/tags" Target="../tags/tag878.xml"/><Relationship Id="rId13" Type="http://schemas.openxmlformats.org/officeDocument/2006/relationships/tags" Target="../tags/tag877.xml"/><Relationship Id="rId12" Type="http://schemas.openxmlformats.org/officeDocument/2006/relationships/tags" Target="../tags/tag876.xml"/><Relationship Id="rId11" Type="http://schemas.openxmlformats.org/officeDocument/2006/relationships/tags" Target="../tags/tag875.xml"/><Relationship Id="rId10" Type="http://schemas.openxmlformats.org/officeDocument/2006/relationships/tags" Target="../tags/tag874.xml"/><Relationship Id="rId1" Type="http://schemas.openxmlformats.org/officeDocument/2006/relationships/tags" Target="../tags/tag865.xml"/></Relationships>
</file>

<file path=ppt/slides/_rels/slide81.xml.rels><?xml version="1.0" encoding="UTF-8" standalone="yes"?>
<Relationships xmlns="http://schemas.openxmlformats.org/package/2006/relationships"><Relationship Id="rId9" Type="http://schemas.openxmlformats.org/officeDocument/2006/relationships/tags" Target="../tags/tag896.xml"/><Relationship Id="rId8" Type="http://schemas.openxmlformats.org/officeDocument/2006/relationships/tags" Target="../tags/tag895.xml"/><Relationship Id="rId7" Type="http://schemas.openxmlformats.org/officeDocument/2006/relationships/tags" Target="../tags/tag894.xml"/><Relationship Id="rId6" Type="http://schemas.openxmlformats.org/officeDocument/2006/relationships/tags" Target="../tags/tag893.xml"/><Relationship Id="rId5" Type="http://schemas.openxmlformats.org/officeDocument/2006/relationships/tags" Target="../tags/tag892.xml"/><Relationship Id="rId4" Type="http://schemas.openxmlformats.org/officeDocument/2006/relationships/tags" Target="../tags/tag891.xml"/><Relationship Id="rId3" Type="http://schemas.openxmlformats.org/officeDocument/2006/relationships/tags" Target="../tags/tag890.xml"/><Relationship Id="rId25" Type="http://schemas.openxmlformats.org/officeDocument/2006/relationships/slideLayout" Target="../slideLayouts/slideLayout2.xml"/><Relationship Id="rId24" Type="http://schemas.openxmlformats.org/officeDocument/2006/relationships/tags" Target="../tags/tag911.xml"/><Relationship Id="rId23" Type="http://schemas.openxmlformats.org/officeDocument/2006/relationships/tags" Target="../tags/tag910.xml"/><Relationship Id="rId22" Type="http://schemas.openxmlformats.org/officeDocument/2006/relationships/tags" Target="../tags/tag909.xml"/><Relationship Id="rId21" Type="http://schemas.openxmlformats.org/officeDocument/2006/relationships/tags" Target="../tags/tag908.xml"/><Relationship Id="rId20" Type="http://schemas.openxmlformats.org/officeDocument/2006/relationships/tags" Target="../tags/tag907.xml"/><Relationship Id="rId2" Type="http://schemas.openxmlformats.org/officeDocument/2006/relationships/tags" Target="../tags/tag889.xml"/><Relationship Id="rId19" Type="http://schemas.openxmlformats.org/officeDocument/2006/relationships/tags" Target="../tags/tag906.xml"/><Relationship Id="rId18" Type="http://schemas.openxmlformats.org/officeDocument/2006/relationships/tags" Target="../tags/tag905.xml"/><Relationship Id="rId17" Type="http://schemas.openxmlformats.org/officeDocument/2006/relationships/tags" Target="../tags/tag904.xml"/><Relationship Id="rId16" Type="http://schemas.openxmlformats.org/officeDocument/2006/relationships/tags" Target="../tags/tag903.xml"/><Relationship Id="rId15" Type="http://schemas.openxmlformats.org/officeDocument/2006/relationships/tags" Target="../tags/tag902.xml"/><Relationship Id="rId14" Type="http://schemas.openxmlformats.org/officeDocument/2006/relationships/tags" Target="../tags/tag901.xml"/><Relationship Id="rId13" Type="http://schemas.openxmlformats.org/officeDocument/2006/relationships/tags" Target="../tags/tag900.xml"/><Relationship Id="rId12" Type="http://schemas.openxmlformats.org/officeDocument/2006/relationships/tags" Target="../tags/tag899.xml"/><Relationship Id="rId11" Type="http://schemas.openxmlformats.org/officeDocument/2006/relationships/tags" Target="../tags/tag898.xml"/><Relationship Id="rId10" Type="http://schemas.openxmlformats.org/officeDocument/2006/relationships/tags" Target="../tags/tag897.xml"/><Relationship Id="rId1" Type="http://schemas.openxmlformats.org/officeDocument/2006/relationships/tags" Target="../tags/tag888.xml"/></Relationships>
</file>

<file path=ppt/slides/_rels/slide82.xml.rels><?xml version="1.0" encoding="UTF-8" standalone="yes"?>
<Relationships xmlns="http://schemas.openxmlformats.org/package/2006/relationships"><Relationship Id="rId9" Type="http://schemas.openxmlformats.org/officeDocument/2006/relationships/tags" Target="../tags/tag920.xml"/><Relationship Id="rId8" Type="http://schemas.openxmlformats.org/officeDocument/2006/relationships/tags" Target="../tags/tag919.xml"/><Relationship Id="rId7" Type="http://schemas.openxmlformats.org/officeDocument/2006/relationships/tags" Target="../tags/tag918.xml"/><Relationship Id="rId6" Type="http://schemas.openxmlformats.org/officeDocument/2006/relationships/tags" Target="../tags/tag917.xml"/><Relationship Id="rId5" Type="http://schemas.openxmlformats.org/officeDocument/2006/relationships/tags" Target="../tags/tag916.xml"/><Relationship Id="rId4" Type="http://schemas.openxmlformats.org/officeDocument/2006/relationships/tags" Target="../tags/tag915.xml"/><Relationship Id="rId3" Type="http://schemas.openxmlformats.org/officeDocument/2006/relationships/tags" Target="../tags/tag914.xml"/><Relationship Id="rId2" Type="http://schemas.openxmlformats.org/officeDocument/2006/relationships/tags" Target="../tags/tag913.xml"/><Relationship Id="rId14" Type="http://schemas.openxmlformats.org/officeDocument/2006/relationships/slideLayout" Target="../slideLayouts/slideLayout2.xml"/><Relationship Id="rId13" Type="http://schemas.openxmlformats.org/officeDocument/2006/relationships/tags" Target="../tags/tag924.xml"/><Relationship Id="rId12" Type="http://schemas.openxmlformats.org/officeDocument/2006/relationships/tags" Target="../tags/tag923.xml"/><Relationship Id="rId11" Type="http://schemas.openxmlformats.org/officeDocument/2006/relationships/tags" Target="../tags/tag922.xml"/><Relationship Id="rId10" Type="http://schemas.openxmlformats.org/officeDocument/2006/relationships/tags" Target="../tags/tag921.xml"/><Relationship Id="rId1" Type="http://schemas.openxmlformats.org/officeDocument/2006/relationships/tags" Target="../tags/tag912.xml"/></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28.xml"/><Relationship Id="rId3" Type="http://schemas.openxmlformats.org/officeDocument/2006/relationships/tags" Target="../tags/tag927.xml"/><Relationship Id="rId2" Type="http://schemas.openxmlformats.org/officeDocument/2006/relationships/tags" Target="../tags/tag926.xml"/><Relationship Id="rId1" Type="http://schemas.openxmlformats.org/officeDocument/2006/relationships/tags" Target="../tags/tag925.xml"/></Relationships>
</file>

<file path=ppt/slides/_rels/slide84.xml.rels><?xml version="1.0" encoding="UTF-8" standalone="yes"?>
<Relationships xmlns="http://schemas.openxmlformats.org/package/2006/relationships"><Relationship Id="rId9" Type="http://schemas.openxmlformats.org/officeDocument/2006/relationships/tags" Target="../tags/tag937.xml"/><Relationship Id="rId8" Type="http://schemas.openxmlformats.org/officeDocument/2006/relationships/tags" Target="../tags/tag936.xml"/><Relationship Id="rId7" Type="http://schemas.openxmlformats.org/officeDocument/2006/relationships/tags" Target="../tags/tag935.xml"/><Relationship Id="rId6" Type="http://schemas.openxmlformats.org/officeDocument/2006/relationships/tags" Target="../tags/tag934.xml"/><Relationship Id="rId5" Type="http://schemas.openxmlformats.org/officeDocument/2006/relationships/tags" Target="../tags/tag933.xml"/><Relationship Id="rId4" Type="http://schemas.openxmlformats.org/officeDocument/2006/relationships/tags" Target="../tags/tag932.xml"/><Relationship Id="rId3" Type="http://schemas.openxmlformats.org/officeDocument/2006/relationships/tags" Target="../tags/tag931.xml"/><Relationship Id="rId2" Type="http://schemas.openxmlformats.org/officeDocument/2006/relationships/tags" Target="../tags/tag930.xml"/><Relationship Id="rId10" Type="http://schemas.openxmlformats.org/officeDocument/2006/relationships/slideLayout" Target="../slideLayouts/slideLayout2.xml"/><Relationship Id="rId1" Type="http://schemas.openxmlformats.org/officeDocument/2006/relationships/tags" Target="../tags/tag929.xml"/></Relationships>
</file>

<file path=ppt/slides/_rels/slide8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tags" Target="../tags/tag941.xml"/><Relationship Id="rId3" Type="http://schemas.openxmlformats.org/officeDocument/2006/relationships/tags" Target="../tags/tag940.xml"/><Relationship Id="rId2" Type="http://schemas.openxmlformats.org/officeDocument/2006/relationships/tags" Target="../tags/tag939.xml"/><Relationship Id="rId1" Type="http://schemas.openxmlformats.org/officeDocument/2006/relationships/tags" Target="../tags/tag938.xml"/></Relationships>
</file>

<file path=ppt/slides/_rels/slide8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tags" Target="../tags/tag945.xml"/><Relationship Id="rId3" Type="http://schemas.openxmlformats.org/officeDocument/2006/relationships/tags" Target="../tags/tag944.xml"/><Relationship Id="rId2" Type="http://schemas.openxmlformats.org/officeDocument/2006/relationships/tags" Target="../tags/tag943.xml"/><Relationship Id="rId1" Type="http://schemas.openxmlformats.org/officeDocument/2006/relationships/tags" Target="../tags/tag942.xml"/></Relationships>
</file>

<file path=ppt/slides/_rels/slide87.xml.rels><?xml version="1.0" encoding="UTF-8" standalone="yes"?>
<Relationships xmlns="http://schemas.openxmlformats.org/package/2006/relationships"><Relationship Id="rId9" Type="http://schemas.openxmlformats.org/officeDocument/2006/relationships/tags" Target="../tags/tag954.xml"/><Relationship Id="rId8" Type="http://schemas.openxmlformats.org/officeDocument/2006/relationships/tags" Target="../tags/tag953.xml"/><Relationship Id="rId7" Type="http://schemas.openxmlformats.org/officeDocument/2006/relationships/tags" Target="../tags/tag952.xml"/><Relationship Id="rId6" Type="http://schemas.openxmlformats.org/officeDocument/2006/relationships/tags" Target="../tags/tag951.xml"/><Relationship Id="rId5" Type="http://schemas.openxmlformats.org/officeDocument/2006/relationships/tags" Target="../tags/tag950.xml"/><Relationship Id="rId4" Type="http://schemas.openxmlformats.org/officeDocument/2006/relationships/tags" Target="../tags/tag949.xml"/><Relationship Id="rId3" Type="http://schemas.openxmlformats.org/officeDocument/2006/relationships/tags" Target="../tags/tag948.xml"/><Relationship Id="rId2" Type="http://schemas.openxmlformats.org/officeDocument/2006/relationships/tags" Target="../tags/tag947.xml"/><Relationship Id="rId10" Type="http://schemas.openxmlformats.org/officeDocument/2006/relationships/slideLayout" Target="../slideLayouts/slideLayout2.xml"/><Relationship Id="rId1" Type="http://schemas.openxmlformats.org/officeDocument/2006/relationships/tags" Target="../tags/tag946.xml"/></Relationships>
</file>

<file path=ppt/slides/_rels/slide88.xml.rels><?xml version="1.0" encoding="UTF-8" standalone="yes"?>
<Relationships xmlns="http://schemas.openxmlformats.org/package/2006/relationships"><Relationship Id="rId9" Type="http://schemas.openxmlformats.org/officeDocument/2006/relationships/tags" Target="../tags/tag963.xml"/><Relationship Id="rId8" Type="http://schemas.openxmlformats.org/officeDocument/2006/relationships/tags" Target="../tags/tag962.xml"/><Relationship Id="rId7" Type="http://schemas.openxmlformats.org/officeDocument/2006/relationships/tags" Target="../tags/tag961.xml"/><Relationship Id="rId6" Type="http://schemas.openxmlformats.org/officeDocument/2006/relationships/tags" Target="../tags/tag960.xml"/><Relationship Id="rId5" Type="http://schemas.openxmlformats.org/officeDocument/2006/relationships/tags" Target="../tags/tag959.xml"/><Relationship Id="rId4" Type="http://schemas.openxmlformats.org/officeDocument/2006/relationships/tags" Target="../tags/tag958.xml"/><Relationship Id="rId3" Type="http://schemas.openxmlformats.org/officeDocument/2006/relationships/tags" Target="../tags/tag957.xml"/><Relationship Id="rId2" Type="http://schemas.openxmlformats.org/officeDocument/2006/relationships/tags" Target="../tags/tag956.xml"/><Relationship Id="rId10" Type="http://schemas.openxmlformats.org/officeDocument/2006/relationships/slideLayout" Target="../slideLayouts/slideLayout2.xml"/><Relationship Id="rId1" Type="http://schemas.openxmlformats.org/officeDocument/2006/relationships/tags" Target="../tags/tag955.xml"/></Relationships>
</file>

<file path=ppt/slides/_rels/slide89.xml.rels><?xml version="1.0" encoding="UTF-8" standalone="yes"?>
<Relationships xmlns="http://schemas.openxmlformats.org/package/2006/relationships"><Relationship Id="rId9" Type="http://schemas.openxmlformats.org/officeDocument/2006/relationships/tags" Target="../tags/tag972.xml"/><Relationship Id="rId8" Type="http://schemas.openxmlformats.org/officeDocument/2006/relationships/tags" Target="../tags/tag971.xml"/><Relationship Id="rId7" Type="http://schemas.openxmlformats.org/officeDocument/2006/relationships/tags" Target="../tags/tag970.xml"/><Relationship Id="rId6" Type="http://schemas.openxmlformats.org/officeDocument/2006/relationships/tags" Target="../tags/tag969.xml"/><Relationship Id="rId5" Type="http://schemas.openxmlformats.org/officeDocument/2006/relationships/tags" Target="../tags/tag968.xml"/><Relationship Id="rId4" Type="http://schemas.openxmlformats.org/officeDocument/2006/relationships/tags" Target="../tags/tag967.xml"/><Relationship Id="rId3" Type="http://schemas.openxmlformats.org/officeDocument/2006/relationships/tags" Target="../tags/tag966.xml"/><Relationship Id="rId2" Type="http://schemas.openxmlformats.org/officeDocument/2006/relationships/tags" Target="../tags/tag965.xml"/><Relationship Id="rId14" Type="http://schemas.openxmlformats.org/officeDocument/2006/relationships/slideLayout" Target="../slideLayouts/slideLayout2.xml"/><Relationship Id="rId13" Type="http://schemas.openxmlformats.org/officeDocument/2006/relationships/tags" Target="../tags/tag976.xml"/><Relationship Id="rId12" Type="http://schemas.openxmlformats.org/officeDocument/2006/relationships/tags" Target="../tags/tag975.xml"/><Relationship Id="rId11" Type="http://schemas.openxmlformats.org/officeDocument/2006/relationships/tags" Target="../tags/tag974.xml"/><Relationship Id="rId10" Type="http://schemas.openxmlformats.org/officeDocument/2006/relationships/tags" Target="../tags/tag973.xml"/><Relationship Id="rId1" Type="http://schemas.openxmlformats.org/officeDocument/2006/relationships/tags" Target="../tags/tag96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9" Type="http://schemas.openxmlformats.org/officeDocument/2006/relationships/tags" Target="../tags/tag985.xml"/><Relationship Id="rId8" Type="http://schemas.openxmlformats.org/officeDocument/2006/relationships/tags" Target="../tags/tag984.xml"/><Relationship Id="rId7" Type="http://schemas.openxmlformats.org/officeDocument/2006/relationships/tags" Target="../tags/tag983.xml"/><Relationship Id="rId6" Type="http://schemas.openxmlformats.org/officeDocument/2006/relationships/tags" Target="../tags/tag982.xml"/><Relationship Id="rId5" Type="http://schemas.openxmlformats.org/officeDocument/2006/relationships/tags" Target="../tags/tag981.xml"/><Relationship Id="rId4" Type="http://schemas.openxmlformats.org/officeDocument/2006/relationships/tags" Target="../tags/tag980.xml"/><Relationship Id="rId3" Type="http://schemas.openxmlformats.org/officeDocument/2006/relationships/tags" Target="../tags/tag979.xml"/><Relationship Id="rId2" Type="http://schemas.openxmlformats.org/officeDocument/2006/relationships/tags" Target="../tags/tag978.xml"/><Relationship Id="rId15" Type="http://schemas.openxmlformats.org/officeDocument/2006/relationships/slideLayout" Target="../slideLayouts/slideLayout2.xml"/><Relationship Id="rId14" Type="http://schemas.openxmlformats.org/officeDocument/2006/relationships/tags" Target="../tags/tag990.xml"/><Relationship Id="rId13" Type="http://schemas.openxmlformats.org/officeDocument/2006/relationships/tags" Target="../tags/tag989.xml"/><Relationship Id="rId12" Type="http://schemas.openxmlformats.org/officeDocument/2006/relationships/tags" Target="../tags/tag988.xml"/><Relationship Id="rId11" Type="http://schemas.openxmlformats.org/officeDocument/2006/relationships/tags" Target="../tags/tag987.xml"/><Relationship Id="rId10" Type="http://schemas.openxmlformats.org/officeDocument/2006/relationships/tags" Target="../tags/tag986.xml"/><Relationship Id="rId1" Type="http://schemas.openxmlformats.org/officeDocument/2006/relationships/tags" Target="../tags/tag977.xml"/></Relationships>
</file>

<file path=ppt/slides/_rels/slide91.xml.rels><?xml version="1.0" encoding="UTF-8" standalone="yes"?>
<Relationships xmlns="http://schemas.openxmlformats.org/package/2006/relationships"><Relationship Id="rId9" Type="http://schemas.openxmlformats.org/officeDocument/2006/relationships/tags" Target="../tags/tag999.xml"/><Relationship Id="rId8" Type="http://schemas.openxmlformats.org/officeDocument/2006/relationships/tags" Target="../tags/tag998.xml"/><Relationship Id="rId7" Type="http://schemas.openxmlformats.org/officeDocument/2006/relationships/tags" Target="../tags/tag997.xml"/><Relationship Id="rId6" Type="http://schemas.openxmlformats.org/officeDocument/2006/relationships/tags" Target="../tags/tag996.xml"/><Relationship Id="rId5" Type="http://schemas.openxmlformats.org/officeDocument/2006/relationships/tags" Target="../tags/tag995.xml"/><Relationship Id="rId4" Type="http://schemas.openxmlformats.org/officeDocument/2006/relationships/tags" Target="../tags/tag994.xml"/><Relationship Id="rId3" Type="http://schemas.openxmlformats.org/officeDocument/2006/relationships/tags" Target="../tags/tag993.xml"/><Relationship Id="rId2" Type="http://schemas.openxmlformats.org/officeDocument/2006/relationships/tags" Target="../tags/tag992.xml"/><Relationship Id="rId10" Type="http://schemas.openxmlformats.org/officeDocument/2006/relationships/slideLayout" Target="../slideLayouts/slideLayout2.xml"/><Relationship Id="rId1" Type="http://schemas.openxmlformats.org/officeDocument/2006/relationships/tags" Target="../tags/tag991.xml"/></Relationships>
</file>

<file path=ppt/slides/_rels/slide92.xml.rels><?xml version="1.0" encoding="UTF-8" standalone="yes"?>
<Relationships xmlns="http://schemas.openxmlformats.org/package/2006/relationships"><Relationship Id="rId9" Type="http://schemas.openxmlformats.org/officeDocument/2006/relationships/tags" Target="../tags/tag1008.xml"/><Relationship Id="rId8" Type="http://schemas.openxmlformats.org/officeDocument/2006/relationships/tags" Target="../tags/tag1007.xml"/><Relationship Id="rId7" Type="http://schemas.openxmlformats.org/officeDocument/2006/relationships/tags" Target="../tags/tag1006.xml"/><Relationship Id="rId6" Type="http://schemas.openxmlformats.org/officeDocument/2006/relationships/tags" Target="../tags/tag1005.xml"/><Relationship Id="rId5" Type="http://schemas.openxmlformats.org/officeDocument/2006/relationships/tags" Target="../tags/tag1004.xml"/><Relationship Id="rId4" Type="http://schemas.openxmlformats.org/officeDocument/2006/relationships/tags" Target="../tags/tag1003.xml"/><Relationship Id="rId3" Type="http://schemas.openxmlformats.org/officeDocument/2006/relationships/tags" Target="../tags/tag1002.xml"/><Relationship Id="rId2" Type="http://schemas.openxmlformats.org/officeDocument/2006/relationships/tags" Target="../tags/tag1001.xml"/><Relationship Id="rId10" Type="http://schemas.openxmlformats.org/officeDocument/2006/relationships/slideLayout" Target="../slideLayouts/slideLayout2.xml"/><Relationship Id="rId1" Type="http://schemas.openxmlformats.org/officeDocument/2006/relationships/tags" Target="../tags/tag1000.xml"/></Relationships>
</file>

<file path=ppt/slides/_rels/slide93.xml.rels><?xml version="1.0" encoding="UTF-8" standalone="yes"?>
<Relationships xmlns="http://schemas.openxmlformats.org/package/2006/relationships"><Relationship Id="rId9" Type="http://schemas.openxmlformats.org/officeDocument/2006/relationships/tags" Target="../tags/tag1017.xml"/><Relationship Id="rId8" Type="http://schemas.openxmlformats.org/officeDocument/2006/relationships/tags" Target="../tags/tag1016.xml"/><Relationship Id="rId7" Type="http://schemas.openxmlformats.org/officeDocument/2006/relationships/tags" Target="../tags/tag1015.xml"/><Relationship Id="rId6" Type="http://schemas.openxmlformats.org/officeDocument/2006/relationships/tags" Target="../tags/tag1014.xml"/><Relationship Id="rId5" Type="http://schemas.openxmlformats.org/officeDocument/2006/relationships/tags" Target="../tags/tag1013.xml"/><Relationship Id="rId4" Type="http://schemas.openxmlformats.org/officeDocument/2006/relationships/tags" Target="../tags/tag1012.xml"/><Relationship Id="rId3" Type="http://schemas.openxmlformats.org/officeDocument/2006/relationships/tags" Target="../tags/tag1011.xml"/><Relationship Id="rId2" Type="http://schemas.openxmlformats.org/officeDocument/2006/relationships/tags" Target="../tags/tag1010.xml"/><Relationship Id="rId10" Type="http://schemas.openxmlformats.org/officeDocument/2006/relationships/slideLayout" Target="../slideLayouts/slideLayout2.xml"/><Relationship Id="rId1" Type="http://schemas.openxmlformats.org/officeDocument/2006/relationships/tags" Target="../tags/tag1009.xml"/></Relationships>
</file>

<file path=ppt/slides/_rels/slide94.xml.rels><?xml version="1.0" encoding="UTF-8" standalone="yes"?>
<Relationships xmlns="http://schemas.openxmlformats.org/package/2006/relationships"><Relationship Id="rId9" Type="http://schemas.openxmlformats.org/officeDocument/2006/relationships/tags" Target="../tags/tag1026.xml"/><Relationship Id="rId8" Type="http://schemas.openxmlformats.org/officeDocument/2006/relationships/tags" Target="../tags/tag1025.xml"/><Relationship Id="rId7" Type="http://schemas.openxmlformats.org/officeDocument/2006/relationships/tags" Target="../tags/tag1024.xml"/><Relationship Id="rId6" Type="http://schemas.openxmlformats.org/officeDocument/2006/relationships/tags" Target="../tags/tag1023.xml"/><Relationship Id="rId5" Type="http://schemas.openxmlformats.org/officeDocument/2006/relationships/tags" Target="../tags/tag1022.xml"/><Relationship Id="rId4" Type="http://schemas.openxmlformats.org/officeDocument/2006/relationships/tags" Target="../tags/tag1021.xml"/><Relationship Id="rId3" Type="http://schemas.openxmlformats.org/officeDocument/2006/relationships/tags" Target="../tags/tag1020.xml"/><Relationship Id="rId2" Type="http://schemas.openxmlformats.org/officeDocument/2006/relationships/tags" Target="../tags/tag1019.xml"/><Relationship Id="rId11" Type="http://schemas.openxmlformats.org/officeDocument/2006/relationships/slideLayout" Target="../slideLayouts/slideLayout2.xml"/><Relationship Id="rId10" Type="http://schemas.openxmlformats.org/officeDocument/2006/relationships/image" Target="../media/image32.png"/><Relationship Id="rId1" Type="http://schemas.openxmlformats.org/officeDocument/2006/relationships/tags" Target="../tags/tag1018.xml"/></Relationships>
</file>

<file path=ppt/slides/_rels/slide95.xml.rels><?xml version="1.0" encoding="UTF-8" standalone="yes"?>
<Relationships xmlns="http://schemas.openxmlformats.org/package/2006/relationships"><Relationship Id="rId9" Type="http://schemas.openxmlformats.org/officeDocument/2006/relationships/tags" Target="../tags/tag1035.xml"/><Relationship Id="rId8" Type="http://schemas.openxmlformats.org/officeDocument/2006/relationships/tags" Target="../tags/tag1034.xml"/><Relationship Id="rId7" Type="http://schemas.openxmlformats.org/officeDocument/2006/relationships/tags" Target="../tags/tag1033.xml"/><Relationship Id="rId6" Type="http://schemas.openxmlformats.org/officeDocument/2006/relationships/tags" Target="../tags/tag1032.xml"/><Relationship Id="rId5" Type="http://schemas.openxmlformats.org/officeDocument/2006/relationships/tags" Target="../tags/tag1031.xml"/><Relationship Id="rId4" Type="http://schemas.openxmlformats.org/officeDocument/2006/relationships/tags" Target="../tags/tag1030.xml"/><Relationship Id="rId3" Type="http://schemas.openxmlformats.org/officeDocument/2006/relationships/tags" Target="../tags/tag1029.xml"/><Relationship Id="rId2" Type="http://schemas.openxmlformats.org/officeDocument/2006/relationships/tags" Target="../tags/tag1028.xml"/><Relationship Id="rId13" Type="http://schemas.openxmlformats.org/officeDocument/2006/relationships/slideLayout" Target="../slideLayouts/slideLayout2.xml"/><Relationship Id="rId12" Type="http://schemas.openxmlformats.org/officeDocument/2006/relationships/tags" Target="../tags/tag1038.xml"/><Relationship Id="rId11" Type="http://schemas.openxmlformats.org/officeDocument/2006/relationships/tags" Target="../tags/tag1037.xml"/><Relationship Id="rId10" Type="http://schemas.openxmlformats.org/officeDocument/2006/relationships/tags" Target="../tags/tag1036.xml"/><Relationship Id="rId1" Type="http://schemas.openxmlformats.org/officeDocument/2006/relationships/tags" Target="../tags/tag1027.xml"/></Relationships>
</file>

<file path=ppt/slides/_rels/slide96.xml.rels><?xml version="1.0" encoding="UTF-8" standalone="yes"?>
<Relationships xmlns="http://schemas.openxmlformats.org/package/2006/relationships"><Relationship Id="rId9" Type="http://schemas.openxmlformats.org/officeDocument/2006/relationships/tags" Target="../tags/tag1047.xml"/><Relationship Id="rId8" Type="http://schemas.openxmlformats.org/officeDocument/2006/relationships/tags" Target="../tags/tag1046.xml"/><Relationship Id="rId7" Type="http://schemas.openxmlformats.org/officeDocument/2006/relationships/tags" Target="../tags/tag1045.xml"/><Relationship Id="rId6" Type="http://schemas.openxmlformats.org/officeDocument/2006/relationships/tags" Target="../tags/tag1044.xml"/><Relationship Id="rId5" Type="http://schemas.openxmlformats.org/officeDocument/2006/relationships/tags" Target="../tags/tag1043.xml"/><Relationship Id="rId4" Type="http://schemas.openxmlformats.org/officeDocument/2006/relationships/tags" Target="../tags/tag1042.xml"/><Relationship Id="rId35" Type="http://schemas.openxmlformats.org/officeDocument/2006/relationships/slideLayout" Target="../slideLayouts/slideLayout2.xml"/><Relationship Id="rId34" Type="http://schemas.openxmlformats.org/officeDocument/2006/relationships/tags" Target="../tags/tag1072.xml"/><Relationship Id="rId33" Type="http://schemas.openxmlformats.org/officeDocument/2006/relationships/tags" Target="../tags/tag1071.xml"/><Relationship Id="rId32" Type="http://schemas.openxmlformats.org/officeDocument/2006/relationships/tags" Target="../tags/tag1070.xml"/><Relationship Id="rId31" Type="http://schemas.openxmlformats.org/officeDocument/2006/relationships/tags" Target="../tags/tag1069.xml"/><Relationship Id="rId30" Type="http://schemas.openxmlformats.org/officeDocument/2006/relationships/tags" Target="../tags/tag1068.xml"/><Relationship Id="rId3" Type="http://schemas.openxmlformats.org/officeDocument/2006/relationships/tags" Target="../tags/tag1041.xml"/><Relationship Id="rId29" Type="http://schemas.openxmlformats.org/officeDocument/2006/relationships/tags" Target="../tags/tag1067.xml"/><Relationship Id="rId28" Type="http://schemas.openxmlformats.org/officeDocument/2006/relationships/tags" Target="../tags/tag1066.xml"/><Relationship Id="rId27" Type="http://schemas.openxmlformats.org/officeDocument/2006/relationships/tags" Target="../tags/tag1065.xml"/><Relationship Id="rId26" Type="http://schemas.openxmlformats.org/officeDocument/2006/relationships/tags" Target="../tags/tag1064.xml"/><Relationship Id="rId25" Type="http://schemas.openxmlformats.org/officeDocument/2006/relationships/tags" Target="../tags/tag1063.xml"/><Relationship Id="rId24" Type="http://schemas.openxmlformats.org/officeDocument/2006/relationships/tags" Target="../tags/tag1062.xml"/><Relationship Id="rId23" Type="http://schemas.openxmlformats.org/officeDocument/2006/relationships/tags" Target="../tags/tag1061.xml"/><Relationship Id="rId22" Type="http://schemas.openxmlformats.org/officeDocument/2006/relationships/tags" Target="../tags/tag1060.xml"/><Relationship Id="rId21" Type="http://schemas.openxmlformats.org/officeDocument/2006/relationships/tags" Target="../tags/tag1059.xml"/><Relationship Id="rId20" Type="http://schemas.openxmlformats.org/officeDocument/2006/relationships/tags" Target="../tags/tag1058.xml"/><Relationship Id="rId2" Type="http://schemas.openxmlformats.org/officeDocument/2006/relationships/tags" Target="../tags/tag1040.xml"/><Relationship Id="rId19" Type="http://schemas.openxmlformats.org/officeDocument/2006/relationships/tags" Target="../tags/tag1057.xml"/><Relationship Id="rId18" Type="http://schemas.openxmlformats.org/officeDocument/2006/relationships/tags" Target="../tags/tag1056.xml"/><Relationship Id="rId17" Type="http://schemas.openxmlformats.org/officeDocument/2006/relationships/tags" Target="../tags/tag1055.xml"/><Relationship Id="rId16" Type="http://schemas.openxmlformats.org/officeDocument/2006/relationships/tags" Target="../tags/tag1054.xml"/><Relationship Id="rId15" Type="http://schemas.openxmlformats.org/officeDocument/2006/relationships/tags" Target="../tags/tag1053.xml"/><Relationship Id="rId14" Type="http://schemas.openxmlformats.org/officeDocument/2006/relationships/tags" Target="../tags/tag1052.xml"/><Relationship Id="rId13" Type="http://schemas.openxmlformats.org/officeDocument/2006/relationships/tags" Target="../tags/tag1051.xml"/><Relationship Id="rId12" Type="http://schemas.openxmlformats.org/officeDocument/2006/relationships/tags" Target="../tags/tag1050.xml"/><Relationship Id="rId11" Type="http://schemas.openxmlformats.org/officeDocument/2006/relationships/tags" Target="../tags/tag1049.xml"/><Relationship Id="rId10" Type="http://schemas.openxmlformats.org/officeDocument/2006/relationships/tags" Target="../tags/tag1048.xml"/><Relationship Id="rId1" Type="http://schemas.openxmlformats.org/officeDocument/2006/relationships/tags" Target="../tags/tag1039.xml"/></Relationships>
</file>

<file path=ppt/slides/_rels/slide9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tags" Target="../tags/tag1076.xml"/><Relationship Id="rId3" Type="http://schemas.openxmlformats.org/officeDocument/2006/relationships/tags" Target="../tags/tag1075.xml"/><Relationship Id="rId2" Type="http://schemas.openxmlformats.org/officeDocument/2006/relationships/tags" Target="../tags/tag1074.xml"/><Relationship Id="rId1" Type="http://schemas.openxmlformats.org/officeDocument/2006/relationships/tags" Target="../tags/tag1073.xml"/></Relationships>
</file>

<file path=ppt/slides/_rels/slide98.xml.rels><?xml version="1.0" encoding="UTF-8" standalone="yes"?>
<Relationships xmlns="http://schemas.openxmlformats.org/package/2006/relationships"><Relationship Id="rId9" Type="http://schemas.openxmlformats.org/officeDocument/2006/relationships/tags" Target="../tags/tag1085.xml"/><Relationship Id="rId8" Type="http://schemas.openxmlformats.org/officeDocument/2006/relationships/tags" Target="../tags/tag1084.xml"/><Relationship Id="rId7" Type="http://schemas.openxmlformats.org/officeDocument/2006/relationships/tags" Target="../tags/tag1083.xml"/><Relationship Id="rId6" Type="http://schemas.openxmlformats.org/officeDocument/2006/relationships/tags" Target="../tags/tag1082.xml"/><Relationship Id="rId5" Type="http://schemas.openxmlformats.org/officeDocument/2006/relationships/tags" Target="../tags/tag1081.xml"/><Relationship Id="rId4" Type="http://schemas.openxmlformats.org/officeDocument/2006/relationships/tags" Target="../tags/tag1080.xml"/><Relationship Id="rId3" Type="http://schemas.openxmlformats.org/officeDocument/2006/relationships/tags" Target="../tags/tag1079.xml"/><Relationship Id="rId2" Type="http://schemas.openxmlformats.org/officeDocument/2006/relationships/tags" Target="../tags/tag1078.xml"/><Relationship Id="rId10" Type="http://schemas.openxmlformats.org/officeDocument/2006/relationships/slideLayout" Target="../slideLayouts/slideLayout2.xml"/><Relationship Id="rId1" Type="http://schemas.openxmlformats.org/officeDocument/2006/relationships/tags" Target="../tags/tag1077.xml"/></Relationships>
</file>

<file path=ppt/slides/_rels/slide9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tags" Target="../tags/tag1089.xml"/><Relationship Id="rId3" Type="http://schemas.openxmlformats.org/officeDocument/2006/relationships/tags" Target="../tags/tag1088.xml"/><Relationship Id="rId2" Type="http://schemas.openxmlformats.org/officeDocument/2006/relationships/tags" Target="../tags/tag1087.xml"/><Relationship Id="rId1" Type="http://schemas.openxmlformats.org/officeDocument/2006/relationships/tags" Target="../tags/tag108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18"/>
          <p:cNvSpPr txBox="1"/>
          <p:nvPr/>
        </p:nvSpPr>
        <p:spPr>
          <a:xfrm>
            <a:off x="2504662" y="2534497"/>
            <a:ext cx="7406544" cy="783590"/>
          </a:xfrm>
          <a:prstGeom prst="rect">
            <a:avLst/>
          </a:prstGeom>
          <a:noFill/>
        </p:spPr>
        <p:txBody>
          <a:bodyPr wrap="square" rtlCol="0">
            <a:spAutoFit/>
          </a:bodyPr>
          <a:lstStyle/>
          <a:p>
            <a:pPr algn="ctr"/>
            <a:r>
              <a:rPr lang="zh-CN" sz="45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第</a:t>
            </a:r>
            <a:r>
              <a:rPr lang="en-US" altLang="zh-CN" sz="45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1</a:t>
            </a:r>
            <a:r>
              <a:rPr lang="zh-CN" sz="45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章</a:t>
            </a:r>
            <a:r>
              <a:rPr lang="en-US" altLang="zh-CN" sz="45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 </a:t>
            </a:r>
            <a:r>
              <a:rPr lang="zh-CN" altLang="en-US" sz="45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数据库概述</a:t>
            </a:r>
            <a:endParaRPr lang="zh-CN" altLang="en-US" sz="45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pPr algn="l">
              <a:buClrTx/>
              <a:buSzTx/>
              <a:buFontTx/>
            </a:pPr>
            <a:r>
              <a:rPr lang="zh-CN" sz="4800" dirty="0">
                <a:solidFill>
                  <a:srgbClr val="1369B2"/>
                </a:solidFill>
                <a:latin typeface="微软雅黑" panose="020B0503020204020204" pitchFamily="34" charset="-122"/>
                <a:ea typeface="微软雅黑" panose="020B0503020204020204" pitchFamily="34" charset="-122"/>
                <a:cs typeface="+mn-ea"/>
                <a:sym typeface="+mn-lt"/>
              </a:rPr>
              <a:t>数据管理技术的发展</a:t>
            </a:r>
            <a:endParaRPr lang="zh-CN" sz="48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1.1.2</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custDataLst>
              <p:tags r:id="rId1"/>
            </p:custDataLst>
          </p:nvPr>
        </p:nvGrpSpPr>
        <p:grpSpPr>
          <a:xfrm>
            <a:off x="2146300" y="746125"/>
            <a:ext cx="6449060" cy="76200"/>
            <a:chOff x="3380" y="1175"/>
            <a:chExt cx="10156" cy="120"/>
          </a:xfrm>
        </p:grpSpPr>
        <p:sp>
          <p:nvSpPr>
            <p:cNvPr id="9" name="矩形 8"/>
            <p:cNvSpPr/>
            <p:nvPr>
              <p:custDataLst>
                <p:tags r:id="rId2"/>
              </p:custDataLst>
            </p:nvPr>
          </p:nvSpPr>
          <p:spPr>
            <a:xfrm flipV="1">
              <a:off x="3380" y="1175"/>
              <a:ext cx="1015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380" y="1175"/>
              <a:ext cx="2499"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2146177" y="99060"/>
            <a:ext cx="627443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关系模型的操纵与完整性约束</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custDataLst>
              <p:tags r:id="rId5"/>
            </p:custDataLst>
          </p:nvPr>
        </p:nvSpPr>
        <p:spPr>
          <a:xfrm>
            <a:off x="2690685" y="1286113"/>
            <a:ext cx="7519924" cy="356171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数据操作是集合操作，操作对象和操作结果都是关系</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查询</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插入</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删除</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更新</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存取路径对用户隐蔽，用户只要指出“干什么”，不必详细说明“怎么干”</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198" name="icon_1"/>
          <p:cNvGrpSpPr>
            <a:grpSpLocks noChangeAspect="1"/>
          </p:cNvGrpSpPr>
          <p:nvPr>
            <p:custDataLst>
              <p:tags r:id="rId6"/>
            </p:custDataLst>
          </p:nvPr>
        </p:nvGrpSpPr>
        <p:grpSpPr bwMode="auto">
          <a:xfrm>
            <a:off x="2016262" y="1442323"/>
            <a:ext cx="434446" cy="508000"/>
            <a:chOff x="3455" y="1723"/>
            <a:chExt cx="760" cy="888"/>
          </a:xfrm>
          <a:solidFill>
            <a:schemeClr val="accent1"/>
          </a:solidFill>
        </p:grpSpPr>
        <p:sp>
          <p:nvSpPr>
            <p:cNvPr id="199" name="PA-任意多边形 56"/>
            <p:cNvSpPr/>
            <p:nvPr>
              <p:custDataLst>
                <p:tags r:id="rId7"/>
              </p:custDataLst>
            </p:nvPr>
          </p:nvSpPr>
          <p:spPr bwMode="auto">
            <a:xfrm>
              <a:off x="3499" y="2067"/>
              <a:ext cx="711" cy="544"/>
            </a:xfrm>
            <a:custGeom>
              <a:avLst/>
              <a:gdLst>
                <a:gd name="T0" fmla="*/ 16 w 711"/>
                <a:gd name="T1" fmla="*/ 544 h 544"/>
                <a:gd name="T2" fmla="*/ 711 w 711"/>
                <a:gd name="T3" fmla="*/ 544 h 544"/>
                <a:gd name="T4" fmla="*/ 662 w 711"/>
                <a:gd name="T5" fmla="*/ 0 h 544"/>
                <a:gd name="T6" fmla="*/ 429 w 711"/>
                <a:gd name="T7" fmla="*/ 258 h 544"/>
                <a:gd name="T8" fmla="*/ 282 w 711"/>
                <a:gd name="T9" fmla="*/ 133 h 544"/>
                <a:gd name="T10" fmla="*/ 16 w 711"/>
                <a:gd name="T11" fmla="*/ 388 h 544"/>
                <a:gd name="T12" fmla="*/ 0 w 711"/>
                <a:gd name="T13" fmla="*/ 411 h 544"/>
                <a:gd name="T14" fmla="*/ 16 w 711"/>
                <a:gd name="T15" fmla="*/ 544 h 5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1" h="544">
                  <a:moveTo>
                    <a:pt x="16" y="544"/>
                  </a:moveTo>
                  <a:lnTo>
                    <a:pt x="711" y="544"/>
                  </a:lnTo>
                  <a:lnTo>
                    <a:pt x="662" y="0"/>
                  </a:lnTo>
                  <a:lnTo>
                    <a:pt x="429" y="258"/>
                  </a:lnTo>
                  <a:lnTo>
                    <a:pt x="282" y="133"/>
                  </a:lnTo>
                  <a:lnTo>
                    <a:pt x="16" y="388"/>
                  </a:lnTo>
                  <a:lnTo>
                    <a:pt x="0" y="411"/>
                  </a:lnTo>
                  <a:lnTo>
                    <a:pt x="16" y="5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200" name="PA-任意多边形 57"/>
            <p:cNvSpPr>
              <a:spLocks noEditPoints="1"/>
            </p:cNvSpPr>
            <p:nvPr>
              <p:custDataLst>
                <p:tags r:id="rId8"/>
              </p:custDataLst>
            </p:nvPr>
          </p:nvSpPr>
          <p:spPr bwMode="auto">
            <a:xfrm>
              <a:off x="3455" y="1723"/>
              <a:ext cx="760" cy="888"/>
            </a:xfrm>
            <a:custGeom>
              <a:avLst/>
              <a:gdLst>
                <a:gd name="T0" fmla="*/ 701 w 760"/>
                <a:gd name="T1" fmla="*/ 342 h 888"/>
                <a:gd name="T2" fmla="*/ 758 w 760"/>
                <a:gd name="T3" fmla="*/ 342 h 888"/>
                <a:gd name="T4" fmla="*/ 758 w 760"/>
                <a:gd name="T5" fmla="*/ 888 h 888"/>
                <a:gd name="T6" fmla="*/ 701 w 760"/>
                <a:gd name="T7" fmla="*/ 888 h 888"/>
                <a:gd name="T8" fmla="*/ 701 w 760"/>
                <a:gd name="T9" fmla="*/ 342 h 888"/>
                <a:gd name="T10" fmla="*/ 473 w 760"/>
                <a:gd name="T11" fmla="*/ 600 h 888"/>
                <a:gd name="T12" fmla="*/ 530 w 760"/>
                <a:gd name="T13" fmla="*/ 600 h 888"/>
                <a:gd name="T14" fmla="*/ 530 w 760"/>
                <a:gd name="T15" fmla="*/ 888 h 888"/>
                <a:gd name="T16" fmla="*/ 473 w 760"/>
                <a:gd name="T17" fmla="*/ 888 h 888"/>
                <a:gd name="T18" fmla="*/ 473 w 760"/>
                <a:gd name="T19" fmla="*/ 600 h 888"/>
                <a:gd name="T20" fmla="*/ 238 w 760"/>
                <a:gd name="T21" fmla="*/ 565 h 888"/>
                <a:gd name="T22" fmla="*/ 295 w 760"/>
                <a:gd name="T23" fmla="*/ 565 h 888"/>
                <a:gd name="T24" fmla="*/ 295 w 760"/>
                <a:gd name="T25" fmla="*/ 888 h 888"/>
                <a:gd name="T26" fmla="*/ 238 w 760"/>
                <a:gd name="T27" fmla="*/ 888 h 888"/>
                <a:gd name="T28" fmla="*/ 238 w 760"/>
                <a:gd name="T29" fmla="*/ 565 h 888"/>
                <a:gd name="T30" fmla="*/ 3 w 760"/>
                <a:gd name="T31" fmla="*/ 732 h 888"/>
                <a:gd name="T32" fmla="*/ 60 w 760"/>
                <a:gd name="T33" fmla="*/ 732 h 888"/>
                <a:gd name="T34" fmla="*/ 60 w 760"/>
                <a:gd name="T35" fmla="*/ 888 h 888"/>
                <a:gd name="T36" fmla="*/ 3 w 760"/>
                <a:gd name="T37" fmla="*/ 888 h 888"/>
                <a:gd name="T38" fmla="*/ 3 w 760"/>
                <a:gd name="T39" fmla="*/ 732 h 888"/>
                <a:gd name="T40" fmla="*/ 760 w 760"/>
                <a:gd name="T41" fmla="*/ 0 h 888"/>
                <a:gd name="T42" fmla="*/ 529 w 760"/>
                <a:gd name="T43" fmla="*/ 54 h 888"/>
                <a:gd name="T44" fmla="*/ 604 w 760"/>
                <a:gd name="T45" fmla="*/ 127 h 888"/>
                <a:gd name="T46" fmla="*/ 397 w 760"/>
                <a:gd name="T47" fmla="*/ 353 h 888"/>
                <a:gd name="T48" fmla="*/ 293 w 760"/>
                <a:gd name="T49" fmla="*/ 250 h 888"/>
                <a:gd name="T50" fmla="*/ 0 w 760"/>
                <a:gd name="T51" fmla="*/ 544 h 888"/>
                <a:gd name="T52" fmla="*/ 40 w 760"/>
                <a:gd name="T53" fmla="*/ 585 h 888"/>
                <a:gd name="T54" fmla="*/ 294 w 760"/>
                <a:gd name="T55" fmla="*/ 331 h 888"/>
                <a:gd name="T56" fmla="*/ 399 w 760"/>
                <a:gd name="T57" fmla="*/ 435 h 888"/>
                <a:gd name="T58" fmla="*/ 645 w 760"/>
                <a:gd name="T59" fmla="*/ 167 h 888"/>
                <a:gd name="T60" fmla="*/ 721 w 760"/>
                <a:gd name="T61" fmla="*/ 241 h 888"/>
                <a:gd name="T62" fmla="*/ 760 w 760"/>
                <a:gd name="T63" fmla="*/ 0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0" h="888">
                  <a:moveTo>
                    <a:pt x="701" y="342"/>
                  </a:moveTo>
                  <a:lnTo>
                    <a:pt x="758" y="342"/>
                  </a:lnTo>
                  <a:lnTo>
                    <a:pt x="758" y="888"/>
                  </a:lnTo>
                  <a:lnTo>
                    <a:pt x="701" y="888"/>
                  </a:lnTo>
                  <a:lnTo>
                    <a:pt x="701" y="342"/>
                  </a:lnTo>
                  <a:close/>
                  <a:moveTo>
                    <a:pt x="473" y="600"/>
                  </a:moveTo>
                  <a:lnTo>
                    <a:pt x="530" y="600"/>
                  </a:lnTo>
                  <a:lnTo>
                    <a:pt x="530" y="888"/>
                  </a:lnTo>
                  <a:lnTo>
                    <a:pt x="473" y="888"/>
                  </a:lnTo>
                  <a:lnTo>
                    <a:pt x="473" y="600"/>
                  </a:lnTo>
                  <a:close/>
                  <a:moveTo>
                    <a:pt x="238" y="565"/>
                  </a:moveTo>
                  <a:lnTo>
                    <a:pt x="295" y="565"/>
                  </a:lnTo>
                  <a:lnTo>
                    <a:pt x="295" y="888"/>
                  </a:lnTo>
                  <a:lnTo>
                    <a:pt x="238" y="888"/>
                  </a:lnTo>
                  <a:lnTo>
                    <a:pt x="238" y="565"/>
                  </a:lnTo>
                  <a:close/>
                  <a:moveTo>
                    <a:pt x="3" y="732"/>
                  </a:moveTo>
                  <a:lnTo>
                    <a:pt x="60" y="732"/>
                  </a:lnTo>
                  <a:lnTo>
                    <a:pt x="60" y="888"/>
                  </a:lnTo>
                  <a:lnTo>
                    <a:pt x="3" y="888"/>
                  </a:lnTo>
                  <a:lnTo>
                    <a:pt x="3" y="732"/>
                  </a:lnTo>
                  <a:close/>
                  <a:moveTo>
                    <a:pt x="760" y="0"/>
                  </a:moveTo>
                  <a:lnTo>
                    <a:pt x="529" y="54"/>
                  </a:lnTo>
                  <a:lnTo>
                    <a:pt x="604" y="127"/>
                  </a:lnTo>
                  <a:lnTo>
                    <a:pt x="397" y="353"/>
                  </a:lnTo>
                  <a:lnTo>
                    <a:pt x="293" y="250"/>
                  </a:lnTo>
                  <a:lnTo>
                    <a:pt x="0" y="544"/>
                  </a:lnTo>
                  <a:lnTo>
                    <a:pt x="40" y="585"/>
                  </a:lnTo>
                  <a:lnTo>
                    <a:pt x="294" y="331"/>
                  </a:lnTo>
                  <a:lnTo>
                    <a:pt x="399" y="435"/>
                  </a:lnTo>
                  <a:lnTo>
                    <a:pt x="645" y="167"/>
                  </a:lnTo>
                  <a:lnTo>
                    <a:pt x="721" y="241"/>
                  </a:lnTo>
                  <a:lnTo>
                    <a:pt x="7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grpSp>
      <p:sp>
        <p:nvSpPr>
          <p:cNvPr id="950" name="icon_2"/>
          <p:cNvSpPr>
            <a:spLocks noChangeAspect="1"/>
          </p:cNvSpPr>
          <p:nvPr>
            <p:custDataLst>
              <p:tags r:id="rId9"/>
            </p:custDataLst>
          </p:nvPr>
        </p:nvSpPr>
        <p:spPr bwMode="auto">
          <a:xfrm>
            <a:off x="1979485" y="4098528"/>
            <a:ext cx="508000" cy="43272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1pPr>
            <a:lvl2pPr marL="4572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2pPr>
            <a:lvl3pPr marL="9144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3pPr>
            <a:lvl4pPr marL="13716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4pPr>
            <a:lvl5pPr marL="18288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5pPr>
            <a:lvl6pPr marL="22860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6pPr>
            <a:lvl7pPr marL="27432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7pPr>
            <a:lvl8pPr marL="32004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8pPr>
            <a:lvl9pPr marL="36576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9pPr>
          </a:lstStyle>
          <a:p>
            <a:pPr algn="ctr">
              <a:defRPr/>
            </a:pPr>
            <a:endParaRPr lang="zh-CN" altLang="en-US">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1001395" y="753745"/>
            <a:ext cx="7957820" cy="76200"/>
            <a:chOff x="1577" y="1187"/>
            <a:chExt cx="12532" cy="120"/>
          </a:xfrm>
        </p:grpSpPr>
        <p:sp>
          <p:nvSpPr>
            <p:cNvPr id="4" name="矩形 3"/>
            <p:cNvSpPr/>
            <p:nvPr>
              <p:custDataLst>
                <p:tags r:id="rId2"/>
              </p:custDataLst>
            </p:nvPr>
          </p:nvSpPr>
          <p:spPr>
            <a:xfrm flipV="1">
              <a:off x="1577" y="1187"/>
              <a:ext cx="12533"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1577" y="1187"/>
              <a:ext cx="3084"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 name="Title 6"/>
          <p:cNvSpPr txBox="1"/>
          <p:nvPr>
            <p:custDataLst>
              <p:tags r:id="rId4"/>
            </p:custDataLst>
          </p:nvPr>
        </p:nvSpPr>
        <p:spPr>
          <a:xfrm>
            <a:off x="1001189" y="45720"/>
            <a:ext cx="6318250" cy="5949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400" spc="342"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关系模型的操纵与完整性约束</a:t>
            </a:r>
            <a:endParaRPr lang="zh-CN" altLang="en-US" sz="3400" spc="342"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9" name="组合 38"/>
          <p:cNvGrpSpPr/>
          <p:nvPr>
            <p:custDataLst>
              <p:tags r:id="rId5"/>
            </p:custDataLst>
          </p:nvPr>
        </p:nvGrpSpPr>
        <p:grpSpPr>
          <a:xfrm>
            <a:off x="609600" y="1487805"/>
            <a:ext cx="10971530" cy="2868930"/>
            <a:chOff x="960" y="2343"/>
            <a:chExt cx="17278" cy="4518"/>
          </a:xfrm>
        </p:grpSpPr>
        <p:sp>
          <p:nvSpPr>
            <p:cNvPr id="40" name="矩形 39"/>
            <p:cNvSpPr/>
            <p:nvPr>
              <p:custDataLst>
                <p:tags r:id="rId6"/>
              </p:custDataLst>
            </p:nvPr>
          </p:nvSpPr>
          <p:spPr>
            <a:xfrm>
              <a:off x="960" y="2575"/>
              <a:ext cx="17278" cy="4286"/>
            </a:xfrm>
            <a:prstGeom prst="rect">
              <a:avLst/>
            </a:prstGeom>
            <a:noFill/>
            <a:ln w="22225" cmpd="dbl">
              <a:solidFill>
                <a:schemeClr val="bg1">
                  <a:lumMod val="65000"/>
                </a:schemeClr>
              </a:solidFill>
              <a:prstDash val="sysDot"/>
            </a:ln>
            <a:effectLst>
              <a:outerShdw blurRad="165100" dist="76200" dir="8100000" sx="101000" sy="101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流程图: 终止 40"/>
            <p:cNvSpPr/>
            <p:nvPr>
              <p:custDataLst>
                <p:tags r:id="rId7"/>
              </p:custDataLst>
            </p:nvPr>
          </p:nvSpPr>
          <p:spPr>
            <a:xfrm rot="5400000">
              <a:off x="2489" y="2521"/>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流程图: 终止 41"/>
            <p:cNvSpPr/>
            <p:nvPr>
              <p:custDataLst>
                <p:tags r:id="rId8"/>
              </p:custDataLst>
            </p:nvPr>
          </p:nvSpPr>
          <p:spPr>
            <a:xfrm rot="5400000">
              <a:off x="3428" y="2521"/>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43" name="文本框 42"/>
          <p:cNvSpPr txBox="1"/>
          <p:nvPr>
            <p:custDataLst>
              <p:tags r:id="rId9"/>
            </p:custDataLst>
          </p:nvPr>
        </p:nvSpPr>
        <p:spPr>
          <a:xfrm>
            <a:off x="952421" y="1900610"/>
            <a:ext cx="10284936" cy="21913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关系的完整性约束条件 </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实体完整性</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参照完整性</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用户定义的完整性</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Rectangle 2"/>
          <p:cNvSpPr>
            <a:spLocks noGrp="1"/>
          </p:cNvSpPr>
          <p:nvPr>
            <p:ph type="title"/>
          </p:nvPr>
        </p:nvSpPr>
        <p:spPr>
          <a:xfrm>
            <a:off x="609600" y="274955"/>
            <a:ext cx="10971530" cy="504190"/>
          </a:xfrm>
        </p:spPr>
        <p:txBody>
          <a:bodyPr vert="horz" wrap="square" lIns="91456" tIns="45728" rIns="91456" bIns="45728" anchor="ctr" anchorCtr="0">
            <a:normAutofit fontScale="90000"/>
          </a:bodyPr>
          <a:p>
            <a:pPr eaLnBrk="1" hangingPunct="1"/>
            <a:r>
              <a:rPr lang="en-US" altLang="zh-CN" sz="3600" dirty="0"/>
              <a:t>3.  </a:t>
            </a:r>
            <a:r>
              <a:rPr lang="zh-CN" altLang="en-US" sz="3600" dirty="0"/>
              <a:t>关系模型的优缺点</a:t>
            </a:r>
            <a:endParaRPr lang="zh-CN" altLang="en-US" sz="3600" dirty="0"/>
          </a:p>
        </p:txBody>
      </p:sp>
      <p:sp>
        <p:nvSpPr>
          <p:cNvPr id="8" name="文本框 7"/>
          <p:cNvSpPr txBox="1"/>
          <p:nvPr>
            <p:custDataLst>
              <p:tags r:id="rId1"/>
            </p:custDataLst>
          </p:nvPr>
        </p:nvSpPr>
        <p:spPr>
          <a:xfrm>
            <a:off x="2588895" y="1098550"/>
            <a:ext cx="8173720" cy="4667250"/>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465"/>
              </a:spcBef>
              <a:spcAft>
                <a:spcPts val="0"/>
              </a:spcAft>
              <a:buSzPct val="100000"/>
              <a:buNone/>
            </a:pPr>
            <a:r>
              <a:rPr lang="zh-CN" altLang="en-US" sz="16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优点</a:t>
            </a:r>
            <a:endParaRPr lang="zh-CN" altLang="en-US" sz="16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294640" lvl="1" indent="-262255" algn="l" fontAlgn="ctr">
              <a:lnSpc>
                <a:spcPct val="130000"/>
              </a:lnSpc>
              <a:spcBef>
                <a:spcPts val="505"/>
              </a:spcBef>
              <a:spcAft>
                <a:spcPts val="0"/>
              </a:spcAft>
              <a:buSzPct val="80000"/>
              <a:buFont typeface="Wingdings" panose="05000000000000000000" charset="0"/>
              <a:buChar char="l"/>
            </a:pPr>
            <a:r>
              <a:rPr lang="zh-CN" altLang="en-US" sz="14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建立在严格的数学概念的基础上</a:t>
            </a:r>
            <a:endParaRPr lang="zh-CN" altLang="en-US" sz="14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294640" lvl="1" indent="-262255" algn="l" fontAlgn="ctr">
              <a:lnSpc>
                <a:spcPct val="130000"/>
              </a:lnSpc>
              <a:spcBef>
                <a:spcPts val="505"/>
              </a:spcBef>
              <a:spcAft>
                <a:spcPts val="0"/>
              </a:spcAft>
              <a:buSzPct val="80000"/>
              <a:buFont typeface="Wingdings" panose="05000000000000000000" charset="0"/>
              <a:buChar char="l"/>
            </a:pPr>
            <a:r>
              <a:rPr lang="zh-CN" altLang="en-US" sz="14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概念单一</a:t>
            </a:r>
            <a:endParaRPr lang="zh-CN" altLang="en-US" sz="14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543560" lvl="2" indent="-210185" algn="l" fontAlgn="ctr">
              <a:lnSpc>
                <a:spcPct val="130000"/>
              </a:lnSpc>
              <a:spcBef>
                <a:spcPts val="505"/>
              </a:spcBef>
              <a:spcAft>
                <a:spcPts val="0"/>
              </a:spcAft>
              <a:buSzPct val="100000"/>
              <a:buFont typeface="Arial" panose="020B0604020202020204" pitchFamily="34" charset="0"/>
              <a:buChar char="•"/>
            </a:pPr>
            <a:r>
              <a:rPr lang="zh-CN" altLang="en-US" sz="14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rPr>
              <a:t>实体和各类联系都用关系来表示</a:t>
            </a:r>
            <a:endParaRPr lang="zh-CN" altLang="en-US" sz="14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endParaRPr>
          </a:p>
          <a:p>
            <a:pPr marL="543560" lvl="2" indent="-210185" algn="l" fontAlgn="ctr">
              <a:lnSpc>
                <a:spcPct val="130000"/>
              </a:lnSpc>
              <a:spcBef>
                <a:spcPts val="505"/>
              </a:spcBef>
              <a:spcAft>
                <a:spcPts val="0"/>
              </a:spcAft>
              <a:buSzPct val="100000"/>
              <a:buFont typeface="Arial" panose="020B0604020202020204" pitchFamily="34" charset="0"/>
              <a:buChar char="•"/>
            </a:pPr>
            <a:r>
              <a:rPr lang="zh-CN" altLang="en-US" sz="14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rPr>
              <a:t>对数据的检索结果也是关系</a:t>
            </a:r>
            <a:endParaRPr lang="zh-CN" altLang="en-US" sz="14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endParaRPr>
          </a:p>
          <a:p>
            <a:pPr marL="294640" lvl="1" indent="-262255" algn="l" fontAlgn="ctr">
              <a:lnSpc>
                <a:spcPct val="130000"/>
              </a:lnSpc>
              <a:spcBef>
                <a:spcPts val="505"/>
              </a:spcBef>
              <a:spcAft>
                <a:spcPts val="0"/>
              </a:spcAft>
              <a:buSzPct val="80000"/>
              <a:buFont typeface="Wingdings" panose="05000000000000000000" charset="0"/>
              <a:buChar char="l"/>
            </a:pPr>
            <a:r>
              <a:rPr lang="zh-CN" altLang="en-US" sz="14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关系模型的存取路径对用户透明</a:t>
            </a:r>
            <a:endParaRPr lang="zh-CN" altLang="en-US" sz="14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543560" lvl="2" indent="-210185" algn="l" fontAlgn="ctr">
              <a:lnSpc>
                <a:spcPct val="130000"/>
              </a:lnSpc>
              <a:spcBef>
                <a:spcPts val="505"/>
              </a:spcBef>
              <a:spcAft>
                <a:spcPts val="0"/>
              </a:spcAft>
              <a:buSzPct val="100000"/>
              <a:buFont typeface="Arial" panose="020B0604020202020204" pitchFamily="34" charset="0"/>
              <a:buChar char="•"/>
            </a:pPr>
            <a:r>
              <a:rPr lang="zh-CN" altLang="en-US" sz="14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rPr>
              <a:t>具有更高的数据独立性，更好的安全保密性</a:t>
            </a:r>
            <a:endParaRPr lang="zh-CN" altLang="en-US" sz="14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endParaRPr>
          </a:p>
          <a:p>
            <a:pPr marL="543560" lvl="2" indent="-210185" algn="l" fontAlgn="ctr">
              <a:lnSpc>
                <a:spcPct val="130000"/>
              </a:lnSpc>
              <a:spcBef>
                <a:spcPts val="505"/>
              </a:spcBef>
              <a:spcAft>
                <a:spcPts val="0"/>
              </a:spcAft>
              <a:buSzPct val="100000"/>
              <a:buFont typeface="Arial" panose="020B0604020202020204" pitchFamily="34" charset="0"/>
              <a:buChar char="•"/>
            </a:pPr>
            <a:r>
              <a:rPr lang="zh-CN" altLang="en-US" sz="14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rPr>
              <a:t>简化了程序员的工作和数据库开发建立的工作</a:t>
            </a:r>
            <a:endParaRPr lang="zh-CN" altLang="en-US" sz="14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465"/>
              </a:spcBef>
              <a:spcAft>
                <a:spcPts val="0"/>
              </a:spcAft>
              <a:buSzPct val="100000"/>
              <a:buNone/>
            </a:pPr>
            <a:r>
              <a:rPr lang="zh-CN" altLang="en-US" sz="16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缺点</a:t>
            </a:r>
            <a:endParaRPr lang="zh-CN" altLang="en-US" sz="16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294640" lvl="1" indent="-262255" algn="l" fontAlgn="ctr">
              <a:lnSpc>
                <a:spcPct val="130000"/>
              </a:lnSpc>
              <a:spcBef>
                <a:spcPts val="505"/>
              </a:spcBef>
              <a:spcAft>
                <a:spcPts val="0"/>
              </a:spcAft>
              <a:buSzPct val="80000"/>
              <a:buFont typeface="Wingdings" panose="05000000000000000000" charset="0"/>
              <a:buChar char="l"/>
            </a:pPr>
            <a:r>
              <a:rPr lang="zh-CN" altLang="en-US" sz="14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存取路径对用户透明，查询效率往往不如格式化数据模型</a:t>
            </a:r>
            <a:endParaRPr lang="zh-CN" altLang="en-US" sz="14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294640" lvl="1" indent="-262255" algn="l" fontAlgn="ctr">
              <a:lnSpc>
                <a:spcPct val="130000"/>
              </a:lnSpc>
              <a:spcBef>
                <a:spcPts val="505"/>
              </a:spcBef>
              <a:spcAft>
                <a:spcPts val="0"/>
              </a:spcAft>
              <a:buSzPct val="80000"/>
              <a:buFont typeface="Wingdings" panose="05000000000000000000" charset="0"/>
              <a:buChar char="l"/>
            </a:pPr>
            <a:r>
              <a:rPr lang="zh-CN" altLang="en-US" sz="14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为提高性能，必须对用户的查询请求进行优化，增加了开发数据库管理系统的难度</a:t>
            </a:r>
            <a:endParaRPr lang="zh-CN" altLang="en-US" sz="14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82" name="icon_1"/>
          <p:cNvGrpSpPr>
            <a:grpSpLocks noChangeAspect="1"/>
          </p:cNvGrpSpPr>
          <p:nvPr>
            <p:custDataLst>
              <p:tags r:id="rId2"/>
            </p:custDataLst>
          </p:nvPr>
        </p:nvGrpSpPr>
        <p:grpSpPr>
          <a:xfrm>
            <a:off x="1979485" y="1212418"/>
            <a:ext cx="457200" cy="457200"/>
            <a:chOff x="3045768" y="17238018"/>
            <a:chExt cx="1526977" cy="1526977"/>
          </a:xfrm>
          <a:solidFill>
            <a:schemeClr val="accent1"/>
          </a:solidFill>
        </p:grpSpPr>
        <p:sp>
          <p:nvSpPr>
            <p:cNvPr id="83" name="PA-任意多边形: 形状 1577"/>
            <p:cNvSpPr/>
            <p:nvPr>
              <p:custDataLst>
                <p:tags r:id="rId3"/>
              </p:custDataLst>
            </p:nvPr>
          </p:nvSpPr>
          <p:spPr>
            <a:xfrm>
              <a:off x="3045768" y="17238018"/>
              <a:ext cx="1526977" cy="1526977"/>
            </a:xfrm>
            <a:custGeom>
              <a:avLst/>
              <a:gdLst>
                <a:gd name="connsiteX0" fmla="*/ 764232 w 1526976"/>
                <a:gd name="connsiteY0" fmla="*/ 2232 h 1526976"/>
                <a:gd name="connsiteX1" fmla="*/ 2232 w 1526976"/>
                <a:gd name="connsiteY1" fmla="*/ 764232 h 1526976"/>
                <a:gd name="connsiteX2" fmla="*/ 764232 w 1526976"/>
                <a:gd name="connsiteY2" fmla="*/ 1526232 h 1526976"/>
                <a:gd name="connsiteX3" fmla="*/ 1526232 w 1526976"/>
                <a:gd name="connsiteY3" fmla="*/ 764232 h 1526976"/>
                <a:gd name="connsiteX4" fmla="*/ 764232 w 1526976"/>
                <a:gd name="connsiteY4" fmla="*/ 2232 h 1526976"/>
                <a:gd name="connsiteX5" fmla="*/ 764232 w 1526976"/>
                <a:gd name="connsiteY5" fmla="*/ 1462733 h 1526976"/>
                <a:gd name="connsiteX6" fmla="*/ 65731 w 1526976"/>
                <a:gd name="connsiteY6" fmla="*/ 764232 h 1526976"/>
                <a:gd name="connsiteX7" fmla="*/ 764232 w 1526976"/>
                <a:gd name="connsiteY7" fmla="*/ 65731 h 1526976"/>
                <a:gd name="connsiteX8" fmla="*/ 1462733 w 1526976"/>
                <a:gd name="connsiteY8" fmla="*/ 764232 h 1526976"/>
                <a:gd name="connsiteX9" fmla="*/ 764232 w 1526976"/>
                <a:gd name="connsiteY9" fmla="*/ 1462733 h 152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976" h="1526976">
                  <a:moveTo>
                    <a:pt x="764232" y="2232"/>
                  </a:moveTo>
                  <a:cubicBezTo>
                    <a:pt x="344073" y="2232"/>
                    <a:pt x="2232" y="344073"/>
                    <a:pt x="2232" y="764232"/>
                  </a:cubicBezTo>
                  <a:cubicBezTo>
                    <a:pt x="2232" y="1184392"/>
                    <a:pt x="344073" y="1526232"/>
                    <a:pt x="764232" y="1526232"/>
                  </a:cubicBezTo>
                  <a:cubicBezTo>
                    <a:pt x="1184392" y="1526232"/>
                    <a:pt x="1526232" y="1184392"/>
                    <a:pt x="1526232" y="764232"/>
                  </a:cubicBezTo>
                  <a:cubicBezTo>
                    <a:pt x="1526232" y="344073"/>
                    <a:pt x="1184392" y="2232"/>
                    <a:pt x="764232" y="2232"/>
                  </a:cubicBezTo>
                  <a:close/>
                  <a:moveTo>
                    <a:pt x="764232" y="1462733"/>
                  </a:moveTo>
                  <a:cubicBezTo>
                    <a:pt x="379077" y="1462733"/>
                    <a:pt x="65731" y="1149388"/>
                    <a:pt x="65731" y="764232"/>
                  </a:cubicBezTo>
                  <a:cubicBezTo>
                    <a:pt x="65731" y="379077"/>
                    <a:pt x="379077" y="65731"/>
                    <a:pt x="764232" y="65731"/>
                  </a:cubicBezTo>
                  <a:cubicBezTo>
                    <a:pt x="1149388" y="65731"/>
                    <a:pt x="1462733" y="379077"/>
                    <a:pt x="1462733" y="764232"/>
                  </a:cubicBezTo>
                  <a:cubicBezTo>
                    <a:pt x="1462733" y="1149388"/>
                    <a:pt x="1149388" y="1462733"/>
                    <a:pt x="764232" y="1462733"/>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PA-任意多边形: 形状 1578"/>
            <p:cNvSpPr/>
            <p:nvPr>
              <p:custDataLst>
                <p:tags r:id="rId4"/>
              </p:custDataLst>
            </p:nvPr>
          </p:nvSpPr>
          <p:spPr>
            <a:xfrm>
              <a:off x="3363254" y="18190518"/>
              <a:ext cx="892969" cy="383977"/>
            </a:xfrm>
            <a:custGeom>
              <a:avLst/>
              <a:gdLst>
                <a:gd name="connsiteX0" fmla="*/ 859497 w 892968"/>
                <a:gd name="connsiteY0" fmla="*/ 2232 h 383976"/>
                <a:gd name="connsiteX1" fmla="*/ 33995 w 892968"/>
                <a:gd name="connsiteY1" fmla="*/ 2232 h 383976"/>
                <a:gd name="connsiteX2" fmla="*/ 9096 w 892968"/>
                <a:gd name="connsiteY2" fmla="*/ 14293 h 383976"/>
                <a:gd name="connsiteX3" fmla="*/ 3081 w 892968"/>
                <a:gd name="connsiteY3" fmla="*/ 41270 h 383976"/>
                <a:gd name="connsiteX4" fmla="*/ 446746 w 892968"/>
                <a:gd name="connsiteY4" fmla="*/ 383232 h 383976"/>
                <a:gd name="connsiteX5" fmla="*/ 890379 w 892968"/>
                <a:gd name="connsiteY5" fmla="*/ 41330 h 383976"/>
                <a:gd name="connsiteX6" fmla="*/ 884396 w 892968"/>
                <a:gd name="connsiteY6" fmla="*/ 14293 h 383976"/>
                <a:gd name="connsiteX7" fmla="*/ 859497 w 892968"/>
                <a:gd name="connsiteY7" fmla="*/ 2232 h 383976"/>
                <a:gd name="connsiteX8" fmla="*/ 446746 w 892968"/>
                <a:gd name="connsiteY8" fmla="*/ 319733 h 383976"/>
                <a:gd name="connsiteX9" fmla="*/ 271939 w 892968"/>
                <a:gd name="connsiteY9" fmla="*/ 278267 h 383976"/>
                <a:gd name="connsiteX10" fmla="*/ 430777 w 892968"/>
                <a:gd name="connsiteY10" fmla="*/ 278341 h 383976"/>
                <a:gd name="connsiteX11" fmla="*/ 462712 w 892968"/>
                <a:gd name="connsiteY11" fmla="*/ 278341 h 383976"/>
                <a:gd name="connsiteX12" fmla="*/ 621536 w 892968"/>
                <a:gd name="connsiteY12" fmla="*/ 278222 h 383976"/>
                <a:gd name="connsiteX13" fmla="*/ 446746 w 892968"/>
                <a:gd name="connsiteY13" fmla="*/ 319733 h 383976"/>
                <a:gd name="connsiteX14" fmla="*/ 680511 w 892968"/>
                <a:gd name="connsiteY14" fmla="*/ 241884 h 383976"/>
                <a:gd name="connsiteX15" fmla="*/ 446746 w 892968"/>
                <a:gd name="connsiteY15" fmla="*/ 214932 h 383976"/>
                <a:gd name="connsiteX16" fmla="*/ 212946 w 892968"/>
                <a:gd name="connsiteY16" fmla="*/ 241968 h 383976"/>
                <a:gd name="connsiteX17" fmla="*/ 76628 w 892968"/>
                <a:gd name="connsiteY17" fmla="*/ 65731 h 383976"/>
                <a:gd name="connsiteX18" fmla="*/ 816831 w 892968"/>
                <a:gd name="connsiteY18" fmla="*/ 65731 h 383976"/>
                <a:gd name="connsiteX19" fmla="*/ 680511 w 892968"/>
                <a:gd name="connsiteY19" fmla="*/ 241884 h 383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92968" h="383976">
                  <a:moveTo>
                    <a:pt x="859497" y="2232"/>
                  </a:moveTo>
                  <a:lnTo>
                    <a:pt x="33995" y="2232"/>
                  </a:lnTo>
                  <a:cubicBezTo>
                    <a:pt x="24292" y="2232"/>
                    <a:pt x="15112" y="6667"/>
                    <a:pt x="9096" y="14293"/>
                  </a:cubicBezTo>
                  <a:cubicBezTo>
                    <a:pt x="3081" y="21890"/>
                    <a:pt x="848" y="31843"/>
                    <a:pt x="3081" y="41270"/>
                  </a:cubicBezTo>
                  <a:cubicBezTo>
                    <a:pt x="49902" y="239429"/>
                    <a:pt x="236497" y="383232"/>
                    <a:pt x="446746" y="383232"/>
                  </a:cubicBezTo>
                  <a:cubicBezTo>
                    <a:pt x="656781" y="383232"/>
                    <a:pt x="843373" y="239426"/>
                    <a:pt x="890379" y="41330"/>
                  </a:cubicBezTo>
                  <a:cubicBezTo>
                    <a:pt x="892641" y="31873"/>
                    <a:pt x="890441" y="21919"/>
                    <a:pt x="884396" y="14293"/>
                  </a:cubicBezTo>
                  <a:cubicBezTo>
                    <a:pt x="878378" y="6667"/>
                    <a:pt x="869201" y="2232"/>
                    <a:pt x="859497" y="2232"/>
                  </a:cubicBezTo>
                  <a:close/>
                  <a:moveTo>
                    <a:pt x="446746" y="319733"/>
                  </a:moveTo>
                  <a:cubicBezTo>
                    <a:pt x="385289" y="319733"/>
                    <a:pt x="325514" y="304743"/>
                    <a:pt x="271939" y="278267"/>
                  </a:cubicBezTo>
                  <a:cubicBezTo>
                    <a:pt x="319278" y="250874"/>
                    <a:pt x="379363" y="248421"/>
                    <a:pt x="430777" y="278341"/>
                  </a:cubicBezTo>
                  <a:cubicBezTo>
                    <a:pt x="440638" y="284110"/>
                    <a:pt x="452854" y="284110"/>
                    <a:pt x="462712" y="278341"/>
                  </a:cubicBezTo>
                  <a:cubicBezTo>
                    <a:pt x="514225" y="248418"/>
                    <a:pt x="574265" y="250868"/>
                    <a:pt x="621536" y="278222"/>
                  </a:cubicBezTo>
                  <a:cubicBezTo>
                    <a:pt x="567952" y="304735"/>
                    <a:pt x="508176" y="319733"/>
                    <a:pt x="446746" y="319733"/>
                  </a:cubicBezTo>
                  <a:close/>
                  <a:moveTo>
                    <a:pt x="680511" y="241884"/>
                  </a:moveTo>
                  <a:cubicBezTo>
                    <a:pt x="615535" y="190116"/>
                    <a:pt x="524378" y="177341"/>
                    <a:pt x="446746" y="214932"/>
                  </a:cubicBezTo>
                  <a:cubicBezTo>
                    <a:pt x="369302" y="177341"/>
                    <a:pt x="277951" y="190140"/>
                    <a:pt x="212946" y="241968"/>
                  </a:cubicBezTo>
                  <a:cubicBezTo>
                    <a:pt x="151379" y="197284"/>
                    <a:pt x="102516" y="136401"/>
                    <a:pt x="76628" y="65731"/>
                  </a:cubicBezTo>
                  <a:lnTo>
                    <a:pt x="816831" y="65731"/>
                  </a:lnTo>
                  <a:cubicBezTo>
                    <a:pt x="790887" y="136359"/>
                    <a:pt x="742024" y="197209"/>
                    <a:pt x="680511" y="241884"/>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PA-任意多边形: 形状 1579"/>
            <p:cNvSpPr/>
            <p:nvPr>
              <p:custDataLst>
                <p:tags r:id="rId5"/>
              </p:custDataLst>
            </p:nvPr>
          </p:nvSpPr>
          <p:spPr>
            <a:xfrm>
              <a:off x="3490270" y="17746019"/>
              <a:ext cx="130969" cy="130969"/>
            </a:xfrm>
            <a:custGeom>
              <a:avLst/>
              <a:gdLst>
                <a:gd name="connsiteX0" fmla="*/ 129230 w 130968"/>
                <a:gd name="connsiteY0" fmla="*/ 65731 h 130968"/>
                <a:gd name="connsiteX1" fmla="*/ 65731 w 130968"/>
                <a:gd name="connsiteY1" fmla="*/ 129230 h 130968"/>
                <a:gd name="connsiteX2" fmla="*/ 2232 w 130968"/>
                <a:gd name="connsiteY2" fmla="*/ 65731 h 130968"/>
                <a:gd name="connsiteX3" fmla="*/ 65731 w 130968"/>
                <a:gd name="connsiteY3" fmla="*/ 2232 h 130968"/>
                <a:gd name="connsiteX4" fmla="*/ 129230 w 130968"/>
                <a:gd name="connsiteY4" fmla="*/ 65731 h 13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68" h="130968">
                  <a:moveTo>
                    <a:pt x="129230" y="65731"/>
                  </a:moveTo>
                  <a:cubicBezTo>
                    <a:pt x="129230" y="100801"/>
                    <a:pt x="100801" y="129230"/>
                    <a:pt x="65731" y="129230"/>
                  </a:cubicBezTo>
                  <a:cubicBezTo>
                    <a:pt x="30662" y="129230"/>
                    <a:pt x="2232" y="100801"/>
                    <a:pt x="2232" y="65731"/>
                  </a:cubicBezTo>
                  <a:cubicBezTo>
                    <a:pt x="2232" y="30662"/>
                    <a:pt x="30662" y="2232"/>
                    <a:pt x="65731" y="2232"/>
                  </a:cubicBezTo>
                  <a:cubicBezTo>
                    <a:pt x="100801" y="2232"/>
                    <a:pt x="129230" y="30662"/>
                    <a:pt x="129230" y="65731"/>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PA-任意多边形: 形状 1580"/>
            <p:cNvSpPr/>
            <p:nvPr>
              <p:custDataLst>
                <p:tags r:id="rId6"/>
              </p:custDataLst>
            </p:nvPr>
          </p:nvSpPr>
          <p:spPr>
            <a:xfrm>
              <a:off x="3998268" y="17746019"/>
              <a:ext cx="130969" cy="130969"/>
            </a:xfrm>
            <a:custGeom>
              <a:avLst/>
              <a:gdLst>
                <a:gd name="connsiteX0" fmla="*/ 129230 w 130968"/>
                <a:gd name="connsiteY0" fmla="*/ 65731 h 130968"/>
                <a:gd name="connsiteX1" fmla="*/ 65731 w 130968"/>
                <a:gd name="connsiteY1" fmla="*/ 129230 h 130968"/>
                <a:gd name="connsiteX2" fmla="*/ 2232 w 130968"/>
                <a:gd name="connsiteY2" fmla="*/ 65731 h 130968"/>
                <a:gd name="connsiteX3" fmla="*/ 65731 w 130968"/>
                <a:gd name="connsiteY3" fmla="*/ 2232 h 130968"/>
                <a:gd name="connsiteX4" fmla="*/ 129230 w 130968"/>
                <a:gd name="connsiteY4" fmla="*/ 65731 h 13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68" h="130968">
                  <a:moveTo>
                    <a:pt x="129230" y="65731"/>
                  </a:moveTo>
                  <a:cubicBezTo>
                    <a:pt x="129230" y="100801"/>
                    <a:pt x="100801" y="129230"/>
                    <a:pt x="65731" y="129230"/>
                  </a:cubicBezTo>
                  <a:cubicBezTo>
                    <a:pt x="30662" y="129230"/>
                    <a:pt x="2232" y="100801"/>
                    <a:pt x="2232" y="65731"/>
                  </a:cubicBezTo>
                  <a:cubicBezTo>
                    <a:pt x="2232" y="30662"/>
                    <a:pt x="30662" y="2232"/>
                    <a:pt x="65731" y="2232"/>
                  </a:cubicBezTo>
                  <a:cubicBezTo>
                    <a:pt x="100801" y="2232"/>
                    <a:pt x="129230" y="30662"/>
                    <a:pt x="129230" y="65731"/>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2" name="icon_2"/>
          <p:cNvGrpSpPr>
            <a:grpSpLocks noChangeAspect="1"/>
          </p:cNvGrpSpPr>
          <p:nvPr>
            <p:custDataLst>
              <p:tags r:id="rId7"/>
            </p:custDataLst>
          </p:nvPr>
        </p:nvGrpSpPr>
        <p:grpSpPr>
          <a:xfrm>
            <a:off x="1979485" y="4229303"/>
            <a:ext cx="457200" cy="404900"/>
            <a:chOff x="15237766" y="5324442"/>
            <a:chExt cx="1526977" cy="1351359"/>
          </a:xfrm>
          <a:solidFill>
            <a:schemeClr val="accent1"/>
          </a:solidFill>
        </p:grpSpPr>
        <p:sp>
          <p:nvSpPr>
            <p:cNvPr id="63" name="PA-任意多边形: 形状 950"/>
            <p:cNvSpPr/>
            <p:nvPr>
              <p:custDataLst>
                <p:tags r:id="rId8"/>
              </p:custDataLst>
            </p:nvPr>
          </p:nvSpPr>
          <p:spPr>
            <a:xfrm>
              <a:off x="15237766" y="5324442"/>
              <a:ext cx="1526977" cy="1351359"/>
            </a:xfrm>
            <a:custGeom>
              <a:avLst/>
              <a:gdLst>
                <a:gd name="connsiteX0" fmla="*/ 1522409 w 1526976"/>
                <a:gd name="connsiteY0" fmla="*/ 1306598 h 1351359"/>
                <a:gd name="connsiteX1" fmla="*/ 789716 w 1526976"/>
                <a:gd name="connsiteY1" fmla="*/ 17062 h 1351359"/>
                <a:gd name="connsiteX2" fmla="*/ 764237 w 1526976"/>
                <a:gd name="connsiteY2" fmla="*/ 2232 h 1351359"/>
                <a:gd name="connsiteX3" fmla="*/ 738757 w 1526976"/>
                <a:gd name="connsiteY3" fmla="*/ 17062 h 1351359"/>
                <a:gd name="connsiteX4" fmla="*/ 72403 w 1526976"/>
                <a:gd name="connsiteY4" fmla="*/ 1189836 h 1351359"/>
                <a:gd name="connsiteX5" fmla="*/ 72370 w 1526976"/>
                <a:gd name="connsiteY5" fmla="*/ 1189893 h 1351359"/>
                <a:gd name="connsiteX6" fmla="*/ 6058 w 1526976"/>
                <a:gd name="connsiteY6" fmla="*/ 1306598 h 1351359"/>
                <a:gd name="connsiteX7" fmla="*/ 6207 w 1526976"/>
                <a:gd name="connsiteY7" fmla="*/ 1335819 h 1351359"/>
                <a:gd name="connsiteX8" fmla="*/ 31541 w 1526976"/>
                <a:gd name="connsiteY8" fmla="*/ 1350386 h 1351359"/>
                <a:gd name="connsiteX9" fmla="*/ 1496926 w 1526976"/>
                <a:gd name="connsiteY9" fmla="*/ 1350386 h 1351359"/>
                <a:gd name="connsiteX10" fmla="*/ 1522257 w 1526976"/>
                <a:gd name="connsiteY10" fmla="*/ 1335819 h 1351359"/>
                <a:gd name="connsiteX11" fmla="*/ 1522409 w 1526976"/>
                <a:gd name="connsiteY11" fmla="*/ 1306598 h 1351359"/>
                <a:gd name="connsiteX12" fmla="*/ 81901 w 1526976"/>
                <a:gd name="connsiteY12" fmla="*/ 1291769 h 1351359"/>
                <a:gd name="connsiteX13" fmla="*/ 115206 w 1526976"/>
                <a:gd name="connsiteY13" fmla="*/ 1233154 h 1351359"/>
                <a:gd name="connsiteX14" fmla="*/ 236697 w 1526976"/>
                <a:gd name="connsiteY14" fmla="*/ 1233154 h 1351359"/>
                <a:gd name="connsiteX15" fmla="*/ 266005 w 1526976"/>
                <a:gd name="connsiteY15" fmla="*/ 1203847 h 1351359"/>
                <a:gd name="connsiteX16" fmla="*/ 236697 w 1526976"/>
                <a:gd name="connsiteY16" fmla="*/ 1174540 h 1351359"/>
                <a:gd name="connsiteX17" fmla="*/ 148511 w 1526976"/>
                <a:gd name="connsiteY17" fmla="*/ 1174540 h 1351359"/>
                <a:gd name="connsiteX18" fmla="*/ 764234 w 1526976"/>
                <a:gd name="connsiteY18" fmla="*/ 90863 h 1351359"/>
                <a:gd name="connsiteX19" fmla="*/ 1446563 w 1526976"/>
                <a:gd name="connsiteY19" fmla="*/ 1291769 h 1351359"/>
                <a:gd name="connsiteX20" fmla="*/ 81901 w 1526976"/>
                <a:gd name="connsiteY20" fmla="*/ 1291769 h 135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6976" h="1351359">
                  <a:moveTo>
                    <a:pt x="1522409" y="1306598"/>
                  </a:moveTo>
                  <a:lnTo>
                    <a:pt x="789716" y="17062"/>
                  </a:lnTo>
                  <a:cubicBezTo>
                    <a:pt x="784507" y="7894"/>
                    <a:pt x="774777" y="2232"/>
                    <a:pt x="764237" y="2232"/>
                  </a:cubicBezTo>
                  <a:cubicBezTo>
                    <a:pt x="753694" y="2232"/>
                    <a:pt x="743963" y="7894"/>
                    <a:pt x="738757" y="17062"/>
                  </a:cubicBezTo>
                  <a:lnTo>
                    <a:pt x="72403" y="1189836"/>
                  </a:lnTo>
                  <a:cubicBezTo>
                    <a:pt x="72391" y="1189857"/>
                    <a:pt x="72382" y="1189875"/>
                    <a:pt x="72370" y="1189893"/>
                  </a:cubicBezTo>
                  <a:lnTo>
                    <a:pt x="6058" y="1306598"/>
                  </a:lnTo>
                  <a:cubicBezTo>
                    <a:pt x="903" y="1315667"/>
                    <a:pt x="963" y="1326800"/>
                    <a:pt x="6207" y="1335819"/>
                  </a:cubicBezTo>
                  <a:cubicBezTo>
                    <a:pt x="11458" y="1344838"/>
                    <a:pt x="21105" y="1350386"/>
                    <a:pt x="31541" y="1350386"/>
                  </a:cubicBezTo>
                  <a:lnTo>
                    <a:pt x="1496926" y="1350386"/>
                  </a:lnTo>
                  <a:cubicBezTo>
                    <a:pt x="1507362" y="1350386"/>
                    <a:pt x="1517012" y="1344838"/>
                    <a:pt x="1522257" y="1335819"/>
                  </a:cubicBezTo>
                  <a:cubicBezTo>
                    <a:pt x="1527505" y="1326797"/>
                    <a:pt x="1527564" y="1315670"/>
                    <a:pt x="1522409" y="1306598"/>
                  </a:cubicBezTo>
                  <a:close/>
                  <a:moveTo>
                    <a:pt x="81901" y="1291769"/>
                  </a:moveTo>
                  <a:lnTo>
                    <a:pt x="115206" y="1233154"/>
                  </a:lnTo>
                  <a:lnTo>
                    <a:pt x="236697" y="1233154"/>
                  </a:lnTo>
                  <a:cubicBezTo>
                    <a:pt x="252884" y="1233154"/>
                    <a:pt x="266005" y="1220034"/>
                    <a:pt x="266005" y="1203847"/>
                  </a:cubicBezTo>
                  <a:cubicBezTo>
                    <a:pt x="266005" y="1187660"/>
                    <a:pt x="252884" y="1174540"/>
                    <a:pt x="236697" y="1174540"/>
                  </a:cubicBezTo>
                  <a:lnTo>
                    <a:pt x="148511" y="1174540"/>
                  </a:lnTo>
                  <a:lnTo>
                    <a:pt x="764234" y="90863"/>
                  </a:lnTo>
                  <a:lnTo>
                    <a:pt x="1446563" y="1291769"/>
                  </a:lnTo>
                  <a:lnTo>
                    <a:pt x="81901" y="1291769"/>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PA-任意多边形: 形状 951"/>
            <p:cNvSpPr/>
            <p:nvPr>
              <p:custDataLst>
                <p:tags r:id="rId9"/>
              </p:custDataLst>
            </p:nvPr>
          </p:nvSpPr>
          <p:spPr>
            <a:xfrm>
              <a:off x="15530843" y="6496761"/>
              <a:ext cx="62508" cy="62508"/>
            </a:xfrm>
            <a:custGeom>
              <a:avLst/>
              <a:gdLst>
                <a:gd name="connsiteX0" fmla="*/ 60263 w 62507"/>
                <a:gd name="connsiteY0" fmla="*/ 25810 h 62507"/>
                <a:gd name="connsiteX1" fmla="*/ 58594 w 62507"/>
                <a:gd name="connsiteY1" fmla="*/ 20330 h 62507"/>
                <a:gd name="connsiteX2" fmla="*/ 55897 w 62507"/>
                <a:gd name="connsiteY2" fmla="*/ 15261 h 62507"/>
                <a:gd name="connsiteX3" fmla="*/ 52262 w 62507"/>
                <a:gd name="connsiteY3" fmla="*/ 10805 h 62507"/>
                <a:gd name="connsiteX4" fmla="*/ 47807 w 62507"/>
                <a:gd name="connsiteY4" fmla="*/ 7171 h 62507"/>
                <a:gd name="connsiteX5" fmla="*/ 42764 w 62507"/>
                <a:gd name="connsiteY5" fmla="*/ 4474 h 62507"/>
                <a:gd name="connsiteX6" fmla="*/ 37255 w 62507"/>
                <a:gd name="connsiteY6" fmla="*/ 2804 h 62507"/>
                <a:gd name="connsiteX7" fmla="*/ 25825 w 62507"/>
                <a:gd name="connsiteY7" fmla="*/ 2804 h 62507"/>
                <a:gd name="connsiteX8" fmla="*/ 20345 w 62507"/>
                <a:gd name="connsiteY8" fmla="*/ 4474 h 62507"/>
                <a:gd name="connsiteX9" fmla="*/ 15276 w 62507"/>
                <a:gd name="connsiteY9" fmla="*/ 7171 h 62507"/>
                <a:gd name="connsiteX10" fmla="*/ 10820 w 62507"/>
                <a:gd name="connsiteY10" fmla="*/ 10805 h 62507"/>
                <a:gd name="connsiteX11" fmla="*/ 7185 w 62507"/>
                <a:gd name="connsiteY11" fmla="*/ 15261 h 62507"/>
                <a:gd name="connsiteX12" fmla="*/ 4489 w 62507"/>
                <a:gd name="connsiteY12" fmla="*/ 20330 h 62507"/>
                <a:gd name="connsiteX13" fmla="*/ 2819 w 62507"/>
                <a:gd name="connsiteY13" fmla="*/ 25810 h 62507"/>
                <a:gd name="connsiteX14" fmla="*/ 2232 w 62507"/>
                <a:gd name="connsiteY14" fmla="*/ 31525 h 62507"/>
                <a:gd name="connsiteX15" fmla="*/ 2819 w 62507"/>
                <a:gd name="connsiteY15" fmla="*/ 37240 h 62507"/>
                <a:gd name="connsiteX16" fmla="*/ 4489 w 62507"/>
                <a:gd name="connsiteY16" fmla="*/ 42720 h 62507"/>
                <a:gd name="connsiteX17" fmla="*/ 7185 w 62507"/>
                <a:gd name="connsiteY17" fmla="*/ 47789 h 62507"/>
                <a:gd name="connsiteX18" fmla="*/ 10820 w 62507"/>
                <a:gd name="connsiteY18" fmla="*/ 52245 h 62507"/>
                <a:gd name="connsiteX19" fmla="*/ 15276 w 62507"/>
                <a:gd name="connsiteY19" fmla="*/ 55879 h 62507"/>
                <a:gd name="connsiteX20" fmla="*/ 20345 w 62507"/>
                <a:gd name="connsiteY20" fmla="*/ 58576 h 62507"/>
                <a:gd name="connsiteX21" fmla="*/ 25825 w 62507"/>
                <a:gd name="connsiteY21" fmla="*/ 60246 h 62507"/>
                <a:gd name="connsiteX22" fmla="*/ 31540 w 62507"/>
                <a:gd name="connsiteY22" fmla="*/ 60832 h 62507"/>
                <a:gd name="connsiteX23" fmla="*/ 37255 w 62507"/>
                <a:gd name="connsiteY23" fmla="*/ 60246 h 62507"/>
                <a:gd name="connsiteX24" fmla="*/ 42764 w 62507"/>
                <a:gd name="connsiteY24" fmla="*/ 58576 h 62507"/>
                <a:gd name="connsiteX25" fmla="*/ 47807 w 62507"/>
                <a:gd name="connsiteY25" fmla="*/ 55879 h 62507"/>
                <a:gd name="connsiteX26" fmla="*/ 52262 w 62507"/>
                <a:gd name="connsiteY26" fmla="*/ 52245 h 62507"/>
                <a:gd name="connsiteX27" fmla="*/ 55897 w 62507"/>
                <a:gd name="connsiteY27" fmla="*/ 47789 h 62507"/>
                <a:gd name="connsiteX28" fmla="*/ 58594 w 62507"/>
                <a:gd name="connsiteY28" fmla="*/ 42720 h 62507"/>
                <a:gd name="connsiteX29" fmla="*/ 60263 w 62507"/>
                <a:gd name="connsiteY29" fmla="*/ 37240 h 62507"/>
                <a:gd name="connsiteX30" fmla="*/ 60850 w 62507"/>
                <a:gd name="connsiteY30" fmla="*/ 31525 h 62507"/>
                <a:gd name="connsiteX31" fmla="*/ 60263 w 62507"/>
                <a:gd name="connsiteY31" fmla="*/ 25810 h 6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2507" h="62507">
                  <a:moveTo>
                    <a:pt x="60263" y="25810"/>
                  </a:moveTo>
                  <a:cubicBezTo>
                    <a:pt x="59912" y="23934"/>
                    <a:pt x="59326" y="22092"/>
                    <a:pt x="58594" y="20330"/>
                  </a:cubicBezTo>
                  <a:cubicBezTo>
                    <a:pt x="57861" y="18541"/>
                    <a:pt x="56954" y="16841"/>
                    <a:pt x="55897" y="15261"/>
                  </a:cubicBezTo>
                  <a:cubicBezTo>
                    <a:pt x="54843" y="13648"/>
                    <a:pt x="53611" y="12153"/>
                    <a:pt x="52262" y="10805"/>
                  </a:cubicBezTo>
                  <a:cubicBezTo>
                    <a:pt x="50914" y="9457"/>
                    <a:pt x="49420" y="8227"/>
                    <a:pt x="47807" y="7171"/>
                  </a:cubicBezTo>
                  <a:cubicBezTo>
                    <a:pt x="46223" y="6117"/>
                    <a:pt x="44523" y="5206"/>
                    <a:pt x="42764" y="4474"/>
                  </a:cubicBezTo>
                  <a:cubicBezTo>
                    <a:pt x="40975" y="3742"/>
                    <a:pt x="39130" y="3155"/>
                    <a:pt x="37255" y="2804"/>
                  </a:cubicBezTo>
                  <a:cubicBezTo>
                    <a:pt x="33504" y="2042"/>
                    <a:pt x="29605" y="2042"/>
                    <a:pt x="25825" y="2804"/>
                  </a:cubicBezTo>
                  <a:cubicBezTo>
                    <a:pt x="23949" y="3155"/>
                    <a:pt x="22104" y="3742"/>
                    <a:pt x="20345" y="4474"/>
                  </a:cubicBezTo>
                  <a:cubicBezTo>
                    <a:pt x="18556" y="5206"/>
                    <a:pt x="16856" y="6114"/>
                    <a:pt x="15276" y="7171"/>
                  </a:cubicBezTo>
                  <a:cubicBezTo>
                    <a:pt x="13662" y="8224"/>
                    <a:pt x="12168" y="9457"/>
                    <a:pt x="10820" y="10805"/>
                  </a:cubicBezTo>
                  <a:cubicBezTo>
                    <a:pt x="9471" y="12153"/>
                    <a:pt x="8239" y="13648"/>
                    <a:pt x="7185" y="15261"/>
                  </a:cubicBezTo>
                  <a:cubicBezTo>
                    <a:pt x="6132" y="16844"/>
                    <a:pt x="5221" y="18544"/>
                    <a:pt x="4489" y="20330"/>
                  </a:cubicBezTo>
                  <a:cubicBezTo>
                    <a:pt x="3756" y="22089"/>
                    <a:pt x="3170" y="23934"/>
                    <a:pt x="2819" y="25810"/>
                  </a:cubicBezTo>
                  <a:cubicBezTo>
                    <a:pt x="2438" y="27685"/>
                    <a:pt x="2232" y="29620"/>
                    <a:pt x="2232" y="31525"/>
                  </a:cubicBezTo>
                  <a:cubicBezTo>
                    <a:pt x="2232" y="33430"/>
                    <a:pt x="2438" y="35364"/>
                    <a:pt x="2819" y="37240"/>
                  </a:cubicBezTo>
                  <a:cubicBezTo>
                    <a:pt x="3170" y="39115"/>
                    <a:pt x="3756" y="40960"/>
                    <a:pt x="4489" y="42720"/>
                  </a:cubicBezTo>
                  <a:cubicBezTo>
                    <a:pt x="5221" y="44509"/>
                    <a:pt x="6129" y="46208"/>
                    <a:pt x="7185" y="47789"/>
                  </a:cubicBezTo>
                  <a:cubicBezTo>
                    <a:pt x="8239" y="49402"/>
                    <a:pt x="9471" y="50896"/>
                    <a:pt x="10820" y="52245"/>
                  </a:cubicBezTo>
                  <a:cubicBezTo>
                    <a:pt x="12168" y="53593"/>
                    <a:pt x="13662" y="54822"/>
                    <a:pt x="15276" y="55879"/>
                  </a:cubicBezTo>
                  <a:cubicBezTo>
                    <a:pt x="16859" y="56933"/>
                    <a:pt x="18559" y="57843"/>
                    <a:pt x="20345" y="58576"/>
                  </a:cubicBezTo>
                  <a:cubicBezTo>
                    <a:pt x="22104" y="59308"/>
                    <a:pt x="23949" y="59865"/>
                    <a:pt x="25825" y="60246"/>
                  </a:cubicBezTo>
                  <a:cubicBezTo>
                    <a:pt x="27700" y="60627"/>
                    <a:pt x="29635" y="60832"/>
                    <a:pt x="31540" y="60832"/>
                  </a:cubicBezTo>
                  <a:cubicBezTo>
                    <a:pt x="33445" y="60832"/>
                    <a:pt x="35379" y="60627"/>
                    <a:pt x="37255" y="60246"/>
                  </a:cubicBezTo>
                  <a:cubicBezTo>
                    <a:pt x="39130" y="59865"/>
                    <a:pt x="40975" y="59308"/>
                    <a:pt x="42764" y="58576"/>
                  </a:cubicBezTo>
                  <a:cubicBezTo>
                    <a:pt x="44523" y="57843"/>
                    <a:pt x="46223" y="56936"/>
                    <a:pt x="47807" y="55879"/>
                  </a:cubicBezTo>
                  <a:cubicBezTo>
                    <a:pt x="49420" y="54825"/>
                    <a:pt x="50914" y="53593"/>
                    <a:pt x="52262" y="52245"/>
                  </a:cubicBezTo>
                  <a:cubicBezTo>
                    <a:pt x="53611" y="50896"/>
                    <a:pt x="54840" y="49402"/>
                    <a:pt x="55897" y="47789"/>
                  </a:cubicBezTo>
                  <a:cubicBezTo>
                    <a:pt x="56951" y="46205"/>
                    <a:pt x="57861" y="44506"/>
                    <a:pt x="58594" y="42720"/>
                  </a:cubicBezTo>
                  <a:cubicBezTo>
                    <a:pt x="59326" y="40960"/>
                    <a:pt x="59912" y="39115"/>
                    <a:pt x="60263" y="37240"/>
                  </a:cubicBezTo>
                  <a:cubicBezTo>
                    <a:pt x="60644" y="35364"/>
                    <a:pt x="60850" y="33430"/>
                    <a:pt x="60850" y="31525"/>
                  </a:cubicBezTo>
                  <a:cubicBezTo>
                    <a:pt x="60850" y="29620"/>
                    <a:pt x="60644" y="27685"/>
                    <a:pt x="60263" y="2581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PA-任意多边形: 形状 952"/>
            <p:cNvSpPr/>
            <p:nvPr>
              <p:custDataLst>
                <p:tags r:id="rId10"/>
              </p:custDataLst>
            </p:nvPr>
          </p:nvSpPr>
          <p:spPr>
            <a:xfrm>
              <a:off x="15765304" y="5969208"/>
              <a:ext cx="473273" cy="473273"/>
            </a:xfrm>
            <a:custGeom>
              <a:avLst/>
              <a:gdLst>
                <a:gd name="connsiteX0" fmla="*/ 278144 w 473273"/>
                <a:gd name="connsiteY0" fmla="*/ 236696 h 473273"/>
                <a:gd name="connsiteX1" fmla="*/ 462575 w 473273"/>
                <a:gd name="connsiteY1" fmla="*/ 52265 h 473273"/>
                <a:gd name="connsiteX2" fmla="*/ 462575 w 473273"/>
                <a:gd name="connsiteY2" fmla="*/ 10816 h 473273"/>
                <a:gd name="connsiteX3" fmla="*/ 421126 w 473273"/>
                <a:gd name="connsiteY3" fmla="*/ 10816 h 473273"/>
                <a:gd name="connsiteX4" fmla="*/ 236696 w 473273"/>
                <a:gd name="connsiteY4" fmla="*/ 195247 h 473273"/>
                <a:gd name="connsiteX5" fmla="*/ 52265 w 473273"/>
                <a:gd name="connsiteY5" fmla="*/ 10819 h 473273"/>
                <a:gd name="connsiteX6" fmla="*/ 10816 w 473273"/>
                <a:gd name="connsiteY6" fmla="*/ 10819 h 473273"/>
                <a:gd name="connsiteX7" fmla="*/ 10816 w 473273"/>
                <a:gd name="connsiteY7" fmla="*/ 52268 h 473273"/>
                <a:gd name="connsiteX8" fmla="*/ 195247 w 473273"/>
                <a:gd name="connsiteY8" fmla="*/ 236696 h 473273"/>
                <a:gd name="connsiteX9" fmla="*/ 10816 w 473273"/>
                <a:gd name="connsiteY9" fmla="*/ 421126 h 473273"/>
                <a:gd name="connsiteX10" fmla="*/ 10816 w 473273"/>
                <a:gd name="connsiteY10" fmla="*/ 462575 h 473273"/>
                <a:gd name="connsiteX11" fmla="*/ 31539 w 473273"/>
                <a:gd name="connsiteY11" fmla="*/ 471159 h 473273"/>
                <a:gd name="connsiteX12" fmla="*/ 52262 w 473273"/>
                <a:gd name="connsiteY12" fmla="*/ 462575 h 473273"/>
                <a:gd name="connsiteX13" fmla="*/ 236696 w 473273"/>
                <a:gd name="connsiteY13" fmla="*/ 278144 h 473273"/>
                <a:gd name="connsiteX14" fmla="*/ 421126 w 473273"/>
                <a:gd name="connsiteY14" fmla="*/ 462575 h 473273"/>
                <a:gd name="connsiteX15" fmla="*/ 441849 w 473273"/>
                <a:gd name="connsiteY15" fmla="*/ 471159 h 473273"/>
                <a:gd name="connsiteX16" fmla="*/ 462572 w 473273"/>
                <a:gd name="connsiteY16" fmla="*/ 462575 h 473273"/>
                <a:gd name="connsiteX17" fmla="*/ 462572 w 473273"/>
                <a:gd name="connsiteY17" fmla="*/ 421126 h 473273"/>
                <a:gd name="connsiteX18" fmla="*/ 278144 w 473273"/>
                <a:gd name="connsiteY18" fmla="*/ 236696 h 47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273" h="473273">
                  <a:moveTo>
                    <a:pt x="278144" y="236696"/>
                  </a:moveTo>
                  <a:lnTo>
                    <a:pt x="462575" y="52265"/>
                  </a:lnTo>
                  <a:cubicBezTo>
                    <a:pt x="474020" y="40820"/>
                    <a:pt x="474020" y="22261"/>
                    <a:pt x="462575" y="10816"/>
                  </a:cubicBezTo>
                  <a:cubicBezTo>
                    <a:pt x="451127" y="-629"/>
                    <a:pt x="432577" y="-629"/>
                    <a:pt x="421126" y="10816"/>
                  </a:cubicBezTo>
                  <a:lnTo>
                    <a:pt x="236696" y="195247"/>
                  </a:lnTo>
                  <a:lnTo>
                    <a:pt x="52265" y="10819"/>
                  </a:lnTo>
                  <a:cubicBezTo>
                    <a:pt x="40820" y="-626"/>
                    <a:pt x="22264" y="-626"/>
                    <a:pt x="10816" y="10819"/>
                  </a:cubicBezTo>
                  <a:cubicBezTo>
                    <a:pt x="-629" y="22264"/>
                    <a:pt x="-629" y="40823"/>
                    <a:pt x="10816" y="52268"/>
                  </a:cubicBezTo>
                  <a:lnTo>
                    <a:pt x="195247" y="236696"/>
                  </a:lnTo>
                  <a:lnTo>
                    <a:pt x="10816" y="421126"/>
                  </a:lnTo>
                  <a:cubicBezTo>
                    <a:pt x="-629" y="432571"/>
                    <a:pt x="-629" y="451127"/>
                    <a:pt x="10816" y="462575"/>
                  </a:cubicBezTo>
                  <a:cubicBezTo>
                    <a:pt x="16540" y="468299"/>
                    <a:pt x="24041" y="471159"/>
                    <a:pt x="31539" y="471159"/>
                  </a:cubicBezTo>
                  <a:cubicBezTo>
                    <a:pt x="39037" y="471159"/>
                    <a:pt x="46541" y="468299"/>
                    <a:pt x="52262" y="462575"/>
                  </a:cubicBezTo>
                  <a:lnTo>
                    <a:pt x="236696" y="278144"/>
                  </a:lnTo>
                  <a:lnTo>
                    <a:pt x="421126" y="462575"/>
                  </a:lnTo>
                  <a:cubicBezTo>
                    <a:pt x="426850" y="468299"/>
                    <a:pt x="434348" y="471159"/>
                    <a:pt x="441849" y="471159"/>
                  </a:cubicBezTo>
                  <a:cubicBezTo>
                    <a:pt x="449353" y="471159"/>
                    <a:pt x="456848" y="468299"/>
                    <a:pt x="462572" y="462575"/>
                  </a:cubicBezTo>
                  <a:cubicBezTo>
                    <a:pt x="474017" y="451130"/>
                    <a:pt x="474017" y="432571"/>
                    <a:pt x="462572" y="421126"/>
                  </a:cubicBezTo>
                  <a:lnTo>
                    <a:pt x="278144" y="23669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1568450"/>
          </a:xfrm>
          <a:prstGeom prst="rect">
            <a:avLst/>
          </a:prstGeom>
          <a:noFill/>
        </p:spPr>
        <p:txBody>
          <a:bodyPr wrap="square" lIns="91443" tIns="45720" rIns="91443" bIns="45720" rtlCol="0">
            <a:spAutoFit/>
          </a:bodyPr>
          <a:lstStyle/>
          <a:p>
            <a:pPr algn="l">
              <a:buClrTx/>
              <a:buSzTx/>
              <a:buFontTx/>
            </a:pPr>
            <a:r>
              <a:rPr lang="zh-CN" altLang="en-US" sz="4800" dirty="0">
                <a:solidFill>
                  <a:srgbClr val="1369B2"/>
                </a:solidFill>
                <a:latin typeface="微软雅黑" panose="020B0503020204020204" pitchFamily="34" charset="-122"/>
                <a:ea typeface="微软雅黑" panose="020B0503020204020204" pitchFamily="34" charset="-122"/>
                <a:cs typeface="+mn-ea"/>
                <a:sym typeface="+mn-lt"/>
              </a:rPr>
              <a:t>三级模式二级映象与数据独立性</a:t>
            </a:r>
            <a:endParaRPr lang="zh-CN" altLang="en-US" sz="48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1.7</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897890" y="753745"/>
            <a:ext cx="7470140" cy="76200"/>
            <a:chOff x="1414" y="1187"/>
            <a:chExt cx="11764" cy="120"/>
          </a:xfrm>
        </p:grpSpPr>
        <p:sp>
          <p:nvSpPr>
            <p:cNvPr id="4" name="矩形 3"/>
            <p:cNvSpPr/>
            <p:nvPr>
              <p:custDataLst>
                <p:tags r:id="rId2"/>
              </p:custDataLst>
            </p:nvPr>
          </p:nvSpPr>
          <p:spPr>
            <a:xfrm flipV="1">
              <a:off x="1414" y="1187"/>
              <a:ext cx="11764"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1415" y="1187"/>
              <a:ext cx="2895"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 name="Title 6"/>
          <p:cNvSpPr txBox="1"/>
          <p:nvPr>
            <p:custDataLst>
              <p:tags r:id="rId4"/>
            </p:custDataLst>
          </p:nvPr>
        </p:nvSpPr>
        <p:spPr>
          <a:xfrm>
            <a:off x="898250" y="45720"/>
            <a:ext cx="194183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spc="342"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三级模式</a:t>
            </a:r>
            <a:endParaRPr lang="zh-CN" altLang="en-US" sz="3200" spc="342"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3730" name="Rectangle 2050"/>
          <p:cNvSpPr>
            <a:spLocks noGrp="1"/>
          </p:cNvSpPr>
          <p:nvPr>
            <p:ph idx="1"/>
          </p:nvPr>
        </p:nvSpPr>
        <p:spPr>
          <a:xfrm>
            <a:off x="3718120" y="5662073"/>
            <a:ext cx="4177485" cy="288979"/>
          </a:xfrm>
        </p:spPr>
        <p:txBody>
          <a:bodyPr vert="horz" wrap="square" lIns="91456" tIns="45728" rIns="91456" bIns="45728" anchor="t" anchorCtr="0">
            <a:normAutofit fontScale="80000"/>
          </a:bodyPr>
          <a:p>
            <a:pPr algn="ctr" eaLnBrk="1" hangingPunct="1">
              <a:lnSpc>
                <a:spcPct val="80000"/>
              </a:lnSpc>
              <a:buNone/>
            </a:pPr>
            <a:r>
              <a:rPr lang="zh-CN" altLang="en-US" sz="1800" dirty="0"/>
              <a:t>数据库系统的三级模式结构 </a:t>
            </a:r>
            <a:endParaRPr lang="zh-CN" altLang="en-US" sz="1800" dirty="0"/>
          </a:p>
        </p:txBody>
      </p:sp>
      <p:pic>
        <p:nvPicPr>
          <p:cNvPr id="24" name="图片 24" descr="图片6"/>
          <p:cNvPicPr>
            <a:picLocks noChangeAspect="1"/>
          </p:cNvPicPr>
          <p:nvPr>
            <p:custDataLst>
              <p:tags r:id="rId5"/>
            </p:custDataLst>
          </p:nvPr>
        </p:nvPicPr>
        <p:blipFill>
          <a:blip r:embed="rId6"/>
          <a:stretch>
            <a:fillRect/>
          </a:stretch>
        </p:blipFill>
        <p:spPr>
          <a:xfrm>
            <a:off x="3017520" y="1283970"/>
            <a:ext cx="6155690" cy="3924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pPr algn="l">
              <a:buClrTx/>
              <a:buSzTx/>
              <a:buFontTx/>
            </a:pPr>
            <a:r>
              <a:rPr lang="zh-CN" altLang="en-US" sz="4800" dirty="0">
                <a:solidFill>
                  <a:srgbClr val="1369B2"/>
                </a:solidFill>
                <a:latin typeface="微软雅黑" panose="020B0503020204020204" pitchFamily="34" charset="-122"/>
                <a:ea typeface="微软雅黑" panose="020B0503020204020204" pitchFamily="34" charset="-122"/>
                <a:cs typeface="+mn-ea"/>
                <a:sym typeface="+mn-lt"/>
              </a:rPr>
              <a:t>三级模式结构</a:t>
            </a:r>
            <a:endParaRPr lang="en-US" altLang="zh-CN" sz="48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1.7.1</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custDataLst>
              <p:tags r:id="rId1"/>
            </p:custDataLst>
          </p:nvPr>
        </p:nvGrpSpPr>
        <p:grpSpPr>
          <a:xfrm>
            <a:off x="2479040" y="922020"/>
            <a:ext cx="4277360" cy="76200"/>
            <a:chOff x="3904" y="1452"/>
            <a:chExt cx="6736" cy="120"/>
          </a:xfrm>
        </p:grpSpPr>
        <p:sp>
          <p:nvSpPr>
            <p:cNvPr id="11" name="矩形 10"/>
            <p:cNvSpPr/>
            <p:nvPr>
              <p:custDataLst>
                <p:tags r:id="rId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2" name="Title 6"/>
          <p:cNvSpPr txBox="1"/>
          <p:nvPr>
            <p:custDataLst>
              <p:tags r:id="rId4"/>
            </p:custDataLst>
          </p:nvPr>
        </p:nvSpPr>
        <p:spPr>
          <a:xfrm>
            <a:off x="2479372" y="274955"/>
            <a:ext cx="49123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3000">
                <a:sym typeface="+mn-ea"/>
              </a:rPr>
              <a:t>概念</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模式（</a:t>
            </a: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Schema</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5"/>
            </p:custDataLst>
          </p:nvPr>
        </p:nvSpPr>
        <p:spPr>
          <a:xfrm>
            <a:off x="2589085" y="1340098"/>
            <a:ext cx="7754899" cy="421513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735"/>
              </a:spcBef>
              <a:spcAft>
                <a:spcPts val="0"/>
              </a:spcAft>
              <a:buSzPct val="100000"/>
              <a:buNone/>
            </a:pPr>
            <a:r>
              <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概念</a:t>
            </a:r>
            <a:r>
              <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模式（也称逻辑模式）</a:t>
            </a:r>
            <a:endPar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数据库中全体数据的逻辑结构和特征的描述</a:t>
            </a:r>
            <a:endPar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所有用户的公共数据视图</a:t>
            </a:r>
            <a:endPar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735"/>
              </a:spcBef>
              <a:spcAft>
                <a:spcPts val="0"/>
              </a:spcAft>
              <a:buSzPct val="100000"/>
              <a:buNone/>
            </a:pPr>
            <a:r>
              <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一个数据库只有一个</a:t>
            </a:r>
            <a:r>
              <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概念</a:t>
            </a:r>
            <a:r>
              <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模式</a:t>
            </a:r>
            <a:endPar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735"/>
              </a:spcBef>
              <a:spcAft>
                <a:spcPts val="0"/>
              </a:spcAft>
              <a:buSzPct val="100000"/>
              <a:buNone/>
            </a:pPr>
            <a:r>
              <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概念</a:t>
            </a:r>
            <a:r>
              <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模式的地位：是数据库系统模式结构的中间层</a:t>
            </a:r>
            <a:endPar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与数据的物理存储细节和硬件环境无关</a:t>
            </a:r>
            <a:endPar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与具体的应用程序、开发工具及高级程序设计语言无关</a:t>
            </a:r>
            <a:endPar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54" name="icon_1"/>
          <p:cNvGrpSpPr>
            <a:grpSpLocks noChangeAspect="1"/>
          </p:cNvGrpSpPr>
          <p:nvPr>
            <p:custDataLst>
              <p:tags r:id="rId6"/>
            </p:custDataLst>
          </p:nvPr>
        </p:nvGrpSpPr>
        <p:grpSpPr bwMode="auto">
          <a:xfrm>
            <a:off x="1979485" y="1510278"/>
            <a:ext cx="406400" cy="357440"/>
            <a:chOff x="3349" y="1764"/>
            <a:chExt cx="944" cy="830"/>
          </a:xfrm>
          <a:solidFill>
            <a:schemeClr val="accent1"/>
          </a:solidFill>
        </p:grpSpPr>
        <p:sp>
          <p:nvSpPr>
            <p:cNvPr id="55" name="PA-任意多边形 55"/>
            <p:cNvSpPr>
              <a:spLocks noEditPoints="1"/>
            </p:cNvSpPr>
            <p:nvPr>
              <p:custDataLst>
                <p:tags r:id="rId7"/>
              </p:custDataLst>
            </p:nvPr>
          </p:nvSpPr>
          <p:spPr bwMode="auto">
            <a:xfrm>
              <a:off x="3425" y="1764"/>
              <a:ext cx="868" cy="830"/>
            </a:xfrm>
            <a:custGeom>
              <a:avLst/>
              <a:gdLst>
                <a:gd name="T0" fmla="*/ 1200 w 2300"/>
                <a:gd name="T1" fmla="*/ 200 h 2200"/>
                <a:gd name="T2" fmla="*/ 1200 w 2300"/>
                <a:gd name="T3" fmla="*/ 400 h 2200"/>
                <a:gd name="T4" fmla="*/ 2100 w 2300"/>
                <a:gd name="T5" fmla="*/ 400 h 2200"/>
                <a:gd name="T6" fmla="*/ 2100 w 2300"/>
                <a:gd name="T7" fmla="*/ 200 h 2200"/>
                <a:gd name="T8" fmla="*/ 1200 w 2300"/>
                <a:gd name="T9" fmla="*/ 200 h 2200"/>
                <a:gd name="T10" fmla="*/ 1000 w 2300"/>
                <a:gd name="T11" fmla="*/ 350 h 2200"/>
                <a:gd name="T12" fmla="*/ 650 w 2300"/>
                <a:gd name="T13" fmla="*/ 350 h 2200"/>
                <a:gd name="T14" fmla="*/ 600 w 2300"/>
                <a:gd name="T15" fmla="*/ 300 h 2200"/>
                <a:gd name="T16" fmla="*/ 650 w 2300"/>
                <a:gd name="T17" fmla="*/ 250 h 2200"/>
                <a:gd name="T18" fmla="*/ 1000 w 2300"/>
                <a:gd name="T19" fmla="*/ 250 h 2200"/>
                <a:gd name="T20" fmla="*/ 1000 w 2300"/>
                <a:gd name="T21" fmla="*/ 200 h 2200"/>
                <a:gd name="T22" fmla="*/ 1200 w 2300"/>
                <a:gd name="T23" fmla="*/ 0 h 2200"/>
                <a:gd name="T24" fmla="*/ 2100 w 2300"/>
                <a:gd name="T25" fmla="*/ 0 h 2200"/>
                <a:gd name="T26" fmla="*/ 2300 w 2300"/>
                <a:gd name="T27" fmla="*/ 200 h 2200"/>
                <a:gd name="T28" fmla="*/ 2300 w 2300"/>
                <a:gd name="T29" fmla="*/ 400 h 2200"/>
                <a:gd name="T30" fmla="*/ 2100 w 2300"/>
                <a:gd name="T31" fmla="*/ 600 h 2200"/>
                <a:gd name="T32" fmla="*/ 1200 w 2300"/>
                <a:gd name="T33" fmla="*/ 600 h 2200"/>
                <a:gd name="T34" fmla="*/ 1000 w 2300"/>
                <a:gd name="T35" fmla="*/ 400 h 2200"/>
                <a:gd name="T36" fmla="*/ 1000 w 2300"/>
                <a:gd name="T37" fmla="*/ 350 h 2200"/>
                <a:gd name="T38" fmla="*/ 1000 w 2300"/>
                <a:gd name="T39" fmla="*/ 2000 h 2200"/>
                <a:gd name="T40" fmla="*/ 200 w 2300"/>
                <a:gd name="T41" fmla="*/ 2000 h 2200"/>
                <a:gd name="T42" fmla="*/ 0 w 2300"/>
                <a:gd name="T43" fmla="*/ 1800 h 2200"/>
                <a:gd name="T44" fmla="*/ 0 w 2300"/>
                <a:gd name="T45" fmla="*/ 428 h 2200"/>
                <a:gd name="T46" fmla="*/ 100 w 2300"/>
                <a:gd name="T47" fmla="*/ 572 h 2200"/>
                <a:gd name="T48" fmla="*/ 100 w 2300"/>
                <a:gd name="T49" fmla="*/ 1800 h 2200"/>
                <a:gd name="T50" fmla="*/ 200 w 2300"/>
                <a:gd name="T51" fmla="*/ 1900 h 2200"/>
                <a:gd name="T52" fmla="*/ 1000 w 2300"/>
                <a:gd name="T53" fmla="*/ 1900 h 2200"/>
                <a:gd name="T54" fmla="*/ 1000 w 2300"/>
                <a:gd name="T55" fmla="*/ 1800 h 2200"/>
                <a:gd name="T56" fmla="*/ 1200 w 2300"/>
                <a:gd name="T57" fmla="*/ 1600 h 2200"/>
                <a:gd name="T58" fmla="*/ 2100 w 2300"/>
                <a:gd name="T59" fmla="*/ 1600 h 2200"/>
                <a:gd name="T60" fmla="*/ 2300 w 2300"/>
                <a:gd name="T61" fmla="*/ 1800 h 2200"/>
                <a:gd name="T62" fmla="*/ 2300 w 2300"/>
                <a:gd name="T63" fmla="*/ 2000 h 2200"/>
                <a:gd name="T64" fmla="*/ 2100 w 2300"/>
                <a:gd name="T65" fmla="*/ 2200 h 2200"/>
                <a:gd name="T66" fmla="*/ 1200 w 2300"/>
                <a:gd name="T67" fmla="*/ 2200 h 2200"/>
                <a:gd name="T68" fmla="*/ 1000 w 2300"/>
                <a:gd name="T69" fmla="*/ 2000 h 2200"/>
                <a:gd name="T70" fmla="*/ 1000 w 2300"/>
                <a:gd name="T71" fmla="*/ 1150 h 2200"/>
                <a:gd name="T72" fmla="*/ 550 w 2300"/>
                <a:gd name="T73" fmla="*/ 1150 h 2200"/>
                <a:gd name="T74" fmla="*/ 350 w 2300"/>
                <a:gd name="T75" fmla="*/ 950 h 2200"/>
                <a:gd name="T76" fmla="*/ 350 w 2300"/>
                <a:gd name="T77" fmla="*/ 523 h 2200"/>
                <a:gd name="T78" fmla="*/ 450 w 2300"/>
                <a:gd name="T79" fmla="*/ 604 h 2200"/>
                <a:gd name="T80" fmla="*/ 450 w 2300"/>
                <a:gd name="T81" fmla="*/ 950 h 2200"/>
                <a:gd name="T82" fmla="*/ 550 w 2300"/>
                <a:gd name="T83" fmla="*/ 1050 h 2200"/>
                <a:gd name="T84" fmla="*/ 1000 w 2300"/>
                <a:gd name="T85" fmla="*/ 1050 h 2200"/>
                <a:gd name="T86" fmla="*/ 1000 w 2300"/>
                <a:gd name="T87" fmla="*/ 1000 h 2200"/>
                <a:gd name="T88" fmla="*/ 1200 w 2300"/>
                <a:gd name="T89" fmla="*/ 800 h 2200"/>
                <a:gd name="T90" fmla="*/ 2100 w 2300"/>
                <a:gd name="T91" fmla="*/ 800 h 2200"/>
                <a:gd name="T92" fmla="*/ 2300 w 2300"/>
                <a:gd name="T93" fmla="*/ 1000 h 2200"/>
                <a:gd name="T94" fmla="*/ 2300 w 2300"/>
                <a:gd name="T95" fmla="*/ 1200 h 2200"/>
                <a:gd name="T96" fmla="*/ 2100 w 2300"/>
                <a:gd name="T97" fmla="*/ 1400 h 2200"/>
                <a:gd name="T98" fmla="*/ 1200 w 2300"/>
                <a:gd name="T99" fmla="*/ 1400 h 2200"/>
                <a:gd name="T100" fmla="*/ 1000 w 2300"/>
                <a:gd name="T101" fmla="*/ 1200 h 2200"/>
                <a:gd name="T102" fmla="*/ 1000 w 2300"/>
                <a:gd name="T103" fmla="*/ 1150 h 2200"/>
                <a:gd name="T104" fmla="*/ 1200 w 2300"/>
                <a:gd name="T105" fmla="*/ 1000 h 2200"/>
                <a:gd name="T106" fmla="*/ 1200 w 2300"/>
                <a:gd name="T107" fmla="*/ 1200 h 2200"/>
                <a:gd name="T108" fmla="*/ 2100 w 2300"/>
                <a:gd name="T109" fmla="*/ 1200 h 2200"/>
                <a:gd name="T110" fmla="*/ 2100 w 2300"/>
                <a:gd name="T111" fmla="*/ 1000 h 2200"/>
                <a:gd name="T112" fmla="*/ 1200 w 2300"/>
                <a:gd name="T113" fmla="*/ 1000 h 2200"/>
                <a:gd name="T114" fmla="*/ 1200 w 2300"/>
                <a:gd name="T115" fmla="*/ 1800 h 2200"/>
                <a:gd name="T116" fmla="*/ 1200 w 2300"/>
                <a:gd name="T117" fmla="*/ 2000 h 2200"/>
                <a:gd name="T118" fmla="*/ 2100 w 2300"/>
                <a:gd name="T119" fmla="*/ 2000 h 2200"/>
                <a:gd name="T120" fmla="*/ 2100 w 2300"/>
                <a:gd name="T121" fmla="*/ 1800 h 2200"/>
                <a:gd name="T122" fmla="*/ 1200 w 2300"/>
                <a:gd name="T123" fmla="*/ 1800 h 2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00" h="2200">
                  <a:moveTo>
                    <a:pt x="1200" y="200"/>
                  </a:moveTo>
                  <a:lnTo>
                    <a:pt x="1200" y="400"/>
                  </a:lnTo>
                  <a:lnTo>
                    <a:pt x="2100" y="400"/>
                  </a:lnTo>
                  <a:lnTo>
                    <a:pt x="2100" y="200"/>
                  </a:lnTo>
                  <a:lnTo>
                    <a:pt x="1200" y="200"/>
                  </a:lnTo>
                  <a:close/>
                  <a:moveTo>
                    <a:pt x="1000" y="350"/>
                  </a:moveTo>
                  <a:lnTo>
                    <a:pt x="650" y="350"/>
                  </a:lnTo>
                  <a:cubicBezTo>
                    <a:pt x="623" y="350"/>
                    <a:pt x="600" y="328"/>
                    <a:pt x="600" y="300"/>
                  </a:cubicBezTo>
                  <a:cubicBezTo>
                    <a:pt x="600" y="273"/>
                    <a:pt x="623" y="250"/>
                    <a:pt x="650" y="250"/>
                  </a:cubicBezTo>
                  <a:lnTo>
                    <a:pt x="1000" y="250"/>
                  </a:lnTo>
                  <a:lnTo>
                    <a:pt x="1000" y="200"/>
                  </a:lnTo>
                  <a:cubicBezTo>
                    <a:pt x="1000" y="90"/>
                    <a:pt x="1090" y="0"/>
                    <a:pt x="1200" y="0"/>
                  </a:cubicBezTo>
                  <a:lnTo>
                    <a:pt x="2100" y="0"/>
                  </a:lnTo>
                  <a:cubicBezTo>
                    <a:pt x="2211" y="0"/>
                    <a:pt x="2300" y="90"/>
                    <a:pt x="2300" y="200"/>
                  </a:cubicBezTo>
                  <a:lnTo>
                    <a:pt x="2300" y="400"/>
                  </a:lnTo>
                  <a:cubicBezTo>
                    <a:pt x="2300" y="511"/>
                    <a:pt x="2211" y="600"/>
                    <a:pt x="2100" y="600"/>
                  </a:cubicBezTo>
                  <a:lnTo>
                    <a:pt x="1200" y="600"/>
                  </a:lnTo>
                  <a:cubicBezTo>
                    <a:pt x="1090" y="600"/>
                    <a:pt x="1000" y="511"/>
                    <a:pt x="1000" y="400"/>
                  </a:cubicBezTo>
                  <a:lnTo>
                    <a:pt x="1000" y="350"/>
                  </a:lnTo>
                  <a:close/>
                  <a:moveTo>
                    <a:pt x="1000" y="2000"/>
                  </a:moveTo>
                  <a:lnTo>
                    <a:pt x="200" y="2000"/>
                  </a:lnTo>
                  <a:cubicBezTo>
                    <a:pt x="90" y="2000"/>
                    <a:pt x="0" y="1911"/>
                    <a:pt x="0" y="1800"/>
                  </a:cubicBezTo>
                  <a:lnTo>
                    <a:pt x="0" y="428"/>
                  </a:lnTo>
                  <a:lnTo>
                    <a:pt x="100" y="572"/>
                  </a:lnTo>
                  <a:lnTo>
                    <a:pt x="100" y="1800"/>
                  </a:lnTo>
                  <a:cubicBezTo>
                    <a:pt x="100" y="1856"/>
                    <a:pt x="145" y="1900"/>
                    <a:pt x="200" y="1900"/>
                  </a:cubicBezTo>
                  <a:lnTo>
                    <a:pt x="1000" y="1900"/>
                  </a:lnTo>
                  <a:lnTo>
                    <a:pt x="1000" y="1800"/>
                  </a:lnTo>
                  <a:cubicBezTo>
                    <a:pt x="1000" y="1690"/>
                    <a:pt x="1090" y="1600"/>
                    <a:pt x="1200" y="1600"/>
                  </a:cubicBezTo>
                  <a:lnTo>
                    <a:pt x="2100" y="1600"/>
                  </a:lnTo>
                  <a:cubicBezTo>
                    <a:pt x="2211" y="1600"/>
                    <a:pt x="2300" y="1690"/>
                    <a:pt x="2300" y="1800"/>
                  </a:cubicBezTo>
                  <a:lnTo>
                    <a:pt x="2300" y="2000"/>
                  </a:lnTo>
                  <a:cubicBezTo>
                    <a:pt x="2300" y="2111"/>
                    <a:pt x="2211" y="2200"/>
                    <a:pt x="2100" y="2200"/>
                  </a:cubicBezTo>
                  <a:lnTo>
                    <a:pt x="1200" y="2200"/>
                  </a:lnTo>
                  <a:cubicBezTo>
                    <a:pt x="1090" y="2200"/>
                    <a:pt x="1000" y="2111"/>
                    <a:pt x="1000" y="2000"/>
                  </a:cubicBezTo>
                  <a:close/>
                  <a:moveTo>
                    <a:pt x="1000" y="1150"/>
                  </a:moveTo>
                  <a:lnTo>
                    <a:pt x="550" y="1150"/>
                  </a:lnTo>
                  <a:cubicBezTo>
                    <a:pt x="440" y="1150"/>
                    <a:pt x="350" y="1061"/>
                    <a:pt x="350" y="950"/>
                  </a:cubicBezTo>
                  <a:lnTo>
                    <a:pt x="350" y="523"/>
                  </a:lnTo>
                  <a:lnTo>
                    <a:pt x="450" y="604"/>
                  </a:lnTo>
                  <a:lnTo>
                    <a:pt x="450" y="950"/>
                  </a:lnTo>
                  <a:cubicBezTo>
                    <a:pt x="450" y="1006"/>
                    <a:pt x="495" y="1050"/>
                    <a:pt x="550" y="1050"/>
                  </a:cubicBezTo>
                  <a:lnTo>
                    <a:pt x="1000" y="1050"/>
                  </a:lnTo>
                  <a:lnTo>
                    <a:pt x="1000" y="1000"/>
                  </a:lnTo>
                  <a:cubicBezTo>
                    <a:pt x="1000" y="890"/>
                    <a:pt x="1090" y="800"/>
                    <a:pt x="1200" y="800"/>
                  </a:cubicBezTo>
                  <a:lnTo>
                    <a:pt x="2100" y="800"/>
                  </a:lnTo>
                  <a:cubicBezTo>
                    <a:pt x="2211" y="800"/>
                    <a:pt x="2300" y="890"/>
                    <a:pt x="2300" y="1000"/>
                  </a:cubicBezTo>
                  <a:lnTo>
                    <a:pt x="2300" y="1200"/>
                  </a:lnTo>
                  <a:cubicBezTo>
                    <a:pt x="2300" y="1311"/>
                    <a:pt x="2211" y="1400"/>
                    <a:pt x="2100" y="1400"/>
                  </a:cubicBezTo>
                  <a:lnTo>
                    <a:pt x="1200" y="1400"/>
                  </a:lnTo>
                  <a:cubicBezTo>
                    <a:pt x="1090" y="1400"/>
                    <a:pt x="1000" y="1311"/>
                    <a:pt x="1000" y="1200"/>
                  </a:cubicBezTo>
                  <a:lnTo>
                    <a:pt x="1000" y="1150"/>
                  </a:lnTo>
                  <a:close/>
                  <a:moveTo>
                    <a:pt x="1200" y="1000"/>
                  </a:moveTo>
                  <a:lnTo>
                    <a:pt x="1200" y="1200"/>
                  </a:lnTo>
                  <a:lnTo>
                    <a:pt x="2100" y="1200"/>
                  </a:lnTo>
                  <a:lnTo>
                    <a:pt x="2100" y="1000"/>
                  </a:lnTo>
                  <a:lnTo>
                    <a:pt x="1200" y="1000"/>
                  </a:lnTo>
                  <a:close/>
                  <a:moveTo>
                    <a:pt x="1200" y="1800"/>
                  </a:moveTo>
                  <a:lnTo>
                    <a:pt x="1200" y="2000"/>
                  </a:lnTo>
                  <a:lnTo>
                    <a:pt x="2100" y="2000"/>
                  </a:lnTo>
                  <a:lnTo>
                    <a:pt x="2100" y="1800"/>
                  </a:lnTo>
                  <a:lnTo>
                    <a:pt x="1200" y="1800"/>
                  </a:lnTo>
                  <a:close/>
                </a:path>
              </a:pathLst>
            </a:custGeom>
            <a:grpFill/>
            <a:ln w="0">
              <a:solidFill>
                <a:srgbClr val="000000">
                  <a:alpha val="0"/>
                </a:srgb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PA-任意多边形 56"/>
            <p:cNvSpPr>
              <a:spLocks noEditPoints="1"/>
            </p:cNvSpPr>
            <p:nvPr>
              <p:custDataLst>
                <p:tags r:id="rId8"/>
              </p:custDataLst>
            </p:nvPr>
          </p:nvSpPr>
          <p:spPr bwMode="auto">
            <a:xfrm>
              <a:off x="3349" y="1764"/>
              <a:ext cx="340" cy="226"/>
            </a:xfrm>
            <a:custGeom>
              <a:avLst/>
              <a:gdLst>
                <a:gd name="T0" fmla="*/ 200 w 900"/>
                <a:gd name="T1" fmla="*/ 200 h 600"/>
                <a:gd name="T2" fmla="*/ 200 w 900"/>
                <a:gd name="T3" fmla="*/ 400 h 600"/>
                <a:gd name="T4" fmla="*/ 700 w 900"/>
                <a:gd name="T5" fmla="*/ 400 h 600"/>
                <a:gd name="T6" fmla="*/ 700 w 900"/>
                <a:gd name="T7" fmla="*/ 200 h 600"/>
                <a:gd name="T8" fmla="*/ 200 w 900"/>
                <a:gd name="T9" fmla="*/ 200 h 600"/>
                <a:gd name="T10" fmla="*/ 200 w 900"/>
                <a:gd name="T11" fmla="*/ 0 h 600"/>
                <a:gd name="T12" fmla="*/ 700 w 900"/>
                <a:gd name="T13" fmla="*/ 0 h 600"/>
                <a:gd name="T14" fmla="*/ 900 w 900"/>
                <a:gd name="T15" fmla="*/ 200 h 600"/>
                <a:gd name="T16" fmla="*/ 900 w 900"/>
                <a:gd name="T17" fmla="*/ 400 h 600"/>
                <a:gd name="T18" fmla="*/ 700 w 900"/>
                <a:gd name="T19" fmla="*/ 600 h 600"/>
                <a:gd name="T20" fmla="*/ 200 w 900"/>
                <a:gd name="T21" fmla="*/ 600 h 600"/>
                <a:gd name="T22" fmla="*/ 0 w 900"/>
                <a:gd name="T23" fmla="*/ 400 h 600"/>
                <a:gd name="T24" fmla="*/ 0 w 900"/>
                <a:gd name="T25" fmla="*/ 200 h 600"/>
                <a:gd name="T26" fmla="*/ 200 w 900"/>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0" h="600">
                  <a:moveTo>
                    <a:pt x="200" y="200"/>
                  </a:moveTo>
                  <a:lnTo>
                    <a:pt x="200" y="400"/>
                  </a:lnTo>
                  <a:lnTo>
                    <a:pt x="700" y="400"/>
                  </a:lnTo>
                  <a:lnTo>
                    <a:pt x="700" y="200"/>
                  </a:lnTo>
                  <a:lnTo>
                    <a:pt x="200" y="200"/>
                  </a:lnTo>
                  <a:close/>
                  <a:moveTo>
                    <a:pt x="200" y="0"/>
                  </a:moveTo>
                  <a:lnTo>
                    <a:pt x="700" y="0"/>
                  </a:lnTo>
                  <a:cubicBezTo>
                    <a:pt x="811" y="0"/>
                    <a:pt x="900" y="90"/>
                    <a:pt x="900" y="200"/>
                  </a:cubicBezTo>
                  <a:lnTo>
                    <a:pt x="900" y="400"/>
                  </a:lnTo>
                  <a:cubicBezTo>
                    <a:pt x="900" y="511"/>
                    <a:pt x="811" y="600"/>
                    <a:pt x="700" y="600"/>
                  </a:cubicBezTo>
                  <a:lnTo>
                    <a:pt x="200" y="600"/>
                  </a:lnTo>
                  <a:cubicBezTo>
                    <a:pt x="90" y="600"/>
                    <a:pt x="0" y="511"/>
                    <a:pt x="0" y="400"/>
                  </a:cubicBezTo>
                  <a:lnTo>
                    <a:pt x="0" y="200"/>
                  </a:lnTo>
                  <a:cubicBezTo>
                    <a:pt x="0" y="90"/>
                    <a:pt x="90" y="0"/>
                    <a:pt x="200" y="0"/>
                  </a:cubicBezTo>
                  <a:close/>
                </a:path>
              </a:pathLst>
            </a:custGeom>
            <a:grpFill/>
            <a:ln w="0">
              <a:solidFill>
                <a:srgbClr val="000000">
                  <a:alpha val="0"/>
                </a:srgb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6" name="icon_2"/>
          <p:cNvGrpSpPr>
            <a:grpSpLocks noChangeAspect="1"/>
          </p:cNvGrpSpPr>
          <p:nvPr>
            <p:custDataLst>
              <p:tags r:id="rId9"/>
            </p:custDataLst>
          </p:nvPr>
        </p:nvGrpSpPr>
        <p:grpSpPr>
          <a:xfrm>
            <a:off x="1979485" y="3349465"/>
            <a:ext cx="406400" cy="325935"/>
            <a:chOff x="18285085" y="8817164"/>
            <a:chExt cx="1527888" cy="1224643"/>
          </a:xfrm>
          <a:solidFill>
            <a:schemeClr val="accent1"/>
          </a:solidFill>
        </p:grpSpPr>
        <p:sp>
          <p:nvSpPr>
            <p:cNvPr id="97" name="PA-任意多边形: 形状 997"/>
            <p:cNvSpPr/>
            <p:nvPr>
              <p:custDataLst>
                <p:tags r:id="rId10"/>
              </p:custDataLst>
            </p:nvPr>
          </p:nvSpPr>
          <p:spPr>
            <a:xfrm>
              <a:off x="18285085" y="8817164"/>
              <a:ext cx="1527888" cy="1224643"/>
            </a:xfrm>
            <a:custGeom>
              <a:avLst/>
              <a:gdLst>
                <a:gd name="connsiteX0" fmla="*/ 1525165 w 1527887"/>
                <a:gd name="connsiteY0" fmla="*/ 1164810 h 1224642"/>
                <a:gd name="connsiteX1" fmla="*/ 1404023 w 1527887"/>
                <a:gd name="connsiteY1" fmla="*/ 875783 h 1224642"/>
                <a:gd name="connsiteX2" fmla="*/ 1404023 w 1527887"/>
                <a:gd name="connsiteY2" fmla="*/ 45390 h 1224642"/>
                <a:gd name="connsiteX3" fmla="*/ 1361549 w 1527887"/>
                <a:gd name="connsiteY3" fmla="*/ 2916 h 1224642"/>
                <a:gd name="connsiteX4" fmla="*/ 169241 w 1527887"/>
                <a:gd name="connsiteY4" fmla="*/ 2916 h 1224642"/>
                <a:gd name="connsiteX5" fmla="*/ 126767 w 1527887"/>
                <a:gd name="connsiteY5" fmla="*/ 45390 h 1224642"/>
                <a:gd name="connsiteX6" fmla="*/ 126767 w 1527887"/>
                <a:gd name="connsiteY6" fmla="*/ 875783 h 1224642"/>
                <a:gd name="connsiteX7" fmla="*/ 5376 w 1527887"/>
                <a:gd name="connsiteY7" fmla="*/ 1164810 h 1224642"/>
                <a:gd name="connsiteX8" fmla="*/ 44832 w 1527887"/>
                <a:gd name="connsiteY8" fmla="*/ 1223620 h 1224642"/>
                <a:gd name="connsiteX9" fmla="*/ 1486210 w 1527887"/>
                <a:gd name="connsiteY9" fmla="*/ 1223620 h 1224642"/>
                <a:gd name="connsiteX10" fmla="*/ 1525165 w 1527887"/>
                <a:gd name="connsiteY10" fmla="*/ 1164810 h 1224642"/>
                <a:gd name="connsiteX11" fmla="*/ 211714 w 1527887"/>
                <a:gd name="connsiteY11" fmla="*/ 87611 h 1224642"/>
                <a:gd name="connsiteX12" fmla="*/ 1319324 w 1527887"/>
                <a:gd name="connsiteY12" fmla="*/ 87611 h 1224642"/>
                <a:gd name="connsiteX13" fmla="*/ 1319324 w 1527887"/>
                <a:gd name="connsiteY13" fmla="*/ 841598 h 1224642"/>
                <a:gd name="connsiteX14" fmla="*/ 211714 w 1527887"/>
                <a:gd name="connsiteY14" fmla="*/ 841598 h 1224642"/>
                <a:gd name="connsiteX15" fmla="*/ 211714 w 1527887"/>
                <a:gd name="connsiteY15" fmla="*/ 87611 h 1224642"/>
                <a:gd name="connsiteX16" fmla="*/ 108420 w 1527887"/>
                <a:gd name="connsiteY16" fmla="*/ 1138673 h 1224642"/>
                <a:gd name="connsiteX17" fmla="*/ 108420 w 1527887"/>
                <a:gd name="connsiteY17" fmla="*/ 1138673 h 1224642"/>
                <a:gd name="connsiteX18" fmla="*/ 197392 w 1527887"/>
                <a:gd name="connsiteY18" fmla="*/ 926549 h 1224642"/>
                <a:gd name="connsiteX19" fmla="*/ 1333149 w 1527887"/>
                <a:gd name="connsiteY19" fmla="*/ 926549 h 1224642"/>
                <a:gd name="connsiteX20" fmla="*/ 1422120 w 1527887"/>
                <a:gd name="connsiteY20" fmla="*/ 1138673 h 1224642"/>
                <a:gd name="connsiteX21" fmla="*/ 108420 w 1527887"/>
                <a:gd name="connsiteY21" fmla="*/ 1138673 h 122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7887" h="1224642">
                  <a:moveTo>
                    <a:pt x="1525165" y="1164810"/>
                  </a:moveTo>
                  <a:lnTo>
                    <a:pt x="1404023" y="875783"/>
                  </a:lnTo>
                  <a:lnTo>
                    <a:pt x="1404023" y="45390"/>
                  </a:lnTo>
                  <a:cubicBezTo>
                    <a:pt x="1404023" y="22016"/>
                    <a:pt x="1385171" y="2916"/>
                    <a:pt x="1361549" y="2916"/>
                  </a:cubicBezTo>
                  <a:lnTo>
                    <a:pt x="169241" y="2916"/>
                  </a:lnTo>
                  <a:cubicBezTo>
                    <a:pt x="145867" y="2916"/>
                    <a:pt x="126767" y="21768"/>
                    <a:pt x="126767" y="45390"/>
                  </a:cubicBezTo>
                  <a:lnTo>
                    <a:pt x="126767" y="875783"/>
                  </a:lnTo>
                  <a:lnTo>
                    <a:pt x="5376" y="1164810"/>
                  </a:lnTo>
                  <a:cubicBezTo>
                    <a:pt x="-6941" y="1207537"/>
                    <a:pt x="30257" y="1223620"/>
                    <a:pt x="44832" y="1223620"/>
                  </a:cubicBezTo>
                  <a:lnTo>
                    <a:pt x="1486210" y="1223620"/>
                  </a:lnTo>
                  <a:cubicBezTo>
                    <a:pt x="1500532" y="1223620"/>
                    <a:pt x="1539491" y="1208291"/>
                    <a:pt x="1525165" y="1164810"/>
                  </a:cubicBezTo>
                  <a:close/>
                  <a:moveTo>
                    <a:pt x="211714" y="87611"/>
                  </a:moveTo>
                  <a:lnTo>
                    <a:pt x="1319324" y="87611"/>
                  </a:lnTo>
                  <a:lnTo>
                    <a:pt x="1319324" y="841598"/>
                  </a:lnTo>
                  <a:lnTo>
                    <a:pt x="211714" y="841598"/>
                  </a:lnTo>
                  <a:lnTo>
                    <a:pt x="211714" y="87611"/>
                  </a:lnTo>
                  <a:close/>
                  <a:moveTo>
                    <a:pt x="108420" y="1138673"/>
                  </a:moveTo>
                  <a:lnTo>
                    <a:pt x="108420" y="1138673"/>
                  </a:lnTo>
                  <a:lnTo>
                    <a:pt x="197392" y="926549"/>
                  </a:lnTo>
                  <a:lnTo>
                    <a:pt x="1333149" y="926549"/>
                  </a:lnTo>
                  <a:lnTo>
                    <a:pt x="1422120" y="1138673"/>
                  </a:lnTo>
                  <a:lnTo>
                    <a:pt x="108420" y="1138673"/>
                  </a:lnTo>
                  <a:close/>
                </a:path>
              </a:pathLst>
            </a:custGeom>
            <a:grpFill/>
            <a:ln w="9525" cap="flat">
              <a:solidFill>
                <a:schemeClr val="bg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8" name="PA-任意多边形: 形状 998"/>
            <p:cNvSpPr/>
            <p:nvPr>
              <p:custDataLst>
                <p:tags r:id="rId11"/>
              </p:custDataLst>
            </p:nvPr>
          </p:nvSpPr>
          <p:spPr>
            <a:xfrm>
              <a:off x="18569287" y="9457800"/>
              <a:ext cx="89418" cy="128296"/>
            </a:xfrm>
            <a:custGeom>
              <a:avLst/>
              <a:gdLst>
                <a:gd name="connsiteX0" fmla="*/ 45390 w 89418"/>
                <a:gd name="connsiteY0" fmla="*/ 2916 h 128295"/>
                <a:gd name="connsiteX1" fmla="*/ 2916 w 89418"/>
                <a:gd name="connsiteY1" fmla="*/ 45390 h 128295"/>
                <a:gd name="connsiteX2" fmla="*/ 2916 w 89418"/>
                <a:gd name="connsiteY2" fmla="*/ 83591 h 128295"/>
                <a:gd name="connsiteX3" fmla="*/ 45390 w 89418"/>
                <a:gd name="connsiteY3" fmla="*/ 126064 h 128295"/>
                <a:gd name="connsiteX4" fmla="*/ 87863 w 89418"/>
                <a:gd name="connsiteY4" fmla="*/ 83591 h 128295"/>
                <a:gd name="connsiteX5" fmla="*/ 87863 w 89418"/>
                <a:gd name="connsiteY5" fmla="*/ 45390 h 128295"/>
                <a:gd name="connsiteX6" fmla="*/ 45390 w 89418"/>
                <a:gd name="connsiteY6" fmla="*/ 2916 h 128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418" h="128295">
                  <a:moveTo>
                    <a:pt x="45390" y="2916"/>
                  </a:moveTo>
                  <a:cubicBezTo>
                    <a:pt x="22016" y="2916"/>
                    <a:pt x="2916" y="21768"/>
                    <a:pt x="2916" y="45390"/>
                  </a:cubicBezTo>
                  <a:lnTo>
                    <a:pt x="2916" y="83591"/>
                  </a:lnTo>
                  <a:cubicBezTo>
                    <a:pt x="2916" y="106964"/>
                    <a:pt x="21768" y="126064"/>
                    <a:pt x="45390" y="126064"/>
                  </a:cubicBezTo>
                  <a:cubicBezTo>
                    <a:pt x="68763" y="126064"/>
                    <a:pt x="87863" y="107213"/>
                    <a:pt x="87863" y="83591"/>
                  </a:cubicBezTo>
                  <a:lnTo>
                    <a:pt x="87863" y="45390"/>
                  </a:lnTo>
                  <a:cubicBezTo>
                    <a:pt x="87611" y="21768"/>
                    <a:pt x="68763" y="2916"/>
                    <a:pt x="45390" y="2916"/>
                  </a:cubicBezTo>
                  <a:close/>
                </a:path>
              </a:pathLst>
            </a:custGeom>
            <a:grpFill/>
            <a:ln w="9525" cap="flat">
              <a:solidFill>
                <a:schemeClr val="bg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9" name="PA-任意多边形: 形状 999"/>
            <p:cNvSpPr/>
            <p:nvPr>
              <p:custDataLst>
                <p:tags r:id="rId12"/>
              </p:custDataLst>
            </p:nvPr>
          </p:nvSpPr>
          <p:spPr>
            <a:xfrm>
              <a:off x="18729381" y="9337665"/>
              <a:ext cx="89418" cy="248816"/>
            </a:xfrm>
            <a:custGeom>
              <a:avLst/>
              <a:gdLst>
                <a:gd name="connsiteX0" fmla="*/ 45390 w 89418"/>
                <a:gd name="connsiteY0" fmla="*/ 2916 h 248816"/>
                <a:gd name="connsiteX1" fmla="*/ 2916 w 89418"/>
                <a:gd name="connsiteY1" fmla="*/ 45390 h 248816"/>
                <a:gd name="connsiteX2" fmla="*/ 2916 w 89418"/>
                <a:gd name="connsiteY2" fmla="*/ 203726 h 248816"/>
                <a:gd name="connsiteX3" fmla="*/ 45390 w 89418"/>
                <a:gd name="connsiteY3" fmla="*/ 246200 h 248816"/>
                <a:gd name="connsiteX4" fmla="*/ 87863 w 89418"/>
                <a:gd name="connsiteY4" fmla="*/ 203726 h 248816"/>
                <a:gd name="connsiteX5" fmla="*/ 87863 w 89418"/>
                <a:gd name="connsiteY5" fmla="*/ 45390 h 248816"/>
                <a:gd name="connsiteX6" fmla="*/ 45390 w 89418"/>
                <a:gd name="connsiteY6" fmla="*/ 2916 h 24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418" h="248816">
                  <a:moveTo>
                    <a:pt x="45390" y="2916"/>
                  </a:moveTo>
                  <a:cubicBezTo>
                    <a:pt x="22016" y="2916"/>
                    <a:pt x="2916" y="21768"/>
                    <a:pt x="2916" y="45390"/>
                  </a:cubicBezTo>
                  <a:lnTo>
                    <a:pt x="2916" y="203726"/>
                  </a:lnTo>
                  <a:cubicBezTo>
                    <a:pt x="2916" y="227099"/>
                    <a:pt x="21764" y="246200"/>
                    <a:pt x="45390" y="246200"/>
                  </a:cubicBezTo>
                  <a:cubicBezTo>
                    <a:pt x="69015" y="246200"/>
                    <a:pt x="87863" y="227352"/>
                    <a:pt x="87863" y="203726"/>
                  </a:cubicBezTo>
                  <a:lnTo>
                    <a:pt x="87863" y="45390"/>
                  </a:lnTo>
                  <a:cubicBezTo>
                    <a:pt x="87614" y="21768"/>
                    <a:pt x="68763" y="2916"/>
                    <a:pt x="45390" y="2916"/>
                  </a:cubicBezTo>
                  <a:close/>
                </a:path>
              </a:pathLst>
            </a:custGeom>
            <a:grpFill/>
            <a:ln w="9525" cap="flat">
              <a:solidFill>
                <a:schemeClr val="bg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0" name="PA-任意多边形: 形状 1000"/>
            <p:cNvSpPr/>
            <p:nvPr>
              <p:custDataLst>
                <p:tags r:id="rId13"/>
              </p:custDataLst>
            </p:nvPr>
          </p:nvSpPr>
          <p:spPr>
            <a:xfrm>
              <a:off x="18889478" y="9177567"/>
              <a:ext cx="89418" cy="408214"/>
            </a:xfrm>
            <a:custGeom>
              <a:avLst/>
              <a:gdLst>
                <a:gd name="connsiteX0" fmla="*/ 45390 w 89418"/>
                <a:gd name="connsiteY0" fmla="*/ 2916 h 408214"/>
                <a:gd name="connsiteX1" fmla="*/ 2916 w 89418"/>
                <a:gd name="connsiteY1" fmla="*/ 45390 h 408214"/>
                <a:gd name="connsiteX2" fmla="*/ 2916 w 89418"/>
                <a:gd name="connsiteY2" fmla="*/ 363824 h 408214"/>
                <a:gd name="connsiteX3" fmla="*/ 45390 w 89418"/>
                <a:gd name="connsiteY3" fmla="*/ 406298 h 408214"/>
                <a:gd name="connsiteX4" fmla="*/ 87863 w 89418"/>
                <a:gd name="connsiteY4" fmla="*/ 363824 h 408214"/>
                <a:gd name="connsiteX5" fmla="*/ 87863 w 89418"/>
                <a:gd name="connsiteY5" fmla="*/ 45137 h 408214"/>
                <a:gd name="connsiteX6" fmla="*/ 45390 w 89418"/>
                <a:gd name="connsiteY6" fmla="*/ 2916 h 40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418" h="408214">
                  <a:moveTo>
                    <a:pt x="45390" y="2916"/>
                  </a:moveTo>
                  <a:cubicBezTo>
                    <a:pt x="22016" y="2916"/>
                    <a:pt x="2916" y="21768"/>
                    <a:pt x="2916" y="45390"/>
                  </a:cubicBezTo>
                  <a:lnTo>
                    <a:pt x="2916" y="363824"/>
                  </a:lnTo>
                  <a:cubicBezTo>
                    <a:pt x="2916" y="387197"/>
                    <a:pt x="21764" y="406298"/>
                    <a:pt x="45390" y="406298"/>
                  </a:cubicBezTo>
                  <a:cubicBezTo>
                    <a:pt x="68763" y="406298"/>
                    <a:pt x="87863" y="387446"/>
                    <a:pt x="87863" y="363824"/>
                  </a:cubicBezTo>
                  <a:lnTo>
                    <a:pt x="87863" y="45137"/>
                  </a:lnTo>
                  <a:cubicBezTo>
                    <a:pt x="87614" y="21768"/>
                    <a:pt x="68763" y="2916"/>
                    <a:pt x="45390" y="2916"/>
                  </a:cubicBezTo>
                  <a:close/>
                </a:path>
              </a:pathLst>
            </a:custGeom>
            <a:grpFill/>
            <a:ln w="9525" cap="flat">
              <a:solidFill>
                <a:schemeClr val="bg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1" name="PA-任意多边形: 形状 1001"/>
            <p:cNvSpPr/>
            <p:nvPr>
              <p:custDataLst>
                <p:tags r:id="rId14"/>
              </p:custDataLst>
            </p:nvPr>
          </p:nvSpPr>
          <p:spPr>
            <a:xfrm>
              <a:off x="19049576" y="9017220"/>
              <a:ext cx="89418" cy="567612"/>
            </a:xfrm>
            <a:custGeom>
              <a:avLst/>
              <a:gdLst>
                <a:gd name="connsiteX0" fmla="*/ 45389 w 89418"/>
                <a:gd name="connsiteY0" fmla="*/ 2916 h 567612"/>
                <a:gd name="connsiteX1" fmla="*/ 2916 w 89418"/>
                <a:gd name="connsiteY1" fmla="*/ 45390 h 567612"/>
                <a:gd name="connsiteX2" fmla="*/ 2916 w 89418"/>
                <a:gd name="connsiteY2" fmla="*/ 523922 h 567612"/>
                <a:gd name="connsiteX3" fmla="*/ 45389 w 89418"/>
                <a:gd name="connsiteY3" fmla="*/ 566395 h 567612"/>
                <a:gd name="connsiteX4" fmla="*/ 87863 w 89418"/>
                <a:gd name="connsiteY4" fmla="*/ 523922 h 567612"/>
                <a:gd name="connsiteX5" fmla="*/ 87863 w 89418"/>
                <a:gd name="connsiteY5" fmla="*/ 45390 h 567612"/>
                <a:gd name="connsiteX6" fmla="*/ 45389 w 89418"/>
                <a:gd name="connsiteY6" fmla="*/ 2916 h 56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418" h="567612">
                  <a:moveTo>
                    <a:pt x="45389" y="2916"/>
                  </a:moveTo>
                  <a:cubicBezTo>
                    <a:pt x="22016" y="2916"/>
                    <a:pt x="2916" y="21768"/>
                    <a:pt x="2916" y="45390"/>
                  </a:cubicBezTo>
                  <a:lnTo>
                    <a:pt x="2916" y="523922"/>
                  </a:lnTo>
                  <a:cubicBezTo>
                    <a:pt x="2916" y="547295"/>
                    <a:pt x="21764" y="566395"/>
                    <a:pt x="45389" y="566395"/>
                  </a:cubicBezTo>
                  <a:cubicBezTo>
                    <a:pt x="68763" y="566395"/>
                    <a:pt x="87863" y="547544"/>
                    <a:pt x="87863" y="523922"/>
                  </a:cubicBezTo>
                  <a:lnTo>
                    <a:pt x="87863" y="45390"/>
                  </a:lnTo>
                  <a:cubicBezTo>
                    <a:pt x="87614" y="22016"/>
                    <a:pt x="68763" y="2916"/>
                    <a:pt x="45389" y="2916"/>
                  </a:cubicBezTo>
                  <a:close/>
                </a:path>
              </a:pathLst>
            </a:custGeom>
            <a:grpFill/>
            <a:ln w="9525" cap="flat">
              <a:solidFill>
                <a:schemeClr val="bg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2" name="PA-任意多边形: 形状 1002"/>
            <p:cNvSpPr/>
            <p:nvPr>
              <p:custDataLst>
                <p:tags r:id="rId15"/>
              </p:custDataLst>
            </p:nvPr>
          </p:nvSpPr>
          <p:spPr>
            <a:xfrm>
              <a:off x="18919138" y="9804386"/>
              <a:ext cx="260480" cy="89418"/>
            </a:xfrm>
            <a:custGeom>
              <a:avLst/>
              <a:gdLst>
                <a:gd name="connsiteX0" fmla="*/ 217298 w 260479"/>
                <a:gd name="connsiteY0" fmla="*/ 2916 h 89418"/>
                <a:gd name="connsiteX1" fmla="*/ 45390 w 260479"/>
                <a:gd name="connsiteY1" fmla="*/ 2916 h 89418"/>
                <a:gd name="connsiteX2" fmla="*/ 2916 w 260479"/>
                <a:gd name="connsiteY2" fmla="*/ 45389 h 89418"/>
                <a:gd name="connsiteX3" fmla="*/ 45390 w 260479"/>
                <a:gd name="connsiteY3" fmla="*/ 87863 h 89418"/>
                <a:gd name="connsiteX4" fmla="*/ 217298 w 260479"/>
                <a:gd name="connsiteY4" fmla="*/ 87863 h 89418"/>
                <a:gd name="connsiteX5" fmla="*/ 259772 w 260479"/>
                <a:gd name="connsiteY5" fmla="*/ 45389 h 89418"/>
                <a:gd name="connsiteX6" fmla="*/ 217298 w 260479"/>
                <a:gd name="connsiteY6" fmla="*/ 2916 h 8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0479" h="89418">
                  <a:moveTo>
                    <a:pt x="217298" y="2916"/>
                  </a:moveTo>
                  <a:lnTo>
                    <a:pt x="45390" y="2916"/>
                  </a:lnTo>
                  <a:cubicBezTo>
                    <a:pt x="22016" y="2916"/>
                    <a:pt x="2916" y="21764"/>
                    <a:pt x="2916" y="45389"/>
                  </a:cubicBezTo>
                  <a:cubicBezTo>
                    <a:pt x="2916" y="68763"/>
                    <a:pt x="21764" y="87863"/>
                    <a:pt x="45390" y="87863"/>
                  </a:cubicBezTo>
                  <a:lnTo>
                    <a:pt x="217298" y="87863"/>
                  </a:lnTo>
                  <a:cubicBezTo>
                    <a:pt x="240671" y="87863"/>
                    <a:pt x="259772" y="69012"/>
                    <a:pt x="259772" y="45389"/>
                  </a:cubicBezTo>
                  <a:cubicBezTo>
                    <a:pt x="259519" y="21764"/>
                    <a:pt x="240671" y="2916"/>
                    <a:pt x="217298" y="2916"/>
                  </a:cubicBezTo>
                  <a:close/>
                </a:path>
              </a:pathLst>
            </a:custGeom>
            <a:grpFill/>
            <a:ln w="9525" cap="flat">
              <a:solidFill>
                <a:schemeClr val="bg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3" name="PA-任意多边形: 形状 1003"/>
            <p:cNvSpPr/>
            <p:nvPr>
              <p:custDataLst>
                <p:tags r:id="rId16"/>
              </p:custDataLst>
            </p:nvPr>
          </p:nvSpPr>
          <p:spPr>
            <a:xfrm>
              <a:off x="19262454" y="9139366"/>
              <a:ext cx="268255" cy="268255"/>
            </a:xfrm>
            <a:custGeom>
              <a:avLst/>
              <a:gdLst>
                <a:gd name="connsiteX0" fmla="*/ 254244 w 268255"/>
                <a:gd name="connsiteY0" fmla="*/ 193925 h 268255"/>
                <a:gd name="connsiteX1" fmla="*/ 147680 w 268255"/>
                <a:gd name="connsiteY1" fmla="*/ 87863 h 268255"/>
                <a:gd name="connsiteX2" fmla="*/ 194178 w 268255"/>
                <a:gd name="connsiteY2" fmla="*/ 87863 h 268255"/>
                <a:gd name="connsiteX3" fmla="*/ 236652 w 268255"/>
                <a:gd name="connsiteY3" fmla="*/ 45390 h 268255"/>
                <a:gd name="connsiteX4" fmla="*/ 194178 w 268255"/>
                <a:gd name="connsiteY4" fmla="*/ 2916 h 268255"/>
                <a:gd name="connsiteX5" fmla="*/ 45389 w 268255"/>
                <a:gd name="connsiteY5" fmla="*/ 2916 h 268255"/>
                <a:gd name="connsiteX6" fmla="*/ 2916 w 268255"/>
                <a:gd name="connsiteY6" fmla="*/ 45390 h 268255"/>
                <a:gd name="connsiteX7" fmla="*/ 2916 w 268255"/>
                <a:gd name="connsiteY7" fmla="*/ 194178 h 268255"/>
                <a:gd name="connsiteX8" fmla="*/ 45389 w 268255"/>
                <a:gd name="connsiteY8" fmla="*/ 236652 h 268255"/>
                <a:gd name="connsiteX9" fmla="*/ 87863 w 268255"/>
                <a:gd name="connsiteY9" fmla="*/ 194178 h 268255"/>
                <a:gd name="connsiteX10" fmla="*/ 87863 w 268255"/>
                <a:gd name="connsiteY10" fmla="*/ 147680 h 268255"/>
                <a:gd name="connsiteX11" fmla="*/ 194174 w 268255"/>
                <a:gd name="connsiteY11" fmla="*/ 253991 h 268255"/>
                <a:gd name="connsiteX12" fmla="*/ 254244 w 268255"/>
                <a:gd name="connsiteY12" fmla="*/ 253991 h 268255"/>
                <a:gd name="connsiteX13" fmla="*/ 254244 w 268255"/>
                <a:gd name="connsiteY13" fmla="*/ 193925 h 26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255" h="268255">
                  <a:moveTo>
                    <a:pt x="254244" y="193925"/>
                  </a:moveTo>
                  <a:lnTo>
                    <a:pt x="147680" y="87863"/>
                  </a:lnTo>
                  <a:lnTo>
                    <a:pt x="194178" y="87863"/>
                  </a:lnTo>
                  <a:cubicBezTo>
                    <a:pt x="217551" y="87863"/>
                    <a:pt x="236652" y="69012"/>
                    <a:pt x="236652" y="45390"/>
                  </a:cubicBezTo>
                  <a:cubicBezTo>
                    <a:pt x="236652" y="22016"/>
                    <a:pt x="217804" y="2916"/>
                    <a:pt x="194178" y="2916"/>
                  </a:cubicBezTo>
                  <a:lnTo>
                    <a:pt x="45389" y="2916"/>
                  </a:lnTo>
                  <a:cubicBezTo>
                    <a:pt x="22016" y="2916"/>
                    <a:pt x="2916" y="21768"/>
                    <a:pt x="2916" y="45390"/>
                  </a:cubicBezTo>
                  <a:lnTo>
                    <a:pt x="2916" y="194178"/>
                  </a:lnTo>
                  <a:cubicBezTo>
                    <a:pt x="2916" y="217551"/>
                    <a:pt x="21764" y="236652"/>
                    <a:pt x="45389" y="236652"/>
                  </a:cubicBezTo>
                  <a:cubicBezTo>
                    <a:pt x="68763" y="236652"/>
                    <a:pt x="87863" y="217800"/>
                    <a:pt x="87863" y="194178"/>
                  </a:cubicBezTo>
                  <a:lnTo>
                    <a:pt x="87863" y="147680"/>
                  </a:lnTo>
                  <a:lnTo>
                    <a:pt x="194174" y="253991"/>
                  </a:lnTo>
                  <a:cubicBezTo>
                    <a:pt x="209503" y="269320"/>
                    <a:pt x="238658" y="269573"/>
                    <a:pt x="254244" y="253991"/>
                  </a:cubicBezTo>
                  <a:cubicBezTo>
                    <a:pt x="270829" y="237406"/>
                    <a:pt x="270829" y="210767"/>
                    <a:pt x="254244" y="193925"/>
                  </a:cubicBezTo>
                  <a:close/>
                </a:path>
              </a:pathLst>
            </a:custGeom>
            <a:grpFill/>
            <a:ln w="9525" cap="flat">
              <a:solidFill>
                <a:schemeClr val="bg1"/>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grpSp>
        <p:nvGrpSpPr>
          <p:cNvPr id="35" name="icon_3"/>
          <p:cNvGrpSpPr>
            <a:grpSpLocks noChangeAspect="1"/>
          </p:cNvGrpSpPr>
          <p:nvPr>
            <p:custDataLst>
              <p:tags r:id="rId17"/>
            </p:custDataLst>
          </p:nvPr>
        </p:nvGrpSpPr>
        <p:grpSpPr>
          <a:xfrm>
            <a:off x="1990280" y="4182358"/>
            <a:ext cx="384810" cy="406400"/>
            <a:chOff x="9151785" y="22352838"/>
            <a:chExt cx="1482811" cy="1565189"/>
          </a:xfrm>
          <a:solidFill>
            <a:schemeClr val="accent1"/>
          </a:solidFill>
        </p:grpSpPr>
        <p:sp>
          <p:nvSpPr>
            <p:cNvPr id="36" name="PA-任意多边形: 形状 1397"/>
            <p:cNvSpPr/>
            <p:nvPr>
              <p:custDataLst>
                <p:tags r:id="rId18"/>
              </p:custDataLst>
            </p:nvPr>
          </p:nvSpPr>
          <p:spPr>
            <a:xfrm>
              <a:off x="9151785" y="22352838"/>
              <a:ext cx="1482811" cy="1565189"/>
            </a:xfrm>
            <a:custGeom>
              <a:avLst/>
              <a:gdLst>
                <a:gd name="connsiteX0" fmla="*/ 1486188 w 1482810"/>
                <a:gd name="connsiteY0" fmla="*/ 1481225 h 1565189"/>
                <a:gd name="connsiteX1" fmla="*/ 1403810 w 1482810"/>
                <a:gd name="connsiteY1" fmla="*/ 1563603 h 1565189"/>
                <a:gd name="connsiteX2" fmla="*/ 113270 w 1482810"/>
                <a:gd name="connsiteY2" fmla="*/ 1563603 h 1565189"/>
                <a:gd name="connsiteX3" fmla="*/ 30892 w 1482810"/>
                <a:gd name="connsiteY3" fmla="*/ 1481225 h 1565189"/>
                <a:gd name="connsiteX4" fmla="*/ 30892 w 1482810"/>
                <a:gd name="connsiteY4" fmla="*/ 190603 h 1565189"/>
                <a:gd name="connsiteX5" fmla="*/ 113270 w 1482810"/>
                <a:gd name="connsiteY5" fmla="*/ 108225 h 1565189"/>
                <a:gd name="connsiteX6" fmla="*/ 195649 w 1482810"/>
                <a:gd name="connsiteY6" fmla="*/ 190603 h 1565189"/>
                <a:gd name="connsiteX7" fmla="*/ 195649 w 1482810"/>
                <a:gd name="connsiteY7" fmla="*/ 1398805 h 1565189"/>
                <a:gd name="connsiteX8" fmla="*/ 392863 w 1482810"/>
                <a:gd name="connsiteY8" fmla="*/ 1398805 h 1565189"/>
                <a:gd name="connsiteX9" fmla="*/ 387837 w 1482810"/>
                <a:gd name="connsiteY9" fmla="*/ 1371291 h 1565189"/>
                <a:gd name="connsiteX10" fmla="*/ 387837 w 1482810"/>
                <a:gd name="connsiteY10" fmla="*/ 575063 h 1565189"/>
                <a:gd name="connsiteX11" fmla="*/ 470216 w 1482810"/>
                <a:gd name="connsiteY11" fmla="*/ 492685 h 1565189"/>
                <a:gd name="connsiteX12" fmla="*/ 552594 w 1482810"/>
                <a:gd name="connsiteY12" fmla="*/ 575063 h 1565189"/>
                <a:gd name="connsiteX13" fmla="*/ 552594 w 1482810"/>
                <a:gd name="connsiteY13" fmla="*/ 1371373 h 1565189"/>
                <a:gd name="connsiteX14" fmla="*/ 547569 w 1482810"/>
                <a:gd name="connsiteY14" fmla="*/ 1398805 h 1565189"/>
                <a:gd name="connsiteX15" fmla="*/ 708701 w 1482810"/>
                <a:gd name="connsiteY15" fmla="*/ 1398805 h 1565189"/>
                <a:gd name="connsiteX16" fmla="*/ 703635 w 1482810"/>
                <a:gd name="connsiteY16" fmla="*/ 1371373 h 1565189"/>
                <a:gd name="connsiteX17" fmla="*/ 703635 w 1482810"/>
                <a:gd name="connsiteY17" fmla="*/ 849630 h 1565189"/>
                <a:gd name="connsiteX18" fmla="*/ 786013 w 1482810"/>
                <a:gd name="connsiteY18" fmla="*/ 767252 h 1565189"/>
                <a:gd name="connsiteX19" fmla="*/ 868392 w 1482810"/>
                <a:gd name="connsiteY19" fmla="*/ 849630 h 1565189"/>
                <a:gd name="connsiteX20" fmla="*/ 868392 w 1482810"/>
                <a:gd name="connsiteY20" fmla="*/ 1371332 h 1565189"/>
                <a:gd name="connsiteX21" fmla="*/ 863325 w 1482810"/>
                <a:gd name="connsiteY21" fmla="*/ 1398847 h 1565189"/>
                <a:gd name="connsiteX22" fmla="*/ 1024458 w 1482810"/>
                <a:gd name="connsiteY22" fmla="*/ 1398847 h 1565189"/>
                <a:gd name="connsiteX23" fmla="*/ 1019432 w 1482810"/>
                <a:gd name="connsiteY23" fmla="*/ 1371332 h 1565189"/>
                <a:gd name="connsiteX24" fmla="*/ 1019432 w 1482810"/>
                <a:gd name="connsiteY24" fmla="*/ 1110522 h 1565189"/>
                <a:gd name="connsiteX25" fmla="*/ 1101811 w 1482810"/>
                <a:gd name="connsiteY25" fmla="*/ 1028144 h 1565189"/>
                <a:gd name="connsiteX26" fmla="*/ 1184189 w 1482810"/>
                <a:gd name="connsiteY26" fmla="*/ 1110522 h 1565189"/>
                <a:gd name="connsiteX27" fmla="*/ 1184189 w 1482810"/>
                <a:gd name="connsiteY27" fmla="*/ 1371332 h 1565189"/>
                <a:gd name="connsiteX28" fmla="*/ 1179164 w 1482810"/>
                <a:gd name="connsiteY28" fmla="*/ 1398847 h 1565189"/>
                <a:gd name="connsiteX29" fmla="*/ 1403810 w 1482810"/>
                <a:gd name="connsiteY29" fmla="*/ 1398847 h 1565189"/>
                <a:gd name="connsiteX30" fmla="*/ 1486188 w 1482810"/>
                <a:gd name="connsiteY30" fmla="*/ 1481225 h 1565189"/>
                <a:gd name="connsiteX31" fmla="*/ 1220436 w 1482810"/>
                <a:gd name="connsiteY31" fmla="*/ 799750 h 1565189"/>
                <a:gd name="connsiteX32" fmla="*/ 1053743 w 1482810"/>
                <a:gd name="connsiteY32" fmla="*/ 799750 h 1565189"/>
                <a:gd name="connsiteX33" fmla="*/ 991959 w 1482810"/>
                <a:gd name="connsiteY33" fmla="*/ 861534 h 1565189"/>
                <a:gd name="connsiteX34" fmla="*/ 1053743 w 1482810"/>
                <a:gd name="connsiteY34" fmla="*/ 923318 h 1565189"/>
                <a:gd name="connsiteX35" fmla="*/ 1383257 w 1482810"/>
                <a:gd name="connsiteY35" fmla="*/ 923318 h 1565189"/>
                <a:gd name="connsiteX36" fmla="*/ 1445040 w 1482810"/>
                <a:gd name="connsiteY36" fmla="*/ 861534 h 1565189"/>
                <a:gd name="connsiteX37" fmla="*/ 1445040 w 1482810"/>
                <a:gd name="connsiteY37" fmla="*/ 532020 h 1565189"/>
                <a:gd name="connsiteX38" fmla="*/ 1383257 w 1482810"/>
                <a:gd name="connsiteY38" fmla="*/ 470236 h 1565189"/>
                <a:gd name="connsiteX39" fmla="*/ 1321473 w 1482810"/>
                <a:gd name="connsiteY39" fmla="*/ 532020 h 1565189"/>
                <a:gd name="connsiteX40" fmla="*/ 1321473 w 1482810"/>
                <a:gd name="connsiteY40" fmla="*/ 726104 h 1565189"/>
                <a:gd name="connsiteX41" fmla="*/ 644364 w 1482810"/>
                <a:gd name="connsiteY41" fmla="*/ 48995 h 1565189"/>
                <a:gd name="connsiteX42" fmla="*/ 557043 w 1482810"/>
                <a:gd name="connsiteY42" fmla="*/ 48995 h 1565189"/>
                <a:gd name="connsiteX43" fmla="*/ 557043 w 1482810"/>
                <a:gd name="connsiteY43" fmla="*/ 136357 h 1565189"/>
                <a:gd name="connsiteX44" fmla="*/ 1220436 w 1482810"/>
                <a:gd name="connsiteY44" fmla="*/ 799750 h 1565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482810" h="1565189">
                  <a:moveTo>
                    <a:pt x="1486188" y="1481225"/>
                  </a:moveTo>
                  <a:cubicBezTo>
                    <a:pt x="1486188" y="1526698"/>
                    <a:pt x="1449283" y="1563603"/>
                    <a:pt x="1403810" y="1563603"/>
                  </a:cubicBezTo>
                  <a:lnTo>
                    <a:pt x="113270" y="1563603"/>
                  </a:lnTo>
                  <a:cubicBezTo>
                    <a:pt x="67797" y="1563603"/>
                    <a:pt x="30892" y="1526698"/>
                    <a:pt x="30892" y="1481225"/>
                  </a:cubicBezTo>
                  <a:lnTo>
                    <a:pt x="30892" y="190603"/>
                  </a:lnTo>
                  <a:cubicBezTo>
                    <a:pt x="30892" y="145130"/>
                    <a:pt x="67797" y="108225"/>
                    <a:pt x="113270" y="108225"/>
                  </a:cubicBezTo>
                  <a:cubicBezTo>
                    <a:pt x="158743" y="108225"/>
                    <a:pt x="195649" y="145130"/>
                    <a:pt x="195649" y="190603"/>
                  </a:cubicBezTo>
                  <a:lnTo>
                    <a:pt x="195649" y="1398805"/>
                  </a:lnTo>
                  <a:lnTo>
                    <a:pt x="392863" y="1398805"/>
                  </a:lnTo>
                  <a:cubicBezTo>
                    <a:pt x="389814" y="1390197"/>
                    <a:pt x="387837" y="1381012"/>
                    <a:pt x="387837" y="1371291"/>
                  </a:cubicBezTo>
                  <a:lnTo>
                    <a:pt x="387837" y="575063"/>
                  </a:lnTo>
                  <a:cubicBezTo>
                    <a:pt x="387837" y="529590"/>
                    <a:pt x="424743" y="492685"/>
                    <a:pt x="470216" y="492685"/>
                  </a:cubicBezTo>
                  <a:cubicBezTo>
                    <a:pt x="515689" y="492685"/>
                    <a:pt x="552594" y="529590"/>
                    <a:pt x="552594" y="575063"/>
                  </a:cubicBezTo>
                  <a:lnTo>
                    <a:pt x="552594" y="1371373"/>
                  </a:lnTo>
                  <a:cubicBezTo>
                    <a:pt x="552594" y="1381012"/>
                    <a:pt x="550617" y="1390197"/>
                    <a:pt x="547569" y="1398805"/>
                  </a:cubicBezTo>
                  <a:lnTo>
                    <a:pt x="708701" y="1398805"/>
                  </a:lnTo>
                  <a:cubicBezTo>
                    <a:pt x="705653" y="1390197"/>
                    <a:pt x="703635" y="1381012"/>
                    <a:pt x="703635" y="1371373"/>
                  </a:cubicBezTo>
                  <a:lnTo>
                    <a:pt x="703635" y="849630"/>
                  </a:lnTo>
                  <a:cubicBezTo>
                    <a:pt x="703635" y="804157"/>
                    <a:pt x="740540" y="767252"/>
                    <a:pt x="786013" y="767252"/>
                  </a:cubicBezTo>
                  <a:cubicBezTo>
                    <a:pt x="831486" y="767252"/>
                    <a:pt x="868392" y="804157"/>
                    <a:pt x="868392" y="849630"/>
                  </a:cubicBezTo>
                  <a:lnTo>
                    <a:pt x="868392" y="1371332"/>
                  </a:lnTo>
                  <a:cubicBezTo>
                    <a:pt x="868392" y="1381012"/>
                    <a:pt x="866415" y="1390238"/>
                    <a:pt x="863325" y="1398847"/>
                  </a:cubicBezTo>
                  <a:lnTo>
                    <a:pt x="1024458" y="1398847"/>
                  </a:lnTo>
                  <a:cubicBezTo>
                    <a:pt x="1021410" y="1390238"/>
                    <a:pt x="1019432" y="1381012"/>
                    <a:pt x="1019432" y="1371332"/>
                  </a:cubicBezTo>
                  <a:lnTo>
                    <a:pt x="1019432" y="1110522"/>
                  </a:lnTo>
                  <a:cubicBezTo>
                    <a:pt x="1019432" y="1065050"/>
                    <a:pt x="1056338" y="1028144"/>
                    <a:pt x="1101811" y="1028144"/>
                  </a:cubicBezTo>
                  <a:cubicBezTo>
                    <a:pt x="1147284" y="1028144"/>
                    <a:pt x="1184189" y="1065050"/>
                    <a:pt x="1184189" y="1110522"/>
                  </a:cubicBezTo>
                  <a:lnTo>
                    <a:pt x="1184189" y="1371332"/>
                  </a:lnTo>
                  <a:cubicBezTo>
                    <a:pt x="1184189" y="1381012"/>
                    <a:pt x="1182212" y="1390238"/>
                    <a:pt x="1179164" y="1398847"/>
                  </a:cubicBezTo>
                  <a:lnTo>
                    <a:pt x="1403810" y="1398847"/>
                  </a:lnTo>
                  <a:cubicBezTo>
                    <a:pt x="1449365" y="1398847"/>
                    <a:pt x="1486188" y="1435752"/>
                    <a:pt x="1486188" y="1481225"/>
                  </a:cubicBezTo>
                  <a:close/>
                  <a:moveTo>
                    <a:pt x="1220436" y="799750"/>
                  </a:moveTo>
                  <a:lnTo>
                    <a:pt x="1053743" y="799750"/>
                  </a:lnTo>
                  <a:cubicBezTo>
                    <a:pt x="1019638" y="799750"/>
                    <a:pt x="991959" y="827347"/>
                    <a:pt x="991959" y="861534"/>
                  </a:cubicBezTo>
                  <a:cubicBezTo>
                    <a:pt x="991959" y="895721"/>
                    <a:pt x="1019638" y="923318"/>
                    <a:pt x="1053743" y="923318"/>
                  </a:cubicBezTo>
                  <a:lnTo>
                    <a:pt x="1383257" y="923318"/>
                  </a:lnTo>
                  <a:cubicBezTo>
                    <a:pt x="1417361" y="923318"/>
                    <a:pt x="1445040" y="895721"/>
                    <a:pt x="1445040" y="861534"/>
                  </a:cubicBezTo>
                  <a:lnTo>
                    <a:pt x="1445040" y="532020"/>
                  </a:lnTo>
                  <a:cubicBezTo>
                    <a:pt x="1445040" y="497874"/>
                    <a:pt x="1417361" y="470236"/>
                    <a:pt x="1383257" y="470236"/>
                  </a:cubicBezTo>
                  <a:cubicBezTo>
                    <a:pt x="1349152" y="470236"/>
                    <a:pt x="1321473" y="497874"/>
                    <a:pt x="1321473" y="532020"/>
                  </a:cubicBezTo>
                  <a:lnTo>
                    <a:pt x="1321473" y="726104"/>
                  </a:lnTo>
                  <a:lnTo>
                    <a:pt x="644364" y="48995"/>
                  </a:lnTo>
                  <a:cubicBezTo>
                    <a:pt x="620227" y="24858"/>
                    <a:pt x="581179" y="24858"/>
                    <a:pt x="557043" y="48995"/>
                  </a:cubicBezTo>
                  <a:cubicBezTo>
                    <a:pt x="532865" y="73090"/>
                    <a:pt x="532865" y="112261"/>
                    <a:pt x="557043" y="136357"/>
                  </a:cubicBezTo>
                  <a:lnTo>
                    <a:pt x="1220436" y="79975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2"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blinds(horizontal)">
                                      <p:cBhvr>
                                        <p:cTn id="27" dur="500"/>
                                        <p:tgtEl>
                                          <p:spTgt spid="8">
                                            <p:txEl>
                                              <p:pRg st="0" end="0"/>
                                            </p:txEl>
                                          </p:spTgt>
                                        </p:tgtEl>
                                      </p:cBhvr>
                                    </p:animEffect>
                                  </p:childTnLst>
                                </p:cTn>
                              </p:par>
                              <p:par>
                                <p:cTn id="28" presetID="3" presetClass="entr" presetSubtype="10" fill="hold" grpId="2" nodeType="withEffect">
                                  <p:stCondLst>
                                    <p:cond delay="0"/>
                                  </p:stCondLst>
                                  <p:childTnLst>
                                    <p:set>
                                      <p:cBhvr>
                                        <p:cTn id="29" dur="1" fill="hold">
                                          <p:stCondLst>
                                            <p:cond delay="0"/>
                                          </p:stCondLst>
                                        </p:cTn>
                                        <p:tgtEl>
                                          <p:spTgt spid="8">
                                            <p:txEl>
                                              <p:pRg st="1" end="1"/>
                                            </p:txEl>
                                          </p:spTgt>
                                        </p:tgtEl>
                                        <p:attrNameLst>
                                          <p:attrName>style.visibility</p:attrName>
                                        </p:attrNameLst>
                                      </p:cBhvr>
                                      <p:to>
                                        <p:strVal val="visible"/>
                                      </p:to>
                                    </p:set>
                                    <p:animEffect transition="in" filter="blinds(horizontal)">
                                      <p:cBhvr>
                                        <p:cTn id="30" dur="500"/>
                                        <p:tgtEl>
                                          <p:spTgt spid="8">
                                            <p:txEl>
                                              <p:pRg st="1" end="1"/>
                                            </p:txEl>
                                          </p:spTgt>
                                        </p:tgtEl>
                                      </p:cBhvr>
                                    </p:animEffect>
                                  </p:childTnLst>
                                </p:cTn>
                              </p:par>
                              <p:par>
                                <p:cTn id="31" presetID="3" presetClass="entr" presetSubtype="10" fill="hold" grpId="2" nodeType="withEffect">
                                  <p:stCondLst>
                                    <p:cond delay="0"/>
                                  </p:stCondLst>
                                  <p:childTnLst>
                                    <p:set>
                                      <p:cBhvr>
                                        <p:cTn id="32" dur="1" fill="hold">
                                          <p:stCondLst>
                                            <p:cond delay="0"/>
                                          </p:stCondLst>
                                        </p:cTn>
                                        <p:tgtEl>
                                          <p:spTgt spid="8">
                                            <p:txEl>
                                              <p:pRg st="2" end="2"/>
                                            </p:txEl>
                                          </p:spTgt>
                                        </p:tgtEl>
                                        <p:attrNameLst>
                                          <p:attrName>style.visibility</p:attrName>
                                        </p:attrNameLst>
                                      </p:cBhvr>
                                      <p:to>
                                        <p:strVal val="visible"/>
                                      </p:to>
                                    </p:set>
                                    <p:animEffect transition="in" filter="blinds(horizontal)">
                                      <p:cBhvr>
                                        <p:cTn id="33" dur="500"/>
                                        <p:tgtEl>
                                          <p:spTgt spid="8">
                                            <p:txEl>
                                              <p:pRg st="2" end="2"/>
                                            </p:txEl>
                                          </p:spTgt>
                                        </p:tgtEl>
                                      </p:cBhvr>
                                    </p:animEffect>
                                  </p:childTnLst>
                                </p:cTn>
                              </p:par>
                              <p:par>
                                <p:cTn id="34" presetID="3" presetClass="entr" presetSubtype="10" fill="hold" grpId="2" nodeType="withEffect">
                                  <p:stCondLst>
                                    <p:cond delay="0"/>
                                  </p:stCondLst>
                                  <p:childTnLst>
                                    <p:set>
                                      <p:cBhvr>
                                        <p:cTn id="35" dur="1" fill="hold">
                                          <p:stCondLst>
                                            <p:cond delay="0"/>
                                          </p:stCondLst>
                                        </p:cTn>
                                        <p:tgtEl>
                                          <p:spTgt spid="8">
                                            <p:txEl>
                                              <p:pRg st="3" end="3"/>
                                            </p:txEl>
                                          </p:spTgt>
                                        </p:tgtEl>
                                        <p:attrNameLst>
                                          <p:attrName>style.visibility</p:attrName>
                                        </p:attrNameLst>
                                      </p:cBhvr>
                                      <p:to>
                                        <p:strVal val="visible"/>
                                      </p:to>
                                    </p:set>
                                    <p:animEffect transition="in" filter="blinds(horizontal)">
                                      <p:cBhvr>
                                        <p:cTn id="36" dur="500"/>
                                        <p:tgtEl>
                                          <p:spTgt spid="8">
                                            <p:txEl>
                                              <p:pRg st="3" end="3"/>
                                            </p:txEl>
                                          </p:spTgt>
                                        </p:tgtEl>
                                      </p:cBhvr>
                                    </p:animEffect>
                                  </p:childTnLst>
                                </p:cTn>
                              </p:par>
                              <p:par>
                                <p:cTn id="37" presetID="3" presetClass="entr" presetSubtype="10" fill="hold" grpId="2" nodeType="withEffect">
                                  <p:stCondLst>
                                    <p:cond delay="0"/>
                                  </p:stCondLst>
                                  <p:childTnLst>
                                    <p:set>
                                      <p:cBhvr>
                                        <p:cTn id="38" dur="1" fill="hold">
                                          <p:stCondLst>
                                            <p:cond delay="0"/>
                                          </p:stCondLst>
                                        </p:cTn>
                                        <p:tgtEl>
                                          <p:spTgt spid="8">
                                            <p:txEl>
                                              <p:pRg st="4" end="4"/>
                                            </p:txEl>
                                          </p:spTgt>
                                        </p:tgtEl>
                                        <p:attrNameLst>
                                          <p:attrName>style.visibility</p:attrName>
                                        </p:attrNameLst>
                                      </p:cBhvr>
                                      <p:to>
                                        <p:strVal val="visible"/>
                                      </p:to>
                                    </p:set>
                                    <p:animEffect transition="in" filter="blinds(horizontal)">
                                      <p:cBhvr>
                                        <p:cTn id="39" dur="500"/>
                                        <p:tgtEl>
                                          <p:spTgt spid="8">
                                            <p:txEl>
                                              <p:pRg st="4" end="4"/>
                                            </p:txEl>
                                          </p:spTgt>
                                        </p:tgtEl>
                                      </p:cBhvr>
                                    </p:animEffect>
                                  </p:childTnLst>
                                </p:cTn>
                              </p:par>
                              <p:par>
                                <p:cTn id="40" presetID="3" presetClass="entr" presetSubtype="10" fill="hold" grpId="2" nodeType="withEffect">
                                  <p:stCondLst>
                                    <p:cond delay="0"/>
                                  </p:stCondLst>
                                  <p:childTnLst>
                                    <p:set>
                                      <p:cBhvr>
                                        <p:cTn id="41" dur="1" fill="hold">
                                          <p:stCondLst>
                                            <p:cond delay="0"/>
                                          </p:stCondLst>
                                        </p:cTn>
                                        <p:tgtEl>
                                          <p:spTgt spid="8">
                                            <p:txEl>
                                              <p:pRg st="5" end="5"/>
                                            </p:txEl>
                                          </p:spTgt>
                                        </p:tgtEl>
                                        <p:attrNameLst>
                                          <p:attrName>style.visibility</p:attrName>
                                        </p:attrNameLst>
                                      </p:cBhvr>
                                      <p:to>
                                        <p:strVal val="visible"/>
                                      </p:to>
                                    </p:set>
                                    <p:animEffect transition="in" filter="blinds(horizontal)">
                                      <p:cBhvr>
                                        <p:cTn id="42" dur="500"/>
                                        <p:tgtEl>
                                          <p:spTgt spid="8">
                                            <p:txEl>
                                              <p:pRg st="5" end="5"/>
                                            </p:txEl>
                                          </p:spTgt>
                                        </p:tgtEl>
                                      </p:cBhvr>
                                    </p:animEffect>
                                  </p:childTnLst>
                                </p:cTn>
                              </p:par>
                              <p:par>
                                <p:cTn id="43" presetID="3" presetClass="entr" presetSubtype="10" fill="hold" grpId="2" nodeType="withEffect">
                                  <p:stCondLst>
                                    <p:cond delay="0"/>
                                  </p:stCondLst>
                                  <p:childTnLst>
                                    <p:set>
                                      <p:cBhvr>
                                        <p:cTn id="44" dur="1" fill="hold">
                                          <p:stCondLst>
                                            <p:cond delay="0"/>
                                          </p:stCondLst>
                                        </p:cTn>
                                        <p:tgtEl>
                                          <p:spTgt spid="8">
                                            <p:txEl>
                                              <p:pRg st="6" end="6"/>
                                            </p:txEl>
                                          </p:spTgt>
                                        </p:tgtEl>
                                        <p:attrNameLst>
                                          <p:attrName>style.visibility</p:attrName>
                                        </p:attrNameLst>
                                      </p:cBhvr>
                                      <p:to>
                                        <p:strVal val="visible"/>
                                      </p:to>
                                    </p:set>
                                    <p:animEffect transition="in" filter="blinds(horizontal)">
                                      <p:cBhvr>
                                        <p:cTn id="45"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8" grpId="1"/>
      <p:bldP spid="8" grpId="2" bldLvl="0" build="allAtOnce"/>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2412365" y="922020"/>
            <a:ext cx="3912870" cy="76200"/>
            <a:chOff x="7790" y="1452"/>
            <a:chExt cx="3618" cy="120"/>
          </a:xfrm>
        </p:grpSpPr>
        <p:sp>
          <p:nvSpPr>
            <p:cNvPr id="4" name="矩形 3"/>
            <p:cNvSpPr/>
            <p:nvPr>
              <p:custDataLst>
                <p:tags r:id="rId2"/>
              </p:custDataLst>
            </p:nvPr>
          </p:nvSpPr>
          <p:spPr>
            <a:xfrm flipV="1">
              <a:off x="7790" y="1452"/>
              <a:ext cx="3619"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7790" y="1452"/>
              <a:ext cx="890"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6" name="组合 25"/>
          <p:cNvGrpSpPr/>
          <p:nvPr>
            <p:custDataLst>
              <p:tags r:id="rId4"/>
            </p:custDataLst>
          </p:nvPr>
        </p:nvGrpSpPr>
        <p:grpSpPr>
          <a:xfrm>
            <a:off x="609600" y="1487805"/>
            <a:ext cx="10971530" cy="2868930"/>
            <a:chOff x="960" y="2343"/>
            <a:chExt cx="17278" cy="4518"/>
          </a:xfrm>
        </p:grpSpPr>
        <p:sp>
          <p:nvSpPr>
            <p:cNvPr id="27" name="矩形 26"/>
            <p:cNvSpPr/>
            <p:nvPr>
              <p:custDataLst>
                <p:tags r:id="rId5"/>
              </p:custDataLst>
            </p:nvPr>
          </p:nvSpPr>
          <p:spPr>
            <a:xfrm>
              <a:off x="960" y="2575"/>
              <a:ext cx="17278" cy="4286"/>
            </a:xfrm>
            <a:prstGeom prst="rect">
              <a:avLst/>
            </a:prstGeom>
            <a:noFill/>
            <a:ln w="22225" cmpd="dbl">
              <a:solidFill>
                <a:schemeClr val="bg1">
                  <a:lumMod val="65000"/>
                </a:schemeClr>
              </a:solidFill>
              <a:prstDash val="sysDot"/>
            </a:ln>
            <a:effectLst>
              <a:outerShdw blurRad="165100" dist="76200" dir="8100000" sx="101000" sy="101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流程图: 终止 27"/>
            <p:cNvSpPr/>
            <p:nvPr>
              <p:custDataLst>
                <p:tags r:id="rId6"/>
              </p:custDataLst>
            </p:nvPr>
          </p:nvSpPr>
          <p:spPr>
            <a:xfrm rot="5400000">
              <a:off x="2489" y="2521"/>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9" name="流程图: 终止 28"/>
            <p:cNvSpPr/>
            <p:nvPr>
              <p:custDataLst>
                <p:tags r:id="rId7"/>
              </p:custDataLst>
            </p:nvPr>
          </p:nvSpPr>
          <p:spPr>
            <a:xfrm rot="5400000">
              <a:off x="3428" y="2521"/>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0" name="文本框 29"/>
          <p:cNvSpPr txBox="1"/>
          <p:nvPr>
            <p:custDataLst>
              <p:tags r:id="rId8"/>
            </p:custDataLst>
          </p:nvPr>
        </p:nvSpPr>
        <p:spPr>
          <a:xfrm>
            <a:off x="952421" y="1900610"/>
            <a:ext cx="10284936" cy="21913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935"/>
              </a:spcBef>
              <a:spcAft>
                <a:spcPts val="0"/>
              </a:spcAft>
              <a:buSzPct val="100000"/>
              <a:buNone/>
            </a:pPr>
            <a:r>
              <a:rPr lang="zh-CN" altLang="en-US" sz="2200">
                <a:sym typeface="+mn-ea"/>
              </a:rPr>
              <a:t>概念</a:t>
            </a: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模式的定义</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数据的逻辑结构（数据项的名字、类型、取值范围等）</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数据之间的联系</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数据有关的安全性、完整性要求</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Title 6"/>
          <p:cNvSpPr txBox="1"/>
          <p:nvPr>
            <p:custDataLst>
              <p:tags r:id="rId9"/>
            </p:custDataLst>
          </p:nvPr>
        </p:nvSpPr>
        <p:spPr>
          <a:xfrm>
            <a:off x="2479372" y="274955"/>
            <a:ext cx="49123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3000">
                <a:sym typeface="+mn-ea"/>
              </a:rPr>
              <a:t>概念</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模式（</a:t>
            </a: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Schema</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30000"/>
                                  </p:iterate>
                                  <p:childTnLst>
                                    <p:set>
                                      <p:cBhvr>
                                        <p:cTn id="6" dur="500" fill="hold">
                                          <p:stCondLst>
                                            <p:cond delay="0"/>
                                          </p:stCondLst>
                                        </p:cTn>
                                        <p:tgtEl>
                                          <p:spTgt spid="30">
                                            <p:txEl>
                                              <p:pRg st="0" end="0"/>
                                            </p:txEl>
                                          </p:spTgt>
                                        </p:tgtEl>
                                        <p:attrNameLst>
                                          <p:attrName>style.visibility</p:attrName>
                                        </p:attrNameLst>
                                      </p:cBhvr>
                                      <p:to>
                                        <p:strVal val="visible"/>
                                      </p:to>
                                    </p:set>
                                    <p:animEffect transition="in" filter="fade">
                                      <p:cBhvr>
                                        <p:cTn id="7" dur="500"/>
                                        <p:tgtEl>
                                          <p:spTgt spid="30">
                                            <p:txEl>
                                              <p:pRg st="0" end="0"/>
                                            </p:txEl>
                                          </p:spTgt>
                                        </p:tgtEl>
                                      </p:cBhvr>
                                    </p:animEffect>
                                  </p:childTnLst>
                                </p:cTn>
                              </p:par>
                              <p:par>
                                <p:cTn id="8" presetID="10" presetClass="entr" presetSubtype="0" fill="hold" grpId="0" nodeType="withEffect">
                                  <p:stCondLst>
                                    <p:cond delay="0"/>
                                  </p:stCondLst>
                                  <p:iterate type="lt">
                                    <p:tmPct val="30000"/>
                                  </p:iterate>
                                  <p:childTnLst>
                                    <p:set>
                                      <p:cBhvr>
                                        <p:cTn id="9" dur="500" fill="hold">
                                          <p:stCondLst>
                                            <p:cond delay="0"/>
                                          </p:stCondLst>
                                        </p:cTn>
                                        <p:tgtEl>
                                          <p:spTgt spid="30">
                                            <p:txEl>
                                              <p:pRg st="1" end="1"/>
                                            </p:txEl>
                                          </p:spTgt>
                                        </p:tgtEl>
                                        <p:attrNameLst>
                                          <p:attrName>style.visibility</p:attrName>
                                        </p:attrNameLst>
                                      </p:cBhvr>
                                      <p:to>
                                        <p:strVal val="visible"/>
                                      </p:to>
                                    </p:set>
                                    <p:animEffect transition="in" filter="fade">
                                      <p:cBhvr>
                                        <p:cTn id="10" dur="500"/>
                                        <p:tgtEl>
                                          <p:spTgt spid="30">
                                            <p:txEl>
                                              <p:pRg st="1" end="1"/>
                                            </p:txEl>
                                          </p:spTgt>
                                        </p:tgtEl>
                                      </p:cBhvr>
                                    </p:animEffect>
                                  </p:childTnLst>
                                </p:cTn>
                              </p:par>
                              <p:par>
                                <p:cTn id="11" presetID="10" presetClass="entr" presetSubtype="0" fill="hold" grpId="0" nodeType="withEffect">
                                  <p:stCondLst>
                                    <p:cond delay="0"/>
                                  </p:stCondLst>
                                  <p:iterate type="lt">
                                    <p:tmPct val="30000"/>
                                  </p:iterate>
                                  <p:childTnLst>
                                    <p:set>
                                      <p:cBhvr>
                                        <p:cTn id="12" dur="500" fill="hold">
                                          <p:stCondLst>
                                            <p:cond delay="0"/>
                                          </p:stCondLst>
                                        </p:cTn>
                                        <p:tgtEl>
                                          <p:spTgt spid="30">
                                            <p:txEl>
                                              <p:pRg st="2" end="2"/>
                                            </p:txEl>
                                          </p:spTgt>
                                        </p:tgtEl>
                                        <p:attrNameLst>
                                          <p:attrName>style.visibility</p:attrName>
                                        </p:attrNameLst>
                                      </p:cBhvr>
                                      <p:to>
                                        <p:strVal val="visible"/>
                                      </p:to>
                                    </p:set>
                                    <p:animEffect transition="in" filter="fade">
                                      <p:cBhvr>
                                        <p:cTn id="13" dur="500"/>
                                        <p:tgtEl>
                                          <p:spTgt spid="30">
                                            <p:txEl>
                                              <p:pRg st="2" end="2"/>
                                            </p:txEl>
                                          </p:spTgt>
                                        </p:tgtEl>
                                      </p:cBhvr>
                                    </p:animEffect>
                                  </p:childTnLst>
                                </p:cTn>
                              </p:par>
                              <p:par>
                                <p:cTn id="14" presetID="10" presetClass="entr" presetSubtype="0" fill="hold" grpId="0" nodeType="withEffect">
                                  <p:stCondLst>
                                    <p:cond delay="0"/>
                                  </p:stCondLst>
                                  <p:iterate type="lt">
                                    <p:tmPct val="30000"/>
                                  </p:iterate>
                                  <p:childTnLst>
                                    <p:set>
                                      <p:cBhvr>
                                        <p:cTn id="15" dur="500" fill="hold">
                                          <p:stCondLst>
                                            <p:cond delay="0"/>
                                          </p:stCondLst>
                                        </p:cTn>
                                        <p:tgtEl>
                                          <p:spTgt spid="30">
                                            <p:txEl>
                                              <p:pRg st="3" end="3"/>
                                            </p:txEl>
                                          </p:spTgt>
                                        </p:tgtEl>
                                        <p:attrNameLst>
                                          <p:attrName>style.visibility</p:attrName>
                                        </p:attrNameLst>
                                      </p:cBhvr>
                                      <p:to>
                                        <p:strVal val="visible"/>
                                      </p:to>
                                    </p:set>
                                    <p:animEffect transition="in" filter="fade">
                                      <p:cBhvr>
                                        <p:cTn id="16" dur="5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build="allAtOnce"/>
      <p:bldP spid="30" grpId="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Rectangle 1026"/>
          <p:cNvSpPr>
            <a:spLocks noGrp="1"/>
          </p:cNvSpPr>
          <p:nvPr>
            <p:ph type="title"/>
          </p:nvPr>
        </p:nvSpPr>
        <p:spPr>
          <a:xfrm>
            <a:off x="609600" y="67945"/>
            <a:ext cx="8049260" cy="811530"/>
          </a:xfrm>
        </p:spPr>
        <p:txBody>
          <a:bodyPr vert="horz" wrap="square" lIns="91456" tIns="45728" rIns="91456" bIns="45728" anchor="ctr" anchorCtr="0"/>
          <a:p>
            <a:pPr eaLnBrk="1" hangingPunct="1"/>
            <a:r>
              <a:rPr lang="en-US" altLang="zh-CN" sz="3200" dirty="0"/>
              <a:t>2.  </a:t>
            </a:r>
            <a:r>
              <a:rPr lang="zh-CN" altLang="en-US" sz="3200" dirty="0"/>
              <a:t>外模式（</a:t>
            </a:r>
            <a:r>
              <a:rPr lang="en-US" altLang="zh-CN" sz="3200" dirty="0"/>
              <a:t>External Schema</a:t>
            </a:r>
            <a:r>
              <a:rPr lang="zh-CN" altLang="en-US" sz="3200" dirty="0"/>
              <a:t>）</a:t>
            </a:r>
            <a:endParaRPr lang="zh-CN" altLang="en-US" sz="3200" dirty="0"/>
          </a:p>
        </p:txBody>
      </p:sp>
      <p:sp>
        <p:nvSpPr>
          <p:cNvPr id="76802" name="Rectangle 1027"/>
          <p:cNvSpPr>
            <a:spLocks noGrp="1"/>
          </p:cNvSpPr>
          <p:nvPr>
            <p:ph idx="1"/>
          </p:nvPr>
        </p:nvSpPr>
        <p:spPr/>
        <p:txBody>
          <a:bodyPr vert="horz" wrap="square" lIns="91456" tIns="45728" rIns="91456" bIns="45728" anchor="t" anchorCtr="0">
            <a:normAutofit/>
          </a:bodyPr>
          <a:p>
            <a:pPr algn="just" eaLnBrk="1" hangingPunct="1">
              <a:lnSpc>
                <a:spcPct val="180000"/>
              </a:lnSpc>
            </a:pPr>
            <a:r>
              <a:rPr lang="zh-CN" altLang="en-US" sz="2400" dirty="0"/>
              <a:t>外模式（也称子模式或用户模式）</a:t>
            </a:r>
            <a:endParaRPr lang="zh-CN" altLang="en-US" sz="2400" dirty="0"/>
          </a:p>
          <a:p>
            <a:pPr lvl="1" algn="just" eaLnBrk="1" hangingPunct="1">
              <a:lnSpc>
                <a:spcPct val="180000"/>
              </a:lnSpc>
            </a:pPr>
            <a:r>
              <a:rPr lang="zh-CN" altLang="en-US" sz="2400" dirty="0"/>
              <a:t>数据库用户（包括应用程序员和最终用户）使用的</a:t>
            </a:r>
            <a:r>
              <a:rPr lang="zh-CN" altLang="en-US" sz="2400" dirty="0">
                <a:solidFill>
                  <a:srgbClr val="FF00FF"/>
                </a:solidFill>
              </a:rPr>
              <a:t>局部</a:t>
            </a:r>
            <a:r>
              <a:rPr lang="zh-CN" altLang="en-US" sz="2400" dirty="0"/>
              <a:t>数据的逻辑结构和特征的描述</a:t>
            </a:r>
            <a:endParaRPr lang="zh-CN" altLang="en-US" sz="2400" dirty="0"/>
          </a:p>
          <a:p>
            <a:pPr lvl="1" algn="just" eaLnBrk="1" hangingPunct="1">
              <a:lnSpc>
                <a:spcPct val="180000"/>
              </a:lnSpc>
            </a:pPr>
            <a:r>
              <a:rPr lang="zh-CN" altLang="en-US" sz="2400" dirty="0"/>
              <a:t>数据库用户的数据视图，是与某一应用有关的数据的逻辑表示</a:t>
            </a:r>
            <a:endParaRPr lang="zh-CN" altLang="en-US" sz="2400" dirty="0"/>
          </a:p>
        </p:txBody>
      </p:sp>
      <p:grpSp>
        <p:nvGrpSpPr>
          <p:cNvPr id="218" name="组合 217"/>
          <p:cNvGrpSpPr/>
          <p:nvPr>
            <p:custDataLst>
              <p:tags r:id="rId1"/>
            </p:custDataLst>
          </p:nvPr>
        </p:nvGrpSpPr>
        <p:grpSpPr>
          <a:xfrm>
            <a:off x="2479040" y="922020"/>
            <a:ext cx="4277360" cy="76200"/>
            <a:chOff x="3904" y="1452"/>
            <a:chExt cx="6736" cy="120"/>
          </a:xfrm>
        </p:grpSpPr>
        <p:sp>
          <p:nvSpPr>
            <p:cNvPr id="219" name="矩形 218"/>
            <p:cNvSpPr/>
            <p:nvPr>
              <p:custDataLst>
                <p:tags r:id="rId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220" name="任意多边形 219"/>
            <p:cNvSpPr/>
            <p:nvPr>
              <p:custDataLst>
                <p:tags r:id="rId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30000"/>
                                  </p:iterate>
                                  <p:childTnLst>
                                    <p:set>
                                      <p:cBhvr>
                                        <p:cTn id="6" dur="500" fill="hold">
                                          <p:stCondLst>
                                            <p:cond delay="0"/>
                                          </p:stCondLst>
                                        </p:cTn>
                                        <p:tgtEl>
                                          <p:spTgt spid="76802">
                                            <p:txEl>
                                              <p:pRg st="0" end="0"/>
                                            </p:txEl>
                                          </p:spTgt>
                                        </p:tgtEl>
                                        <p:attrNameLst>
                                          <p:attrName>style.visibility</p:attrName>
                                        </p:attrNameLst>
                                      </p:cBhvr>
                                      <p:to>
                                        <p:strVal val="visible"/>
                                      </p:to>
                                    </p:set>
                                    <p:animEffect transition="in" filter="fade">
                                      <p:cBhvr>
                                        <p:cTn id="7" dur="500"/>
                                        <p:tgtEl>
                                          <p:spTgt spid="76802">
                                            <p:txEl>
                                              <p:pRg st="0" end="0"/>
                                            </p:txEl>
                                          </p:spTgt>
                                        </p:tgtEl>
                                      </p:cBhvr>
                                    </p:animEffect>
                                  </p:childTnLst>
                                </p:cTn>
                              </p:par>
                              <p:par>
                                <p:cTn id="8" presetID="10" presetClass="entr" presetSubtype="0" fill="hold" grpId="0" nodeType="withEffect">
                                  <p:stCondLst>
                                    <p:cond delay="0"/>
                                  </p:stCondLst>
                                  <p:iterate type="lt">
                                    <p:tmPct val="30000"/>
                                  </p:iterate>
                                  <p:childTnLst>
                                    <p:set>
                                      <p:cBhvr>
                                        <p:cTn id="9" dur="500" fill="hold">
                                          <p:stCondLst>
                                            <p:cond delay="0"/>
                                          </p:stCondLst>
                                        </p:cTn>
                                        <p:tgtEl>
                                          <p:spTgt spid="76802">
                                            <p:txEl>
                                              <p:pRg st="1" end="1"/>
                                            </p:txEl>
                                          </p:spTgt>
                                        </p:tgtEl>
                                        <p:attrNameLst>
                                          <p:attrName>style.visibility</p:attrName>
                                        </p:attrNameLst>
                                      </p:cBhvr>
                                      <p:to>
                                        <p:strVal val="visible"/>
                                      </p:to>
                                    </p:set>
                                    <p:animEffect transition="in" filter="fade">
                                      <p:cBhvr>
                                        <p:cTn id="10" dur="500"/>
                                        <p:tgtEl>
                                          <p:spTgt spid="76802">
                                            <p:txEl>
                                              <p:pRg st="1" end="1"/>
                                            </p:txEl>
                                          </p:spTgt>
                                        </p:tgtEl>
                                      </p:cBhvr>
                                    </p:animEffect>
                                  </p:childTnLst>
                                </p:cTn>
                              </p:par>
                              <p:par>
                                <p:cTn id="11" presetID="10" presetClass="entr" presetSubtype="0" fill="hold" grpId="0" nodeType="withEffect">
                                  <p:stCondLst>
                                    <p:cond delay="0"/>
                                  </p:stCondLst>
                                  <p:iterate type="lt">
                                    <p:tmPct val="30000"/>
                                  </p:iterate>
                                  <p:childTnLst>
                                    <p:set>
                                      <p:cBhvr>
                                        <p:cTn id="12" dur="500" fill="hold">
                                          <p:stCondLst>
                                            <p:cond delay="0"/>
                                          </p:stCondLst>
                                        </p:cTn>
                                        <p:tgtEl>
                                          <p:spTgt spid="76802">
                                            <p:txEl>
                                              <p:pRg st="2" end="2"/>
                                            </p:txEl>
                                          </p:spTgt>
                                        </p:tgtEl>
                                        <p:attrNameLst>
                                          <p:attrName>style.visibility</p:attrName>
                                        </p:attrNameLst>
                                      </p:cBhvr>
                                      <p:to>
                                        <p:strVal val="visible"/>
                                      </p:to>
                                    </p:set>
                                    <p:animEffect transition="in" filter="fade">
                                      <p:cBhvr>
                                        <p:cTn id="13" dur="500"/>
                                        <p:tgtEl>
                                          <p:spTgt spid="7680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ldLvl="0" build="allAtOnce"/>
      <p:bldP spid="76802" grpId="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9" name="组合 28"/>
          <p:cNvGrpSpPr/>
          <p:nvPr>
            <p:custDataLst>
              <p:tags r:id="rId1"/>
            </p:custDataLst>
          </p:nvPr>
        </p:nvGrpSpPr>
        <p:grpSpPr>
          <a:xfrm>
            <a:off x="4731385" y="922020"/>
            <a:ext cx="2727960" cy="76200"/>
            <a:chOff x="7451" y="1452"/>
            <a:chExt cx="4296" cy="120"/>
          </a:xfrm>
        </p:grpSpPr>
        <p:sp>
          <p:nvSpPr>
            <p:cNvPr id="30" name="矩形 29"/>
            <p:cNvSpPr/>
            <p:nvPr>
              <p:custDataLst>
                <p:tags r:id="rId2"/>
              </p:custDataLst>
            </p:nvPr>
          </p:nvSpPr>
          <p:spPr>
            <a:xfrm flipV="1">
              <a:off x="7451" y="1452"/>
              <a:ext cx="429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任意多边形 30"/>
            <p:cNvSpPr/>
            <p:nvPr>
              <p:custDataLst>
                <p:tags r:id="rId3"/>
              </p:custDataLst>
            </p:nvPr>
          </p:nvSpPr>
          <p:spPr>
            <a:xfrm>
              <a:off x="7451" y="1452"/>
              <a:ext cx="1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2" name="Title 6"/>
          <p:cNvSpPr txBox="1"/>
          <p:nvPr>
            <p:custDataLst>
              <p:tags r:id="rId4"/>
            </p:custDataLst>
          </p:nvPr>
        </p:nvSpPr>
        <p:spPr>
          <a:xfrm>
            <a:off x="4731386" y="274955"/>
            <a:ext cx="265430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外模式（续）</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7826" name="Rectangle 3"/>
          <p:cNvSpPr>
            <a:spLocks noGrp="1"/>
          </p:cNvSpPr>
          <p:nvPr>
            <p:ph idx="1"/>
          </p:nvPr>
        </p:nvSpPr>
        <p:spPr>
          <a:xfrm>
            <a:off x="1116965" y="1052830"/>
            <a:ext cx="10283190" cy="5211445"/>
          </a:xfrm>
        </p:spPr>
        <p:txBody>
          <a:bodyPr vert="horz" wrap="square" lIns="91456" tIns="45728" rIns="91456" bIns="45728" anchor="t" anchorCtr="0">
            <a:normAutofit fontScale="90000"/>
          </a:bodyPr>
          <a:p>
            <a:pPr algn="just" eaLnBrk="1" hangingPunct="1">
              <a:lnSpc>
                <a:spcPct val="130000"/>
              </a:lnSpc>
              <a:spcBef>
                <a:spcPct val="0"/>
              </a:spcBef>
            </a:pPr>
            <a:r>
              <a:rPr lang="zh-CN" altLang="en-US" sz="2665" dirty="0"/>
              <a:t>外模式的地位：介于</a:t>
            </a:r>
            <a:r>
              <a:rPr lang="zh-CN" altLang="en-US" sz="2665" dirty="0">
                <a:sym typeface="+mn-ea"/>
              </a:rPr>
              <a:t>概念</a:t>
            </a:r>
            <a:r>
              <a:rPr lang="zh-CN" altLang="en-US" sz="2665" dirty="0"/>
              <a:t>模式与应用之间</a:t>
            </a:r>
            <a:endParaRPr lang="zh-CN" altLang="en-US" sz="2665" dirty="0"/>
          </a:p>
          <a:p>
            <a:pPr lvl="1" algn="just" eaLnBrk="1" hangingPunct="1">
              <a:lnSpc>
                <a:spcPct val="130000"/>
              </a:lnSpc>
              <a:spcBef>
                <a:spcPct val="0"/>
              </a:spcBef>
            </a:pPr>
            <a:r>
              <a:rPr lang="zh-CN" altLang="en-US" sz="2665" dirty="0"/>
              <a:t>模式与外模式的关系：一对多</a:t>
            </a:r>
            <a:endParaRPr lang="zh-CN" altLang="en-US" sz="2665" dirty="0"/>
          </a:p>
          <a:p>
            <a:pPr lvl="2" algn="just" eaLnBrk="1" hangingPunct="1">
              <a:lnSpc>
                <a:spcPct val="130000"/>
              </a:lnSpc>
              <a:spcBef>
                <a:spcPct val="0"/>
              </a:spcBef>
              <a:buSzPct val="87000"/>
              <a:buFont typeface="Wingdings" panose="05000000000000000000" pitchFamily="2" charset="2"/>
              <a:buChar char="l"/>
            </a:pPr>
            <a:r>
              <a:rPr lang="zh-CN" altLang="en-US" sz="2665" dirty="0"/>
              <a:t>外模式通常是概念模式的子集</a:t>
            </a:r>
            <a:endParaRPr lang="zh-CN" altLang="en-US" sz="2665" dirty="0"/>
          </a:p>
          <a:p>
            <a:pPr lvl="2" algn="just" eaLnBrk="1" hangingPunct="1">
              <a:lnSpc>
                <a:spcPct val="130000"/>
              </a:lnSpc>
              <a:spcBef>
                <a:spcPct val="0"/>
              </a:spcBef>
              <a:buSzPct val="87000"/>
              <a:buFont typeface="Wingdings" panose="05000000000000000000" pitchFamily="2" charset="2"/>
              <a:buChar char="l"/>
            </a:pPr>
            <a:r>
              <a:rPr lang="zh-CN" altLang="en-US" sz="2665" dirty="0"/>
              <a:t>一个数据库可以有多个外模式。反映了不同的用户的应用需求、看待数据的方式、对数据保密的要求</a:t>
            </a:r>
            <a:endParaRPr lang="zh-CN" altLang="en-US" sz="2665" dirty="0"/>
          </a:p>
          <a:p>
            <a:pPr lvl="2" algn="just" eaLnBrk="1" hangingPunct="1">
              <a:lnSpc>
                <a:spcPct val="130000"/>
              </a:lnSpc>
              <a:spcBef>
                <a:spcPct val="0"/>
              </a:spcBef>
              <a:buSzPct val="87000"/>
              <a:buFont typeface="Wingdings" panose="05000000000000000000" pitchFamily="2" charset="2"/>
              <a:buChar char="l"/>
            </a:pPr>
            <a:r>
              <a:rPr lang="zh-CN" altLang="en-US" sz="2665" dirty="0"/>
              <a:t>对模式中同一数据，在外模式中的结构、类型、长度、保密级别等都可以不同</a:t>
            </a:r>
            <a:endParaRPr lang="zh-CN" altLang="en-US" sz="2665" dirty="0"/>
          </a:p>
          <a:p>
            <a:pPr lvl="1" algn="just" eaLnBrk="1" hangingPunct="1">
              <a:lnSpc>
                <a:spcPct val="130000"/>
              </a:lnSpc>
              <a:spcBef>
                <a:spcPct val="0"/>
              </a:spcBef>
            </a:pPr>
            <a:r>
              <a:rPr lang="zh-CN" altLang="en-US" sz="2665" dirty="0"/>
              <a:t>外模式与应用的关系：一对多</a:t>
            </a:r>
            <a:endParaRPr lang="zh-CN" altLang="en-US" sz="2665" dirty="0"/>
          </a:p>
          <a:p>
            <a:pPr lvl="2" algn="just" eaLnBrk="1" hangingPunct="1">
              <a:lnSpc>
                <a:spcPct val="130000"/>
              </a:lnSpc>
              <a:spcBef>
                <a:spcPct val="0"/>
              </a:spcBef>
              <a:buSzPct val="87000"/>
              <a:buFont typeface="Wingdings" panose="05000000000000000000" pitchFamily="2" charset="2"/>
              <a:buChar char="l"/>
            </a:pPr>
            <a:r>
              <a:rPr lang="zh-CN" altLang="en-US" sz="2665" dirty="0"/>
              <a:t>同一外模式也可以为某一用户的多个应用系统所使用</a:t>
            </a:r>
            <a:endParaRPr lang="zh-CN" altLang="en-US" sz="2665" dirty="0"/>
          </a:p>
          <a:p>
            <a:pPr lvl="2" algn="just" eaLnBrk="1" hangingPunct="1">
              <a:lnSpc>
                <a:spcPct val="130000"/>
              </a:lnSpc>
              <a:spcBef>
                <a:spcPct val="0"/>
              </a:spcBef>
              <a:buSzPct val="87000"/>
              <a:buFont typeface="Wingdings" panose="05000000000000000000" pitchFamily="2" charset="2"/>
              <a:buChar char="l"/>
            </a:pPr>
            <a:r>
              <a:rPr lang="zh-CN" altLang="en-US" sz="2665" dirty="0"/>
              <a:t>但一个应用程序只能使用一个外模式</a:t>
            </a:r>
            <a:endParaRPr lang="zh-CN" altLang="en-US" sz="2665" dirty="0"/>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30000"/>
                                  </p:iterate>
                                  <p:childTnLst>
                                    <p:set>
                                      <p:cBhvr>
                                        <p:cTn id="6" dur="500" fill="hold">
                                          <p:stCondLst>
                                            <p:cond delay="0"/>
                                          </p:stCondLst>
                                        </p:cTn>
                                        <p:tgtEl>
                                          <p:spTgt spid="77826">
                                            <p:txEl>
                                              <p:pRg st="0" end="0"/>
                                            </p:txEl>
                                          </p:spTgt>
                                        </p:tgtEl>
                                        <p:attrNameLst>
                                          <p:attrName>style.visibility</p:attrName>
                                        </p:attrNameLst>
                                      </p:cBhvr>
                                      <p:to>
                                        <p:strVal val="visible"/>
                                      </p:to>
                                    </p:set>
                                    <p:animEffect transition="in" filter="fade">
                                      <p:cBhvr>
                                        <p:cTn id="7" dur="500"/>
                                        <p:tgtEl>
                                          <p:spTgt spid="77826">
                                            <p:txEl>
                                              <p:pRg st="0" end="0"/>
                                            </p:txEl>
                                          </p:spTgt>
                                        </p:tgtEl>
                                      </p:cBhvr>
                                    </p:animEffect>
                                  </p:childTnLst>
                                </p:cTn>
                              </p:par>
                              <p:par>
                                <p:cTn id="8" presetID="10" presetClass="entr" presetSubtype="0" fill="hold" grpId="0" nodeType="withEffect">
                                  <p:stCondLst>
                                    <p:cond delay="0"/>
                                  </p:stCondLst>
                                  <p:iterate type="lt">
                                    <p:tmPct val="30000"/>
                                  </p:iterate>
                                  <p:childTnLst>
                                    <p:set>
                                      <p:cBhvr>
                                        <p:cTn id="9" dur="500" fill="hold">
                                          <p:stCondLst>
                                            <p:cond delay="0"/>
                                          </p:stCondLst>
                                        </p:cTn>
                                        <p:tgtEl>
                                          <p:spTgt spid="77826">
                                            <p:txEl>
                                              <p:pRg st="1" end="1"/>
                                            </p:txEl>
                                          </p:spTgt>
                                        </p:tgtEl>
                                        <p:attrNameLst>
                                          <p:attrName>style.visibility</p:attrName>
                                        </p:attrNameLst>
                                      </p:cBhvr>
                                      <p:to>
                                        <p:strVal val="visible"/>
                                      </p:to>
                                    </p:set>
                                    <p:animEffect transition="in" filter="fade">
                                      <p:cBhvr>
                                        <p:cTn id="10" dur="500"/>
                                        <p:tgtEl>
                                          <p:spTgt spid="77826">
                                            <p:txEl>
                                              <p:pRg st="1" end="1"/>
                                            </p:txEl>
                                          </p:spTgt>
                                        </p:tgtEl>
                                      </p:cBhvr>
                                    </p:animEffect>
                                  </p:childTnLst>
                                </p:cTn>
                              </p:par>
                              <p:par>
                                <p:cTn id="11" presetID="10" presetClass="entr" presetSubtype="0" fill="hold" grpId="0" nodeType="withEffect">
                                  <p:stCondLst>
                                    <p:cond delay="0"/>
                                  </p:stCondLst>
                                  <p:iterate type="lt">
                                    <p:tmPct val="30000"/>
                                  </p:iterate>
                                  <p:childTnLst>
                                    <p:set>
                                      <p:cBhvr>
                                        <p:cTn id="12" dur="500" fill="hold">
                                          <p:stCondLst>
                                            <p:cond delay="0"/>
                                          </p:stCondLst>
                                        </p:cTn>
                                        <p:tgtEl>
                                          <p:spTgt spid="77826">
                                            <p:txEl>
                                              <p:pRg st="2" end="2"/>
                                            </p:txEl>
                                          </p:spTgt>
                                        </p:tgtEl>
                                        <p:attrNameLst>
                                          <p:attrName>style.visibility</p:attrName>
                                        </p:attrNameLst>
                                      </p:cBhvr>
                                      <p:to>
                                        <p:strVal val="visible"/>
                                      </p:to>
                                    </p:set>
                                    <p:animEffect transition="in" filter="fade">
                                      <p:cBhvr>
                                        <p:cTn id="13" dur="500"/>
                                        <p:tgtEl>
                                          <p:spTgt spid="77826">
                                            <p:txEl>
                                              <p:pRg st="2" end="2"/>
                                            </p:txEl>
                                          </p:spTgt>
                                        </p:tgtEl>
                                      </p:cBhvr>
                                    </p:animEffect>
                                  </p:childTnLst>
                                </p:cTn>
                              </p:par>
                              <p:par>
                                <p:cTn id="14" presetID="10" presetClass="entr" presetSubtype="0" fill="hold" grpId="0" nodeType="withEffect">
                                  <p:stCondLst>
                                    <p:cond delay="0"/>
                                  </p:stCondLst>
                                  <p:iterate type="lt">
                                    <p:tmPct val="30000"/>
                                  </p:iterate>
                                  <p:childTnLst>
                                    <p:set>
                                      <p:cBhvr>
                                        <p:cTn id="15" dur="500" fill="hold">
                                          <p:stCondLst>
                                            <p:cond delay="0"/>
                                          </p:stCondLst>
                                        </p:cTn>
                                        <p:tgtEl>
                                          <p:spTgt spid="77826">
                                            <p:txEl>
                                              <p:pRg st="3" end="3"/>
                                            </p:txEl>
                                          </p:spTgt>
                                        </p:tgtEl>
                                        <p:attrNameLst>
                                          <p:attrName>style.visibility</p:attrName>
                                        </p:attrNameLst>
                                      </p:cBhvr>
                                      <p:to>
                                        <p:strVal val="visible"/>
                                      </p:to>
                                    </p:set>
                                    <p:animEffect transition="in" filter="fade">
                                      <p:cBhvr>
                                        <p:cTn id="16" dur="500"/>
                                        <p:tgtEl>
                                          <p:spTgt spid="77826">
                                            <p:txEl>
                                              <p:pRg st="3" end="3"/>
                                            </p:txEl>
                                          </p:spTgt>
                                        </p:tgtEl>
                                      </p:cBhvr>
                                    </p:animEffect>
                                  </p:childTnLst>
                                </p:cTn>
                              </p:par>
                              <p:par>
                                <p:cTn id="17" presetID="10" presetClass="entr" presetSubtype="0" fill="hold" grpId="0" nodeType="withEffect">
                                  <p:stCondLst>
                                    <p:cond delay="0"/>
                                  </p:stCondLst>
                                  <p:iterate type="lt">
                                    <p:tmPct val="30000"/>
                                  </p:iterate>
                                  <p:childTnLst>
                                    <p:set>
                                      <p:cBhvr>
                                        <p:cTn id="18" dur="500" fill="hold">
                                          <p:stCondLst>
                                            <p:cond delay="0"/>
                                          </p:stCondLst>
                                        </p:cTn>
                                        <p:tgtEl>
                                          <p:spTgt spid="77826">
                                            <p:txEl>
                                              <p:pRg st="4" end="4"/>
                                            </p:txEl>
                                          </p:spTgt>
                                        </p:tgtEl>
                                        <p:attrNameLst>
                                          <p:attrName>style.visibility</p:attrName>
                                        </p:attrNameLst>
                                      </p:cBhvr>
                                      <p:to>
                                        <p:strVal val="visible"/>
                                      </p:to>
                                    </p:set>
                                    <p:animEffect transition="in" filter="fade">
                                      <p:cBhvr>
                                        <p:cTn id="19" dur="500"/>
                                        <p:tgtEl>
                                          <p:spTgt spid="77826">
                                            <p:txEl>
                                              <p:pRg st="4" end="4"/>
                                            </p:txEl>
                                          </p:spTgt>
                                        </p:tgtEl>
                                      </p:cBhvr>
                                    </p:animEffect>
                                  </p:childTnLst>
                                </p:cTn>
                              </p:par>
                              <p:par>
                                <p:cTn id="20" presetID="10" presetClass="entr" presetSubtype="0" fill="hold" grpId="0" nodeType="withEffect">
                                  <p:stCondLst>
                                    <p:cond delay="0"/>
                                  </p:stCondLst>
                                  <p:iterate type="lt">
                                    <p:tmPct val="30000"/>
                                  </p:iterate>
                                  <p:childTnLst>
                                    <p:set>
                                      <p:cBhvr>
                                        <p:cTn id="21" dur="500" fill="hold">
                                          <p:stCondLst>
                                            <p:cond delay="0"/>
                                          </p:stCondLst>
                                        </p:cTn>
                                        <p:tgtEl>
                                          <p:spTgt spid="77826">
                                            <p:txEl>
                                              <p:pRg st="5" end="5"/>
                                            </p:txEl>
                                          </p:spTgt>
                                        </p:tgtEl>
                                        <p:attrNameLst>
                                          <p:attrName>style.visibility</p:attrName>
                                        </p:attrNameLst>
                                      </p:cBhvr>
                                      <p:to>
                                        <p:strVal val="visible"/>
                                      </p:to>
                                    </p:set>
                                    <p:animEffect transition="in" filter="fade">
                                      <p:cBhvr>
                                        <p:cTn id="22" dur="500"/>
                                        <p:tgtEl>
                                          <p:spTgt spid="77826">
                                            <p:txEl>
                                              <p:pRg st="5" end="5"/>
                                            </p:txEl>
                                          </p:spTgt>
                                        </p:tgtEl>
                                      </p:cBhvr>
                                    </p:animEffect>
                                  </p:childTnLst>
                                </p:cTn>
                              </p:par>
                              <p:par>
                                <p:cTn id="23" presetID="10" presetClass="entr" presetSubtype="0" fill="hold" grpId="0" nodeType="withEffect">
                                  <p:stCondLst>
                                    <p:cond delay="0"/>
                                  </p:stCondLst>
                                  <p:iterate type="lt">
                                    <p:tmPct val="30000"/>
                                  </p:iterate>
                                  <p:childTnLst>
                                    <p:set>
                                      <p:cBhvr>
                                        <p:cTn id="24" dur="500" fill="hold">
                                          <p:stCondLst>
                                            <p:cond delay="0"/>
                                          </p:stCondLst>
                                        </p:cTn>
                                        <p:tgtEl>
                                          <p:spTgt spid="77826">
                                            <p:txEl>
                                              <p:pRg st="6" end="6"/>
                                            </p:txEl>
                                          </p:spTgt>
                                        </p:tgtEl>
                                        <p:attrNameLst>
                                          <p:attrName>style.visibility</p:attrName>
                                        </p:attrNameLst>
                                      </p:cBhvr>
                                      <p:to>
                                        <p:strVal val="visible"/>
                                      </p:to>
                                    </p:set>
                                    <p:animEffect transition="in" filter="fade">
                                      <p:cBhvr>
                                        <p:cTn id="25" dur="500"/>
                                        <p:tgtEl>
                                          <p:spTgt spid="77826">
                                            <p:txEl>
                                              <p:pRg st="6" end="6"/>
                                            </p:txEl>
                                          </p:spTgt>
                                        </p:tgtEl>
                                      </p:cBhvr>
                                    </p:animEffect>
                                  </p:childTnLst>
                                </p:cTn>
                              </p:par>
                              <p:par>
                                <p:cTn id="26" presetID="10" presetClass="entr" presetSubtype="0" fill="hold" grpId="0" nodeType="withEffect">
                                  <p:stCondLst>
                                    <p:cond delay="0"/>
                                  </p:stCondLst>
                                  <p:iterate type="lt">
                                    <p:tmPct val="30000"/>
                                  </p:iterate>
                                  <p:childTnLst>
                                    <p:set>
                                      <p:cBhvr>
                                        <p:cTn id="27" dur="500" fill="hold">
                                          <p:stCondLst>
                                            <p:cond delay="0"/>
                                          </p:stCondLst>
                                        </p:cTn>
                                        <p:tgtEl>
                                          <p:spTgt spid="77826">
                                            <p:txEl>
                                              <p:pRg st="7" end="7"/>
                                            </p:txEl>
                                          </p:spTgt>
                                        </p:tgtEl>
                                        <p:attrNameLst>
                                          <p:attrName>style.visibility</p:attrName>
                                        </p:attrNameLst>
                                      </p:cBhvr>
                                      <p:to>
                                        <p:strVal val="visible"/>
                                      </p:to>
                                    </p:set>
                                    <p:animEffect transition="in" filter="fade">
                                      <p:cBhvr>
                                        <p:cTn id="28" dur="500"/>
                                        <p:tgtEl>
                                          <p:spTgt spid="7782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bldLvl="0" build="allAtOnce"/>
      <p:bldP spid="7782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custDataLst>
              <p:tags r:id="rId1"/>
            </p:custDataLst>
          </p:nvPr>
        </p:nvGrpSpPr>
        <p:grpSpPr>
          <a:xfrm>
            <a:off x="1990725" y="922020"/>
            <a:ext cx="5308600" cy="76200"/>
            <a:chOff x="3135" y="1452"/>
            <a:chExt cx="8360" cy="120"/>
          </a:xfrm>
        </p:grpSpPr>
        <p:sp>
          <p:nvSpPr>
            <p:cNvPr id="6" name="矩形 5"/>
            <p:cNvSpPr/>
            <p:nvPr>
              <p:custDataLst>
                <p:tags r:id="rId2"/>
              </p:custDataLst>
            </p:nvPr>
          </p:nvSpPr>
          <p:spPr>
            <a:xfrm flipV="1">
              <a:off x="3135"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135"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7" name="Title 6"/>
          <p:cNvSpPr txBox="1"/>
          <p:nvPr>
            <p:custDataLst>
              <p:tags r:id="rId4"/>
            </p:custDataLst>
          </p:nvPr>
        </p:nvSpPr>
        <p:spPr>
          <a:xfrm>
            <a:off x="1990455" y="274955"/>
            <a:ext cx="5165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数据管理技术的产生和发展</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5"/>
            </p:custDataLst>
          </p:nvPr>
        </p:nvSpPr>
        <p:spPr>
          <a:xfrm>
            <a:off x="2995542" y="1098753"/>
            <a:ext cx="7062639" cy="359664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什么是数据管理</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对数据进行分类、组织、编码、存储、检索和维护</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数据处理的中心问题</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数据管理技术的发展过程</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人工管理阶段（</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20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世纪</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50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年代中之前）</a:t>
            </a:r>
            <a:endPar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文件系统阶段（</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20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世纪</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50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年代末</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--60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年代中）</a:t>
            </a:r>
            <a:endPar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数据库系统阶段（</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20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世纪</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60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年代末</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现在）</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422" name="icon_1"/>
          <p:cNvGrpSpPr>
            <a:grpSpLocks noChangeAspect="1"/>
          </p:cNvGrpSpPr>
          <p:nvPr>
            <p:custDataLst>
              <p:tags r:id="rId6"/>
            </p:custDataLst>
          </p:nvPr>
        </p:nvGrpSpPr>
        <p:grpSpPr>
          <a:xfrm>
            <a:off x="2324029" y="1254963"/>
            <a:ext cx="428625" cy="508000"/>
            <a:chOff x="9260830" y="1807518"/>
            <a:chExt cx="1288852" cy="1526977"/>
          </a:xfrm>
          <a:solidFill>
            <a:schemeClr val="accent1"/>
          </a:solidFill>
        </p:grpSpPr>
        <p:sp>
          <p:nvSpPr>
            <p:cNvPr id="423" name="PA-任意多边形: 形状 785"/>
            <p:cNvSpPr/>
            <p:nvPr>
              <p:custDataLst>
                <p:tags r:id="rId7"/>
              </p:custDataLst>
            </p:nvPr>
          </p:nvSpPr>
          <p:spPr>
            <a:xfrm>
              <a:off x="9379893" y="1926580"/>
              <a:ext cx="193477" cy="193477"/>
            </a:xfrm>
            <a:custGeom>
              <a:avLst/>
              <a:gdLst>
                <a:gd name="connsiteX0" fmla="*/ 168920 w 193476"/>
                <a:gd name="connsiteY0" fmla="*/ 2232 h 193476"/>
                <a:gd name="connsiteX1" fmla="*/ 26045 w 193476"/>
                <a:gd name="connsiteY1" fmla="*/ 2232 h 193476"/>
                <a:gd name="connsiteX2" fmla="*/ 2232 w 193476"/>
                <a:gd name="connsiteY2" fmla="*/ 26045 h 193476"/>
                <a:gd name="connsiteX3" fmla="*/ 2232 w 193476"/>
                <a:gd name="connsiteY3" fmla="*/ 168920 h 193476"/>
                <a:gd name="connsiteX4" fmla="*/ 26045 w 193476"/>
                <a:gd name="connsiteY4" fmla="*/ 192732 h 193476"/>
                <a:gd name="connsiteX5" fmla="*/ 168920 w 193476"/>
                <a:gd name="connsiteY5" fmla="*/ 192732 h 193476"/>
                <a:gd name="connsiteX6" fmla="*/ 192732 w 193476"/>
                <a:gd name="connsiteY6" fmla="*/ 168920 h 193476"/>
                <a:gd name="connsiteX7" fmla="*/ 192732 w 193476"/>
                <a:gd name="connsiteY7" fmla="*/ 26045 h 193476"/>
                <a:gd name="connsiteX8" fmla="*/ 168920 w 193476"/>
                <a:gd name="connsiteY8" fmla="*/ 2232 h 193476"/>
                <a:gd name="connsiteX9" fmla="*/ 145107 w 193476"/>
                <a:gd name="connsiteY9" fmla="*/ 145107 h 193476"/>
                <a:gd name="connsiteX10" fmla="*/ 49857 w 193476"/>
                <a:gd name="connsiteY10" fmla="*/ 145107 h 193476"/>
                <a:gd name="connsiteX11" fmla="*/ 49857 w 193476"/>
                <a:gd name="connsiteY11" fmla="*/ 49857 h 193476"/>
                <a:gd name="connsiteX12" fmla="*/ 145107 w 193476"/>
                <a:gd name="connsiteY12" fmla="*/ 49857 h 193476"/>
                <a:gd name="connsiteX13" fmla="*/ 145107 w 193476"/>
                <a:gd name="connsiteY13" fmla="*/ 145107 h 1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476" h="193476">
                  <a:moveTo>
                    <a:pt x="168920" y="2232"/>
                  </a:moveTo>
                  <a:lnTo>
                    <a:pt x="26045" y="2232"/>
                  </a:lnTo>
                  <a:cubicBezTo>
                    <a:pt x="12894" y="2232"/>
                    <a:pt x="2232" y="12894"/>
                    <a:pt x="2232" y="26045"/>
                  </a:cubicBezTo>
                  <a:lnTo>
                    <a:pt x="2232" y="168920"/>
                  </a:lnTo>
                  <a:cubicBezTo>
                    <a:pt x="2232" y="182070"/>
                    <a:pt x="12894" y="192732"/>
                    <a:pt x="26045" y="192732"/>
                  </a:cubicBezTo>
                  <a:lnTo>
                    <a:pt x="168920" y="192732"/>
                  </a:lnTo>
                  <a:cubicBezTo>
                    <a:pt x="182070" y="192732"/>
                    <a:pt x="192732" y="182070"/>
                    <a:pt x="192732" y="168920"/>
                  </a:cubicBezTo>
                  <a:lnTo>
                    <a:pt x="192732" y="26045"/>
                  </a:lnTo>
                  <a:cubicBezTo>
                    <a:pt x="192732" y="12894"/>
                    <a:pt x="182070" y="2232"/>
                    <a:pt x="168920" y="2232"/>
                  </a:cubicBezTo>
                  <a:close/>
                  <a:moveTo>
                    <a:pt x="145107" y="145107"/>
                  </a:moveTo>
                  <a:lnTo>
                    <a:pt x="49857" y="145107"/>
                  </a:lnTo>
                  <a:lnTo>
                    <a:pt x="49857" y="49857"/>
                  </a:lnTo>
                  <a:lnTo>
                    <a:pt x="145107" y="49857"/>
                  </a:lnTo>
                  <a:lnTo>
                    <a:pt x="145107" y="14510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24" name="PA-任意多边形: 形状 786"/>
            <p:cNvSpPr/>
            <p:nvPr>
              <p:custDataLst>
                <p:tags r:id="rId8"/>
              </p:custDataLst>
            </p:nvPr>
          </p:nvSpPr>
          <p:spPr>
            <a:xfrm>
              <a:off x="9618018" y="1950393"/>
              <a:ext cx="50602" cy="50602"/>
            </a:xfrm>
            <a:custGeom>
              <a:avLst/>
              <a:gdLst>
                <a:gd name="connsiteX0" fmla="*/ 2232 w 50601"/>
                <a:gd name="connsiteY0" fmla="*/ 2232 h 50601"/>
                <a:gd name="connsiteX1" fmla="*/ 49857 w 50601"/>
                <a:gd name="connsiteY1" fmla="*/ 2232 h 50601"/>
                <a:gd name="connsiteX2" fmla="*/ 49857 w 50601"/>
                <a:gd name="connsiteY2" fmla="*/ 49857 h 50601"/>
                <a:gd name="connsiteX3" fmla="*/ 2232 w 50601"/>
                <a:gd name="connsiteY3" fmla="*/ 49857 h 50601"/>
              </a:gdLst>
              <a:ahLst/>
              <a:cxnLst>
                <a:cxn ang="0">
                  <a:pos x="connsiteX0" y="connsiteY0"/>
                </a:cxn>
                <a:cxn ang="0">
                  <a:pos x="connsiteX1" y="connsiteY1"/>
                </a:cxn>
                <a:cxn ang="0">
                  <a:pos x="connsiteX2" y="connsiteY2"/>
                </a:cxn>
                <a:cxn ang="0">
                  <a:pos x="connsiteX3" y="connsiteY3"/>
                </a:cxn>
              </a:cxnLst>
              <a:rect l="l" t="t" r="r" b="b"/>
              <a:pathLst>
                <a:path w="50601" h="50601">
                  <a:moveTo>
                    <a:pt x="2232" y="2232"/>
                  </a:moveTo>
                  <a:lnTo>
                    <a:pt x="49857" y="2232"/>
                  </a:lnTo>
                  <a:lnTo>
                    <a:pt x="49857" y="49857"/>
                  </a:lnTo>
                  <a:lnTo>
                    <a:pt x="2232" y="4985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25" name="PA-任意多边形: 形状 787"/>
            <p:cNvSpPr/>
            <p:nvPr>
              <p:custDataLst>
                <p:tags r:id="rId9"/>
              </p:custDataLst>
            </p:nvPr>
          </p:nvSpPr>
          <p:spPr>
            <a:xfrm>
              <a:off x="9713268" y="1950393"/>
              <a:ext cx="50602" cy="50602"/>
            </a:xfrm>
            <a:custGeom>
              <a:avLst/>
              <a:gdLst>
                <a:gd name="connsiteX0" fmla="*/ 2232 w 50601"/>
                <a:gd name="connsiteY0" fmla="*/ 2232 h 50601"/>
                <a:gd name="connsiteX1" fmla="*/ 49857 w 50601"/>
                <a:gd name="connsiteY1" fmla="*/ 2232 h 50601"/>
                <a:gd name="connsiteX2" fmla="*/ 49857 w 50601"/>
                <a:gd name="connsiteY2" fmla="*/ 49857 h 50601"/>
                <a:gd name="connsiteX3" fmla="*/ 2232 w 50601"/>
                <a:gd name="connsiteY3" fmla="*/ 49857 h 50601"/>
              </a:gdLst>
              <a:ahLst/>
              <a:cxnLst>
                <a:cxn ang="0">
                  <a:pos x="connsiteX0" y="connsiteY0"/>
                </a:cxn>
                <a:cxn ang="0">
                  <a:pos x="connsiteX1" y="connsiteY1"/>
                </a:cxn>
                <a:cxn ang="0">
                  <a:pos x="connsiteX2" y="connsiteY2"/>
                </a:cxn>
                <a:cxn ang="0">
                  <a:pos x="connsiteX3" y="connsiteY3"/>
                </a:cxn>
              </a:cxnLst>
              <a:rect l="l" t="t" r="r" b="b"/>
              <a:pathLst>
                <a:path w="50601" h="50601">
                  <a:moveTo>
                    <a:pt x="2232" y="2232"/>
                  </a:moveTo>
                  <a:lnTo>
                    <a:pt x="49857" y="2232"/>
                  </a:lnTo>
                  <a:lnTo>
                    <a:pt x="49857" y="49857"/>
                  </a:lnTo>
                  <a:lnTo>
                    <a:pt x="2232" y="4985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26" name="PA-任意多边形: 形状 788"/>
            <p:cNvSpPr/>
            <p:nvPr>
              <p:custDataLst>
                <p:tags r:id="rId10"/>
              </p:custDataLst>
            </p:nvPr>
          </p:nvSpPr>
          <p:spPr>
            <a:xfrm>
              <a:off x="9618018" y="2045643"/>
              <a:ext cx="288727" cy="50602"/>
            </a:xfrm>
            <a:custGeom>
              <a:avLst/>
              <a:gdLst>
                <a:gd name="connsiteX0" fmla="*/ 2232 w 288726"/>
                <a:gd name="connsiteY0" fmla="*/ 2232 h 50601"/>
                <a:gd name="connsiteX1" fmla="*/ 287982 w 288726"/>
                <a:gd name="connsiteY1" fmla="*/ 2232 h 50601"/>
                <a:gd name="connsiteX2" fmla="*/ 287982 w 288726"/>
                <a:gd name="connsiteY2" fmla="*/ 49857 h 50601"/>
                <a:gd name="connsiteX3" fmla="*/ 2232 w 288726"/>
                <a:gd name="connsiteY3" fmla="*/ 49857 h 50601"/>
              </a:gdLst>
              <a:ahLst/>
              <a:cxnLst>
                <a:cxn ang="0">
                  <a:pos x="connsiteX0" y="connsiteY0"/>
                </a:cxn>
                <a:cxn ang="0">
                  <a:pos x="connsiteX1" y="connsiteY1"/>
                </a:cxn>
                <a:cxn ang="0">
                  <a:pos x="connsiteX2" y="connsiteY2"/>
                </a:cxn>
                <a:cxn ang="0">
                  <a:pos x="connsiteX3" y="connsiteY3"/>
                </a:cxn>
              </a:cxnLst>
              <a:rect l="l" t="t" r="r" b="b"/>
              <a:pathLst>
                <a:path w="288726" h="50601">
                  <a:moveTo>
                    <a:pt x="2232" y="2232"/>
                  </a:moveTo>
                  <a:lnTo>
                    <a:pt x="287982" y="2232"/>
                  </a:lnTo>
                  <a:lnTo>
                    <a:pt x="287982" y="49857"/>
                  </a:lnTo>
                  <a:lnTo>
                    <a:pt x="2232" y="4985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27" name="PA-任意多边形: 形状 789"/>
            <p:cNvSpPr/>
            <p:nvPr>
              <p:custDataLst>
                <p:tags r:id="rId11"/>
              </p:custDataLst>
            </p:nvPr>
          </p:nvSpPr>
          <p:spPr>
            <a:xfrm>
              <a:off x="9260830" y="1807518"/>
              <a:ext cx="1288852" cy="1526977"/>
            </a:xfrm>
            <a:custGeom>
              <a:avLst/>
              <a:gdLst>
                <a:gd name="connsiteX0" fmla="*/ 1288101 w 1288851"/>
                <a:gd name="connsiteY0" fmla="*/ 311795 h 1526976"/>
                <a:gd name="connsiteX1" fmla="*/ 1281130 w 1288851"/>
                <a:gd name="connsiteY1" fmla="*/ 294960 h 1526976"/>
                <a:gd name="connsiteX2" fmla="*/ 995380 w 1288851"/>
                <a:gd name="connsiteY2" fmla="*/ 9209 h 1526976"/>
                <a:gd name="connsiteX3" fmla="*/ 978551 w 1288851"/>
                <a:gd name="connsiteY3" fmla="*/ 2238 h 1526976"/>
                <a:gd name="connsiteX4" fmla="*/ 978545 w 1288851"/>
                <a:gd name="connsiteY4" fmla="*/ 2238 h 1526976"/>
                <a:gd name="connsiteX5" fmla="*/ 978545 w 1288851"/>
                <a:gd name="connsiteY5" fmla="*/ 2232 h 1526976"/>
                <a:gd name="connsiteX6" fmla="*/ 73670 w 1288851"/>
                <a:gd name="connsiteY6" fmla="*/ 2232 h 1526976"/>
                <a:gd name="connsiteX7" fmla="*/ 2232 w 1288851"/>
                <a:gd name="connsiteY7" fmla="*/ 73670 h 1526976"/>
                <a:gd name="connsiteX8" fmla="*/ 2232 w 1288851"/>
                <a:gd name="connsiteY8" fmla="*/ 1454795 h 1526976"/>
                <a:gd name="connsiteX9" fmla="*/ 73670 w 1288851"/>
                <a:gd name="connsiteY9" fmla="*/ 1526232 h 1526976"/>
                <a:gd name="connsiteX10" fmla="*/ 1216670 w 1288851"/>
                <a:gd name="connsiteY10" fmla="*/ 1526232 h 1526976"/>
                <a:gd name="connsiteX11" fmla="*/ 1288107 w 1288851"/>
                <a:gd name="connsiteY11" fmla="*/ 1454795 h 1526976"/>
                <a:gd name="connsiteX12" fmla="*/ 1288107 w 1288851"/>
                <a:gd name="connsiteY12" fmla="*/ 311795 h 1526976"/>
                <a:gd name="connsiteX13" fmla="*/ 1288101 w 1288851"/>
                <a:gd name="connsiteY13" fmla="*/ 311795 h 1526976"/>
                <a:gd name="connsiteX14" fmla="*/ 1002357 w 1288851"/>
                <a:gd name="connsiteY14" fmla="*/ 83528 h 1526976"/>
                <a:gd name="connsiteX15" fmla="*/ 1206812 w 1288851"/>
                <a:gd name="connsiteY15" fmla="*/ 287982 h 1526976"/>
                <a:gd name="connsiteX16" fmla="*/ 1026170 w 1288851"/>
                <a:gd name="connsiteY16" fmla="*/ 287982 h 1526976"/>
                <a:gd name="connsiteX17" fmla="*/ 1002357 w 1288851"/>
                <a:gd name="connsiteY17" fmla="*/ 264170 h 1526976"/>
                <a:gd name="connsiteX18" fmla="*/ 1002357 w 1288851"/>
                <a:gd name="connsiteY18" fmla="*/ 83528 h 1526976"/>
                <a:gd name="connsiteX19" fmla="*/ 1240482 w 1288851"/>
                <a:gd name="connsiteY19" fmla="*/ 1454795 h 1526976"/>
                <a:gd name="connsiteX20" fmla="*/ 1216670 w 1288851"/>
                <a:gd name="connsiteY20" fmla="*/ 1478607 h 1526976"/>
                <a:gd name="connsiteX21" fmla="*/ 73670 w 1288851"/>
                <a:gd name="connsiteY21" fmla="*/ 1478607 h 1526976"/>
                <a:gd name="connsiteX22" fmla="*/ 49857 w 1288851"/>
                <a:gd name="connsiteY22" fmla="*/ 1454795 h 1526976"/>
                <a:gd name="connsiteX23" fmla="*/ 49857 w 1288851"/>
                <a:gd name="connsiteY23" fmla="*/ 73670 h 1526976"/>
                <a:gd name="connsiteX24" fmla="*/ 73670 w 1288851"/>
                <a:gd name="connsiteY24" fmla="*/ 49857 h 1526976"/>
                <a:gd name="connsiteX25" fmla="*/ 954732 w 1288851"/>
                <a:gd name="connsiteY25" fmla="*/ 49857 h 1526976"/>
                <a:gd name="connsiteX26" fmla="*/ 954732 w 1288851"/>
                <a:gd name="connsiteY26" fmla="*/ 264170 h 1526976"/>
                <a:gd name="connsiteX27" fmla="*/ 1026170 w 1288851"/>
                <a:gd name="connsiteY27" fmla="*/ 335607 h 1526976"/>
                <a:gd name="connsiteX28" fmla="*/ 1240482 w 1288851"/>
                <a:gd name="connsiteY28" fmla="*/ 335607 h 1526976"/>
                <a:gd name="connsiteX29" fmla="*/ 1240482 w 1288851"/>
                <a:gd name="connsiteY29" fmla="*/ 1454795 h 152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88851" h="1526976">
                  <a:moveTo>
                    <a:pt x="1288101" y="311795"/>
                  </a:moveTo>
                  <a:cubicBezTo>
                    <a:pt x="1288101" y="305702"/>
                    <a:pt x="1285777" y="299609"/>
                    <a:pt x="1281130" y="294960"/>
                  </a:cubicBezTo>
                  <a:lnTo>
                    <a:pt x="995380" y="9209"/>
                  </a:lnTo>
                  <a:cubicBezTo>
                    <a:pt x="990916" y="4748"/>
                    <a:pt x="984861" y="2238"/>
                    <a:pt x="978551" y="2238"/>
                  </a:cubicBezTo>
                  <a:cubicBezTo>
                    <a:pt x="978548" y="2238"/>
                    <a:pt x="978548" y="2238"/>
                    <a:pt x="978545" y="2238"/>
                  </a:cubicBezTo>
                  <a:lnTo>
                    <a:pt x="978545" y="2232"/>
                  </a:lnTo>
                  <a:lnTo>
                    <a:pt x="73670" y="2232"/>
                  </a:lnTo>
                  <a:cubicBezTo>
                    <a:pt x="34216" y="2232"/>
                    <a:pt x="2232" y="34216"/>
                    <a:pt x="2232" y="73670"/>
                  </a:cubicBezTo>
                  <a:lnTo>
                    <a:pt x="2232" y="1454795"/>
                  </a:lnTo>
                  <a:cubicBezTo>
                    <a:pt x="2232" y="1494249"/>
                    <a:pt x="34216" y="1526232"/>
                    <a:pt x="73670" y="1526232"/>
                  </a:cubicBezTo>
                  <a:lnTo>
                    <a:pt x="1216670" y="1526232"/>
                  </a:lnTo>
                  <a:cubicBezTo>
                    <a:pt x="1256124" y="1526232"/>
                    <a:pt x="1288107" y="1494249"/>
                    <a:pt x="1288107" y="1454795"/>
                  </a:cubicBezTo>
                  <a:lnTo>
                    <a:pt x="1288107" y="311795"/>
                  </a:lnTo>
                  <a:lnTo>
                    <a:pt x="1288101" y="311795"/>
                  </a:lnTo>
                  <a:close/>
                  <a:moveTo>
                    <a:pt x="1002357" y="83528"/>
                  </a:moveTo>
                  <a:lnTo>
                    <a:pt x="1206812" y="287982"/>
                  </a:lnTo>
                  <a:lnTo>
                    <a:pt x="1026170" y="287982"/>
                  </a:lnTo>
                  <a:cubicBezTo>
                    <a:pt x="1013020" y="287982"/>
                    <a:pt x="1002357" y="277320"/>
                    <a:pt x="1002357" y="264170"/>
                  </a:cubicBezTo>
                  <a:lnTo>
                    <a:pt x="1002357" y="83528"/>
                  </a:lnTo>
                  <a:close/>
                  <a:moveTo>
                    <a:pt x="1240482" y="1454795"/>
                  </a:moveTo>
                  <a:cubicBezTo>
                    <a:pt x="1240482" y="1467945"/>
                    <a:pt x="1229820" y="1478607"/>
                    <a:pt x="1216670" y="1478607"/>
                  </a:cubicBezTo>
                  <a:lnTo>
                    <a:pt x="73670" y="1478607"/>
                  </a:lnTo>
                  <a:cubicBezTo>
                    <a:pt x="60519" y="1478607"/>
                    <a:pt x="49857" y="1467945"/>
                    <a:pt x="49857" y="1454795"/>
                  </a:cubicBezTo>
                  <a:lnTo>
                    <a:pt x="49857" y="73670"/>
                  </a:lnTo>
                  <a:cubicBezTo>
                    <a:pt x="49857" y="60519"/>
                    <a:pt x="60519" y="49857"/>
                    <a:pt x="73670" y="49857"/>
                  </a:cubicBezTo>
                  <a:lnTo>
                    <a:pt x="954732" y="49857"/>
                  </a:lnTo>
                  <a:lnTo>
                    <a:pt x="954732" y="264170"/>
                  </a:lnTo>
                  <a:cubicBezTo>
                    <a:pt x="954732" y="303624"/>
                    <a:pt x="986716" y="335607"/>
                    <a:pt x="1026170" y="335607"/>
                  </a:cubicBezTo>
                  <a:lnTo>
                    <a:pt x="1240482" y="335607"/>
                  </a:lnTo>
                  <a:lnTo>
                    <a:pt x="1240482" y="1454795"/>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28" name="PA-任意多边形: 形状 790"/>
            <p:cNvSpPr/>
            <p:nvPr>
              <p:custDataLst>
                <p:tags r:id="rId12"/>
              </p:custDataLst>
            </p:nvPr>
          </p:nvSpPr>
          <p:spPr>
            <a:xfrm>
              <a:off x="9522768" y="2188518"/>
              <a:ext cx="764977" cy="764977"/>
            </a:xfrm>
            <a:custGeom>
              <a:avLst/>
              <a:gdLst>
                <a:gd name="connsiteX0" fmla="*/ 383232 w 764976"/>
                <a:gd name="connsiteY0" fmla="*/ 2232 h 764976"/>
                <a:gd name="connsiteX1" fmla="*/ 2232 w 764976"/>
                <a:gd name="connsiteY1" fmla="*/ 383232 h 764976"/>
                <a:gd name="connsiteX2" fmla="*/ 383232 w 764976"/>
                <a:gd name="connsiteY2" fmla="*/ 764232 h 764976"/>
                <a:gd name="connsiteX3" fmla="*/ 764232 w 764976"/>
                <a:gd name="connsiteY3" fmla="*/ 383232 h 764976"/>
                <a:gd name="connsiteX4" fmla="*/ 383232 w 764976"/>
                <a:gd name="connsiteY4" fmla="*/ 2232 h 764976"/>
                <a:gd name="connsiteX5" fmla="*/ 407045 w 764976"/>
                <a:gd name="connsiteY5" fmla="*/ 50739 h 764976"/>
                <a:gd name="connsiteX6" fmla="*/ 715726 w 764976"/>
                <a:gd name="connsiteY6" fmla="*/ 359420 h 764976"/>
                <a:gd name="connsiteX7" fmla="*/ 407045 w 764976"/>
                <a:gd name="connsiteY7" fmla="*/ 359420 h 764976"/>
                <a:gd name="connsiteX8" fmla="*/ 407045 w 764976"/>
                <a:gd name="connsiteY8" fmla="*/ 50739 h 764976"/>
                <a:gd name="connsiteX9" fmla="*/ 359420 w 764976"/>
                <a:gd name="connsiteY9" fmla="*/ 50712 h 764976"/>
                <a:gd name="connsiteX10" fmla="*/ 359420 w 764976"/>
                <a:gd name="connsiteY10" fmla="*/ 359420 h 764976"/>
                <a:gd name="connsiteX11" fmla="*/ 50712 w 764976"/>
                <a:gd name="connsiteY11" fmla="*/ 359420 h 764976"/>
                <a:gd name="connsiteX12" fmla="*/ 359420 w 764976"/>
                <a:gd name="connsiteY12" fmla="*/ 50712 h 764976"/>
                <a:gd name="connsiteX13" fmla="*/ 50715 w 764976"/>
                <a:gd name="connsiteY13" fmla="*/ 407045 h 764976"/>
                <a:gd name="connsiteX14" fmla="*/ 325752 w 764976"/>
                <a:gd name="connsiteY14" fmla="*/ 407045 h 764976"/>
                <a:gd name="connsiteX15" fmla="*/ 131266 w 764976"/>
                <a:gd name="connsiteY15" fmla="*/ 601531 h 764976"/>
                <a:gd name="connsiteX16" fmla="*/ 50715 w 764976"/>
                <a:gd name="connsiteY16" fmla="*/ 407045 h 764976"/>
                <a:gd name="connsiteX17" fmla="*/ 383232 w 764976"/>
                <a:gd name="connsiteY17" fmla="*/ 716607 h 764976"/>
                <a:gd name="connsiteX18" fmla="*/ 164940 w 764976"/>
                <a:gd name="connsiteY18" fmla="*/ 635204 h 764976"/>
                <a:gd name="connsiteX19" fmla="*/ 393103 w 764976"/>
                <a:gd name="connsiteY19" fmla="*/ 407045 h 764976"/>
                <a:gd name="connsiteX20" fmla="*/ 715753 w 764976"/>
                <a:gd name="connsiteY20" fmla="*/ 407045 h 764976"/>
                <a:gd name="connsiteX21" fmla="*/ 383232 w 764976"/>
                <a:gd name="connsiteY21" fmla="*/ 716607 h 76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64976" h="764976">
                  <a:moveTo>
                    <a:pt x="383232" y="2232"/>
                  </a:moveTo>
                  <a:cubicBezTo>
                    <a:pt x="172813" y="2232"/>
                    <a:pt x="2232" y="172813"/>
                    <a:pt x="2232" y="383232"/>
                  </a:cubicBezTo>
                  <a:cubicBezTo>
                    <a:pt x="2232" y="593652"/>
                    <a:pt x="172813" y="764232"/>
                    <a:pt x="383232" y="764232"/>
                  </a:cubicBezTo>
                  <a:cubicBezTo>
                    <a:pt x="593550" y="763982"/>
                    <a:pt x="763982" y="593550"/>
                    <a:pt x="764232" y="383232"/>
                  </a:cubicBezTo>
                  <a:cubicBezTo>
                    <a:pt x="764232" y="172813"/>
                    <a:pt x="593652" y="2232"/>
                    <a:pt x="383232" y="2232"/>
                  </a:cubicBezTo>
                  <a:close/>
                  <a:moveTo>
                    <a:pt x="407045" y="50739"/>
                  </a:moveTo>
                  <a:cubicBezTo>
                    <a:pt x="572095" y="62555"/>
                    <a:pt x="703909" y="194370"/>
                    <a:pt x="715726" y="359420"/>
                  </a:cubicBezTo>
                  <a:lnTo>
                    <a:pt x="407045" y="359420"/>
                  </a:lnTo>
                  <a:lnTo>
                    <a:pt x="407045" y="50739"/>
                  </a:lnTo>
                  <a:close/>
                  <a:moveTo>
                    <a:pt x="359420" y="50712"/>
                  </a:moveTo>
                  <a:lnTo>
                    <a:pt x="359420" y="359420"/>
                  </a:lnTo>
                  <a:lnTo>
                    <a:pt x="50712" y="359420"/>
                  </a:lnTo>
                  <a:cubicBezTo>
                    <a:pt x="62371" y="194283"/>
                    <a:pt x="194283" y="62371"/>
                    <a:pt x="359420" y="50712"/>
                  </a:cubicBezTo>
                  <a:close/>
                  <a:moveTo>
                    <a:pt x="50715" y="407045"/>
                  </a:moveTo>
                  <a:lnTo>
                    <a:pt x="325752" y="407045"/>
                  </a:lnTo>
                  <a:lnTo>
                    <a:pt x="131266" y="601531"/>
                  </a:lnTo>
                  <a:cubicBezTo>
                    <a:pt x="85415" y="548655"/>
                    <a:pt x="55947" y="481197"/>
                    <a:pt x="50715" y="407045"/>
                  </a:cubicBezTo>
                  <a:close/>
                  <a:moveTo>
                    <a:pt x="383232" y="716607"/>
                  </a:moveTo>
                  <a:cubicBezTo>
                    <a:pt x="299746" y="716607"/>
                    <a:pt x="223427" y="685916"/>
                    <a:pt x="164940" y="635204"/>
                  </a:cubicBezTo>
                  <a:lnTo>
                    <a:pt x="393103" y="407045"/>
                  </a:lnTo>
                  <a:lnTo>
                    <a:pt x="715753" y="407045"/>
                  </a:lnTo>
                  <a:cubicBezTo>
                    <a:pt x="703540" y="580046"/>
                    <a:pt x="559341" y="716607"/>
                    <a:pt x="383232" y="716607"/>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29" name="PA-任意多边形: 形状 791"/>
            <p:cNvSpPr/>
            <p:nvPr>
              <p:custDataLst>
                <p:tags r:id="rId13"/>
              </p:custDataLst>
            </p:nvPr>
          </p:nvSpPr>
          <p:spPr>
            <a:xfrm>
              <a:off x="9379893" y="3141018"/>
              <a:ext cx="1050727" cy="50602"/>
            </a:xfrm>
            <a:custGeom>
              <a:avLst/>
              <a:gdLst>
                <a:gd name="connsiteX0" fmla="*/ 2232 w 1050726"/>
                <a:gd name="connsiteY0" fmla="*/ 2232 h 50601"/>
                <a:gd name="connsiteX1" fmla="*/ 1049982 w 1050726"/>
                <a:gd name="connsiteY1" fmla="*/ 2232 h 50601"/>
                <a:gd name="connsiteX2" fmla="*/ 1049982 w 1050726"/>
                <a:gd name="connsiteY2" fmla="*/ 49857 h 50601"/>
                <a:gd name="connsiteX3" fmla="*/ 2232 w 1050726"/>
                <a:gd name="connsiteY3" fmla="*/ 49857 h 50601"/>
              </a:gdLst>
              <a:ahLst/>
              <a:cxnLst>
                <a:cxn ang="0">
                  <a:pos x="connsiteX0" y="connsiteY0"/>
                </a:cxn>
                <a:cxn ang="0">
                  <a:pos x="connsiteX1" y="connsiteY1"/>
                </a:cxn>
                <a:cxn ang="0">
                  <a:pos x="connsiteX2" y="connsiteY2"/>
                </a:cxn>
                <a:cxn ang="0">
                  <a:pos x="connsiteX3" y="connsiteY3"/>
                </a:cxn>
              </a:cxnLst>
              <a:rect l="l" t="t" r="r" b="b"/>
              <a:pathLst>
                <a:path w="1050726" h="50601">
                  <a:moveTo>
                    <a:pt x="2232" y="2232"/>
                  </a:moveTo>
                  <a:lnTo>
                    <a:pt x="1049982" y="2232"/>
                  </a:lnTo>
                  <a:lnTo>
                    <a:pt x="1049982" y="49857"/>
                  </a:lnTo>
                  <a:lnTo>
                    <a:pt x="2232" y="4985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grpSp>
      <p:grpSp>
        <p:nvGrpSpPr>
          <p:cNvPr id="117" name="icon_2"/>
          <p:cNvGrpSpPr>
            <a:grpSpLocks noChangeAspect="1"/>
          </p:cNvGrpSpPr>
          <p:nvPr>
            <p:custDataLst>
              <p:tags r:id="rId14"/>
            </p:custDataLst>
          </p:nvPr>
        </p:nvGrpSpPr>
        <p:grpSpPr>
          <a:xfrm>
            <a:off x="2334845" y="2970098"/>
            <a:ext cx="406994" cy="508000"/>
            <a:chOff x="16913330" y="6951017"/>
            <a:chExt cx="1223367" cy="1526977"/>
          </a:xfrm>
          <a:solidFill>
            <a:schemeClr val="accent1"/>
          </a:solidFill>
        </p:grpSpPr>
        <p:sp>
          <p:nvSpPr>
            <p:cNvPr id="118" name="PA-任意多边形: 形状 1368"/>
            <p:cNvSpPr/>
            <p:nvPr>
              <p:custDataLst>
                <p:tags r:id="rId15"/>
              </p:custDataLst>
            </p:nvPr>
          </p:nvSpPr>
          <p:spPr>
            <a:xfrm>
              <a:off x="17371388" y="7560647"/>
              <a:ext cx="306586" cy="306586"/>
            </a:xfrm>
            <a:custGeom>
              <a:avLst/>
              <a:gdLst>
                <a:gd name="connsiteX0" fmla="*/ 154597 w 306585"/>
                <a:gd name="connsiteY0" fmla="*/ 306961 h 306585"/>
                <a:gd name="connsiteX1" fmla="*/ 306961 w 306585"/>
                <a:gd name="connsiteY1" fmla="*/ 154597 h 306585"/>
                <a:gd name="connsiteX2" fmla="*/ 154597 w 306585"/>
                <a:gd name="connsiteY2" fmla="*/ 2232 h 306585"/>
                <a:gd name="connsiteX3" fmla="*/ 2232 w 306585"/>
                <a:gd name="connsiteY3" fmla="*/ 154597 h 306585"/>
                <a:gd name="connsiteX4" fmla="*/ 154597 w 306585"/>
                <a:gd name="connsiteY4" fmla="*/ 306961 h 306585"/>
                <a:gd name="connsiteX5" fmla="*/ 154597 w 306585"/>
                <a:gd name="connsiteY5" fmla="*/ 53022 h 306585"/>
                <a:gd name="connsiteX6" fmla="*/ 256172 w 306585"/>
                <a:gd name="connsiteY6" fmla="*/ 154597 h 306585"/>
                <a:gd name="connsiteX7" fmla="*/ 154597 w 306585"/>
                <a:gd name="connsiteY7" fmla="*/ 256172 h 306585"/>
                <a:gd name="connsiteX8" fmla="*/ 53021 w 306585"/>
                <a:gd name="connsiteY8" fmla="*/ 154597 h 306585"/>
                <a:gd name="connsiteX9" fmla="*/ 154597 w 306585"/>
                <a:gd name="connsiteY9" fmla="*/ 53022 h 306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6585" h="306585">
                  <a:moveTo>
                    <a:pt x="154597" y="306961"/>
                  </a:moveTo>
                  <a:cubicBezTo>
                    <a:pt x="238753" y="306961"/>
                    <a:pt x="306961" y="238753"/>
                    <a:pt x="306961" y="154597"/>
                  </a:cubicBezTo>
                  <a:cubicBezTo>
                    <a:pt x="306961" y="70440"/>
                    <a:pt x="238753" y="2232"/>
                    <a:pt x="154597" y="2232"/>
                  </a:cubicBezTo>
                  <a:cubicBezTo>
                    <a:pt x="70440" y="2232"/>
                    <a:pt x="2232" y="70440"/>
                    <a:pt x="2232" y="154597"/>
                  </a:cubicBezTo>
                  <a:cubicBezTo>
                    <a:pt x="2310" y="238702"/>
                    <a:pt x="70467" y="306887"/>
                    <a:pt x="154597" y="306961"/>
                  </a:cubicBezTo>
                  <a:close/>
                  <a:moveTo>
                    <a:pt x="154597" y="53022"/>
                  </a:moveTo>
                  <a:cubicBezTo>
                    <a:pt x="210693" y="53022"/>
                    <a:pt x="256172" y="98503"/>
                    <a:pt x="256172" y="154597"/>
                  </a:cubicBezTo>
                  <a:cubicBezTo>
                    <a:pt x="256172" y="210690"/>
                    <a:pt x="210690" y="256172"/>
                    <a:pt x="154597" y="256172"/>
                  </a:cubicBezTo>
                  <a:cubicBezTo>
                    <a:pt x="98503" y="256172"/>
                    <a:pt x="53021" y="210690"/>
                    <a:pt x="53021" y="154597"/>
                  </a:cubicBezTo>
                  <a:cubicBezTo>
                    <a:pt x="53021" y="98503"/>
                    <a:pt x="98503" y="53022"/>
                    <a:pt x="154597" y="5302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9" name="PA-任意多边形: 形状 1369"/>
            <p:cNvSpPr/>
            <p:nvPr>
              <p:custDataLst>
                <p:tags r:id="rId16"/>
              </p:custDataLst>
            </p:nvPr>
          </p:nvSpPr>
          <p:spPr>
            <a:xfrm>
              <a:off x="16913330" y="6951017"/>
              <a:ext cx="1223367" cy="1526977"/>
            </a:xfrm>
            <a:custGeom>
              <a:avLst/>
              <a:gdLst>
                <a:gd name="connsiteX0" fmla="*/ 155562 w 1223367"/>
                <a:gd name="connsiteY0" fmla="*/ 1068956 h 1526976"/>
                <a:gd name="connsiteX1" fmla="*/ 2233 w 1223367"/>
                <a:gd name="connsiteY1" fmla="*/ 1221320 h 1526976"/>
                <a:gd name="connsiteX2" fmla="*/ 154597 w 1223367"/>
                <a:gd name="connsiteY2" fmla="*/ 1374649 h 1526976"/>
                <a:gd name="connsiteX3" fmla="*/ 307926 w 1223367"/>
                <a:gd name="connsiteY3" fmla="*/ 1222285 h 1526976"/>
                <a:gd name="connsiteX4" fmla="*/ 279613 w 1223367"/>
                <a:gd name="connsiteY4" fmla="*/ 1133178 h 1526976"/>
                <a:gd name="connsiteX5" fmla="*/ 452063 w 1223367"/>
                <a:gd name="connsiteY5" fmla="*/ 960728 h 1526976"/>
                <a:gd name="connsiteX6" fmla="*/ 587262 w 1223367"/>
                <a:gd name="connsiteY6" fmla="*/ 1016875 h 1526976"/>
                <a:gd name="connsiteX7" fmla="*/ 587262 w 1223367"/>
                <a:gd name="connsiteY7" fmla="*/ 1223609 h 1526976"/>
                <a:gd name="connsiteX8" fmla="*/ 462425 w 1223367"/>
                <a:gd name="connsiteY8" fmla="*/ 1399236 h 1526976"/>
                <a:gd name="connsiteX9" fmla="*/ 638051 w 1223367"/>
                <a:gd name="connsiteY9" fmla="*/ 1524072 h 1526976"/>
                <a:gd name="connsiteX10" fmla="*/ 762888 w 1223367"/>
                <a:gd name="connsiteY10" fmla="*/ 1348446 h 1526976"/>
                <a:gd name="connsiteX11" fmla="*/ 638051 w 1223367"/>
                <a:gd name="connsiteY11" fmla="*/ 1223609 h 1526976"/>
                <a:gd name="connsiteX12" fmla="*/ 638051 w 1223367"/>
                <a:gd name="connsiteY12" fmla="*/ 1016875 h 1526976"/>
                <a:gd name="connsiteX13" fmla="*/ 773249 w 1223367"/>
                <a:gd name="connsiteY13" fmla="*/ 960728 h 1526976"/>
                <a:gd name="connsiteX14" fmla="*/ 945699 w 1223367"/>
                <a:gd name="connsiteY14" fmla="*/ 1133178 h 1526976"/>
                <a:gd name="connsiteX15" fmla="*/ 981606 w 1223367"/>
                <a:gd name="connsiteY15" fmla="*/ 1346336 h 1526976"/>
                <a:gd name="connsiteX16" fmla="*/ 1194763 w 1223367"/>
                <a:gd name="connsiteY16" fmla="*/ 1310430 h 1526976"/>
                <a:gd name="connsiteX17" fmla="*/ 1158857 w 1223367"/>
                <a:gd name="connsiteY17" fmla="*/ 1097272 h 1526976"/>
                <a:gd name="connsiteX18" fmla="*/ 981606 w 1223367"/>
                <a:gd name="connsiteY18" fmla="*/ 1097272 h 1526976"/>
                <a:gd name="connsiteX19" fmla="*/ 809155 w 1223367"/>
                <a:gd name="connsiteY19" fmla="*/ 924822 h 1526976"/>
                <a:gd name="connsiteX20" fmla="*/ 773654 w 1223367"/>
                <a:gd name="connsiteY20" fmla="*/ 567780 h 1526976"/>
                <a:gd name="connsiteX21" fmla="*/ 638051 w 1223367"/>
                <a:gd name="connsiteY21" fmla="*/ 511583 h 1526976"/>
                <a:gd name="connsiteX22" fmla="*/ 638051 w 1223367"/>
                <a:gd name="connsiteY22" fmla="*/ 304849 h 1526976"/>
                <a:gd name="connsiteX23" fmla="*/ 762888 w 1223367"/>
                <a:gd name="connsiteY23" fmla="*/ 129223 h 1526976"/>
                <a:gd name="connsiteX24" fmla="*/ 587262 w 1223367"/>
                <a:gd name="connsiteY24" fmla="*/ 4385 h 1526976"/>
                <a:gd name="connsiteX25" fmla="*/ 462425 w 1223367"/>
                <a:gd name="connsiteY25" fmla="*/ 180012 h 1526976"/>
                <a:gd name="connsiteX26" fmla="*/ 587262 w 1223367"/>
                <a:gd name="connsiteY26" fmla="*/ 304849 h 1526976"/>
                <a:gd name="connsiteX27" fmla="*/ 587262 w 1223367"/>
                <a:gd name="connsiteY27" fmla="*/ 511583 h 1526976"/>
                <a:gd name="connsiteX28" fmla="*/ 359959 w 1223367"/>
                <a:gd name="connsiteY28" fmla="*/ 789216 h 1526976"/>
                <a:gd name="connsiteX29" fmla="*/ 416157 w 1223367"/>
                <a:gd name="connsiteY29" fmla="*/ 924819 h 1526976"/>
                <a:gd name="connsiteX30" fmla="*/ 243707 w 1223367"/>
                <a:gd name="connsiteY30" fmla="*/ 1097269 h 1526976"/>
                <a:gd name="connsiteX31" fmla="*/ 155562 w 1223367"/>
                <a:gd name="connsiteY31" fmla="*/ 1068956 h 1526976"/>
                <a:gd name="connsiteX32" fmla="*/ 1069751 w 1223367"/>
                <a:gd name="connsiteY32" fmla="*/ 1119745 h 1526976"/>
                <a:gd name="connsiteX33" fmla="*/ 1171326 w 1223367"/>
                <a:gd name="connsiteY33" fmla="*/ 1221320 h 1526976"/>
                <a:gd name="connsiteX34" fmla="*/ 1069751 w 1223367"/>
                <a:gd name="connsiteY34" fmla="*/ 1322896 h 1526976"/>
                <a:gd name="connsiteX35" fmla="*/ 968175 w 1223367"/>
                <a:gd name="connsiteY35" fmla="*/ 1221320 h 1526976"/>
                <a:gd name="connsiteX36" fmla="*/ 1069751 w 1223367"/>
                <a:gd name="connsiteY36" fmla="*/ 1119745 h 1526976"/>
                <a:gd name="connsiteX37" fmla="*/ 714233 w 1223367"/>
                <a:gd name="connsiteY37" fmla="*/ 1373685 h 1526976"/>
                <a:gd name="connsiteX38" fmla="*/ 612658 w 1223367"/>
                <a:gd name="connsiteY38" fmla="*/ 1475260 h 1526976"/>
                <a:gd name="connsiteX39" fmla="*/ 511082 w 1223367"/>
                <a:gd name="connsiteY39" fmla="*/ 1373685 h 1526976"/>
                <a:gd name="connsiteX40" fmla="*/ 612658 w 1223367"/>
                <a:gd name="connsiteY40" fmla="*/ 1272109 h 1526976"/>
                <a:gd name="connsiteX41" fmla="*/ 714233 w 1223367"/>
                <a:gd name="connsiteY41" fmla="*/ 1373685 h 1526976"/>
                <a:gd name="connsiteX42" fmla="*/ 511079 w 1223367"/>
                <a:gd name="connsiteY42" fmla="*/ 154770 h 1526976"/>
                <a:gd name="connsiteX43" fmla="*/ 612655 w 1223367"/>
                <a:gd name="connsiteY43" fmla="*/ 53195 h 1526976"/>
                <a:gd name="connsiteX44" fmla="*/ 714230 w 1223367"/>
                <a:gd name="connsiteY44" fmla="*/ 154770 h 1526976"/>
                <a:gd name="connsiteX45" fmla="*/ 612655 w 1223367"/>
                <a:gd name="connsiteY45" fmla="*/ 256346 h 1526976"/>
                <a:gd name="connsiteX46" fmla="*/ 511079 w 1223367"/>
                <a:gd name="connsiteY46" fmla="*/ 154770 h 1526976"/>
                <a:gd name="connsiteX47" fmla="*/ 409504 w 1223367"/>
                <a:gd name="connsiteY47" fmla="*/ 764228 h 1526976"/>
                <a:gd name="connsiteX48" fmla="*/ 612658 w 1223367"/>
                <a:gd name="connsiteY48" fmla="*/ 561074 h 1526976"/>
                <a:gd name="connsiteX49" fmla="*/ 815811 w 1223367"/>
                <a:gd name="connsiteY49" fmla="*/ 764228 h 1526976"/>
                <a:gd name="connsiteX50" fmla="*/ 612658 w 1223367"/>
                <a:gd name="connsiteY50" fmla="*/ 967381 h 1526976"/>
                <a:gd name="connsiteX51" fmla="*/ 409504 w 1223367"/>
                <a:gd name="connsiteY51" fmla="*/ 764228 h 1526976"/>
                <a:gd name="connsiteX52" fmla="*/ 155562 w 1223367"/>
                <a:gd name="connsiteY52" fmla="*/ 1322899 h 1526976"/>
                <a:gd name="connsiteX53" fmla="*/ 53987 w 1223367"/>
                <a:gd name="connsiteY53" fmla="*/ 1221323 h 1526976"/>
                <a:gd name="connsiteX54" fmla="*/ 155562 w 1223367"/>
                <a:gd name="connsiteY54" fmla="*/ 1119748 h 1526976"/>
                <a:gd name="connsiteX55" fmla="*/ 257137 w 1223367"/>
                <a:gd name="connsiteY55" fmla="*/ 1221323 h 1526976"/>
                <a:gd name="connsiteX56" fmla="*/ 155562 w 1223367"/>
                <a:gd name="connsiteY56" fmla="*/ 1322899 h 152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223367" h="1526976">
                  <a:moveTo>
                    <a:pt x="155562" y="1068956"/>
                  </a:moveTo>
                  <a:cubicBezTo>
                    <a:pt x="71152" y="1068703"/>
                    <a:pt x="2513" y="1136911"/>
                    <a:pt x="2233" y="1221320"/>
                  </a:cubicBezTo>
                  <a:cubicBezTo>
                    <a:pt x="1980" y="1305730"/>
                    <a:pt x="70188" y="1374369"/>
                    <a:pt x="154597" y="1374649"/>
                  </a:cubicBezTo>
                  <a:cubicBezTo>
                    <a:pt x="239007" y="1374929"/>
                    <a:pt x="307646" y="1306694"/>
                    <a:pt x="307926" y="1222285"/>
                  </a:cubicBezTo>
                  <a:cubicBezTo>
                    <a:pt x="308027" y="1190364"/>
                    <a:pt x="298124" y="1159205"/>
                    <a:pt x="279613" y="1133178"/>
                  </a:cubicBezTo>
                  <a:lnTo>
                    <a:pt x="452063" y="960728"/>
                  </a:lnTo>
                  <a:cubicBezTo>
                    <a:pt x="490613" y="992369"/>
                    <a:pt x="537642" y="1011898"/>
                    <a:pt x="587262" y="1016875"/>
                  </a:cubicBezTo>
                  <a:lnTo>
                    <a:pt x="587262" y="1223609"/>
                  </a:lnTo>
                  <a:cubicBezTo>
                    <a:pt x="504299" y="1237626"/>
                    <a:pt x="448408" y="1316273"/>
                    <a:pt x="462425" y="1399236"/>
                  </a:cubicBezTo>
                  <a:cubicBezTo>
                    <a:pt x="476441" y="1482198"/>
                    <a:pt x="555088" y="1538089"/>
                    <a:pt x="638051" y="1524072"/>
                  </a:cubicBezTo>
                  <a:cubicBezTo>
                    <a:pt x="721013" y="1510056"/>
                    <a:pt x="776904" y="1431409"/>
                    <a:pt x="762888" y="1348446"/>
                  </a:cubicBezTo>
                  <a:cubicBezTo>
                    <a:pt x="752071" y="1284504"/>
                    <a:pt x="701993" y="1234426"/>
                    <a:pt x="638051" y="1223609"/>
                  </a:cubicBezTo>
                  <a:lnTo>
                    <a:pt x="638051" y="1016875"/>
                  </a:lnTo>
                  <a:cubicBezTo>
                    <a:pt x="687670" y="1011898"/>
                    <a:pt x="734700" y="992369"/>
                    <a:pt x="773249" y="960728"/>
                  </a:cubicBezTo>
                  <a:lnTo>
                    <a:pt x="945699" y="1133178"/>
                  </a:lnTo>
                  <a:cubicBezTo>
                    <a:pt x="896765" y="1201946"/>
                    <a:pt x="912838" y="1297378"/>
                    <a:pt x="981606" y="1346336"/>
                  </a:cubicBezTo>
                  <a:cubicBezTo>
                    <a:pt x="1050373" y="1395295"/>
                    <a:pt x="1145805" y="1379197"/>
                    <a:pt x="1194763" y="1310430"/>
                  </a:cubicBezTo>
                  <a:cubicBezTo>
                    <a:pt x="1243722" y="1241662"/>
                    <a:pt x="1227624" y="1146231"/>
                    <a:pt x="1158857" y="1097272"/>
                  </a:cubicBezTo>
                  <a:cubicBezTo>
                    <a:pt x="1105809" y="1059511"/>
                    <a:pt x="1034654" y="1059511"/>
                    <a:pt x="981606" y="1097272"/>
                  </a:cubicBezTo>
                  <a:lnTo>
                    <a:pt x="809155" y="924822"/>
                  </a:lnTo>
                  <a:cubicBezTo>
                    <a:pt x="897958" y="816416"/>
                    <a:pt x="882060" y="656583"/>
                    <a:pt x="773654" y="567780"/>
                  </a:cubicBezTo>
                  <a:cubicBezTo>
                    <a:pt x="734980" y="536089"/>
                    <a:pt x="687798" y="516536"/>
                    <a:pt x="638051" y="511583"/>
                  </a:cubicBezTo>
                  <a:lnTo>
                    <a:pt x="638051" y="304849"/>
                  </a:lnTo>
                  <a:cubicBezTo>
                    <a:pt x="721013" y="290832"/>
                    <a:pt x="776904" y="212185"/>
                    <a:pt x="762888" y="129223"/>
                  </a:cubicBezTo>
                  <a:cubicBezTo>
                    <a:pt x="748871" y="46260"/>
                    <a:pt x="670224" y="-9631"/>
                    <a:pt x="587262" y="4385"/>
                  </a:cubicBezTo>
                  <a:cubicBezTo>
                    <a:pt x="504299" y="18402"/>
                    <a:pt x="448408" y="97049"/>
                    <a:pt x="462425" y="180012"/>
                  </a:cubicBezTo>
                  <a:cubicBezTo>
                    <a:pt x="473241" y="243954"/>
                    <a:pt x="523319" y="294032"/>
                    <a:pt x="587262" y="304849"/>
                  </a:cubicBezTo>
                  <a:lnTo>
                    <a:pt x="587262" y="511583"/>
                  </a:lnTo>
                  <a:cubicBezTo>
                    <a:pt x="447822" y="525474"/>
                    <a:pt x="346068" y="649779"/>
                    <a:pt x="359959" y="789216"/>
                  </a:cubicBezTo>
                  <a:cubicBezTo>
                    <a:pt x="364912" y="838963"/>
                    <a:pt x="384465" y="886145"/>
                    <a:pt x="416157" y="924819"/>
                  </a:cubicBezTo>
                  <a:lnTo>
                    <a:pt x="243707" y="1097269"/>
                  </a:lnTo>
                  <a:cubicBezTo>
                    <a:pt x="218007" y="1078862"/>
                    <a:pt x="187179" y="1068956"/>
                    <a:pt x="155562" y="1068956"/>
                  </a:cubicBezTo>
                  <a:close/>
                  <a:moveTo>
                    <a:pt x="1069751" y="1119745"/>
                  </a:moveTo>
                  <a:cubicBezTo>
                    <a:pt x="1125847" y="1119745"/>
                    <a:pt x="1171326" y="1165227"/>
                    <a:pt x="1171326" y="1221320"/>
                  </a:cubicBezTo>
                  <a:cubicBezTo>
                    <a:pt x="1171326" y="1277414"/>
                    <a:pt x="1125844" y="1322896"/>
                    <a:pt x="1069751" y="1322896"/>
                  </a:cubicBezTo>
                  <a:cubicBezTo>
                    <a:pt x="1013657" y="1322896"/>
                    <a:pt x="968175" y="1277414"/>
                    <a:pt x="968175" y="1221320"/>
                  </a:cubicBezTo>
                  <a:cubicBezTo>
                    <a:pt x="968175" y="1165227"/>
                    <a:pt x="1013654" y="1119745"/>
                    <a:pt x="1069751" y="1119745"/>
                  </a:cubicBezTo>
                  <a:close/>
                  <a:moveTo>
                    <a:pt x="714233" y="1373685"/>
                  </a:moveTo>
                  <a:cubicBezTo>
                    <a:pt x="714233" y="1429781"/>
                    <a:pt x="668751" y="1475260"/>
                    <a:pt x="612658" y="1475260"/>
                  </a:cubicBezTo>
                  <a:cubicBezTo>
                    <a:pt x="556564" y="1475260"/>
                    <a:pt x="511082" y="1429778"/>
                    <a:pt x="511082" y="1373685"/>
                  </a:cubicBezTo>
                  <a:cubicBezTo>
                    <a:pt x="511082" y="1317591"/>
                    <a:pt x="556564" y="1272109"/>
                    <a:pt x="612658" y="1272109"/>
                  </a:cubicBezTo>
                  <a:cubicBezTo>
                    <a:pt x="668751" y="1272109"/>
                    <a:pt x="714233" y="1317591"/>
                    <a:pt x="714233" y="1373685"/>
                  </a:cubicBezTo>
                  <a:close/>
                  <a:moveTo>
                    <a:pt x="511079" y="154770"/>
                  </a:moveTo>
                  <a:cubicBezTo>
                    <a:pt x="511079" y="98674"/>
                    <a:pt x="556561" y="53195"/>
                    <a:pt x="612655" y="53195"/>
                  </a:cubicBezTo>
                  <a:cubicBezTo>
                    <a:pt x="668748" y="53195"/>
                    <a:pt x="714230" y="98677"/>
                    <a:pt x="714230" y="154770"/>
                  </a:cubicBezTo>
                  <a:cubicBezTo>
                    <a:pt x="714230" y="210864"/>
                    <a:pt x="668748" y="256346"/>
                    <a:pt x="612655" y="256346"/>
                  </a:cubicBezTo>
                  <a:cubicBezTo>
                    <a:pt x="556561" y="256346"/>
                    <a:pt x="511079" y="210867"/>
                    <a:pt x="511079" y="154770"/>
                  </a:cubicBezTo>
                  <a:close/>
                  <a:moveTo>
                    <a:pt x="409504" y="764228"/>
                  </a:moveTo>
                  <a:cubicBezTo>
                    <a:pt x="409504" y="652038"/>
                    <a:pt x="500465" y="561074"/>
                    <a:pt x="612658" y="561074"/>
                  </a:cubicBezTo>
                  <a:cubicBezTo>
                    <a:pt x="724850" y="561074"/>
                    <a:pt x="815811" y="652035"/>
                    <a:pt x="815811" y="764228"/>
                  </a:cubicBezTo>
                  <a:cubicBezTo>
                    <a:pt x="815811" y="876420"/>
                    <a:pt x="724850" y="967381"/>
                    <a:pt x="612658" y="967381"/>
                  </a:cubicBezTo>
                  <a:cubicBezTo>
                    <a:pt x="500516" y="967253"/>
                    <a:pt x="409629" y="876370"/>
                    <a:pt x="409504" y="764228"/>
                  </a:cubicBezTo>
                  <a:close/>
                  <a:moveTo>
                    <a:pt x="155562" y="1322899"/>
                  </a:moveTo>
                  <a:cubicBezTo>
                    <a:pt x="99466" y="1322899"/>
                    <a:pt x="53987" y="1277417"/>
                    <a:pt x="53987" y="1221323"/>
                  </a:cubicBezTo>
                  <a:cubicBezTo>
                    <a:pt x="53987" y="1165230"/>
                    <a:pt x="99468" y="1119748"/>
                    <a:pt x="155562" y="1119748"/>
                  </a:cubicBezTo>
                  <a:cubicBezTo>
                    <a:pt x="211655" y="1119748"/>
                    <a:pt x="257137" y="1165230"/>
                    <a:pt x="257137" y="1221323"/>
                  </a:cubicBezTo>
                  <a:cubicBezTo>
                    <a:pt x="257137" y="1277417"/>
                    <a:pt x="211658" y="1322899"/>
                    <a:pt x="155562" y="1322899"/>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0" name="PA-任意多边形: 形状 1370"/>
            <p:cNvSpPr/>
            <p:nvPr>
              <p:custDataLst>
                <p:tags r:id="rId17"/>
              </p:custDataLst>
            </p:nvPr>
          </p:nvSpPr>
          <p:spPr>
            <a:xfrm>
              <a:off x="17473041" y="7052843"/>
              <a:ext cx="104180" cy="104180"/>
            </a:xfrm>
            <a:custGeom>
              <a:avLst/>
              <a:gdLst>
                <a:gd name="connsiteX0" fmla="*/ 103811 w 104179"/>
                <a:gd name="connsiteY0" fmla="*/ 53022 h 104179"/>
                <a:gd name="connsiteX1" fmla="*/ 53022 w 104179"/>
                <a:gd name="connsiteY1" fmla="*/ 103811 h 104179"/>
                <a:gd name="connsiteX2" fmla="*/ 2232 w 104179"/>
                <a:gd name="connsiteY2" fmla="*/ 53022 h 104179"/>
                <a:gd name="connsiteX3" fmla="*/ 53022 w 104179"/>
                <a:gd name="connsiteY3" fmla="*/ 2232 h 104179"/>
                <a:gd name="connsiteX4" fmla="*/ 103811 w 104179"/>
                <a:gd name="connsiteY4" fmla="*/ 53022 h 104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179" h="104179">
                  <a:moveTo>
                    <a:pt x="103811" y="53022"/>
                  </a:moveTo>
                  <a:cubicBezTo>
                    <a:pt x="103811" y="81072"/>
                    <a:pt x="81072" y="103811"/>
                    <a:pt x="53022" y="103811"/>
                  </a:cubicBezTo>
                  <a:cubicBezTo>
                    <a:pt x="24972" y="103811"/>
                    <a:pt x="2232" y="81072"/>
                    <a:pt x="2232" y="53022"/>
                  </a:cubicBezTo>
                  <a:cubicBezTo>
                    <a:pt x="2232" y="24971"/>
                    <a:pt x="24972" y="2232"/>
                    <a:pt x="53022" y="2232"/>
                  </a:cubicBezTo>
                  <a:cubicBezTo>
                    <a:pt x="81072" y="2232"/>
                    <a:pt x="103811" y="24971"/>
                    <a:pt x="103811" y="5302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2" name="图片 1"/>
          <p:cNvPicPr>
            <a:picLocks noChangeAspect="1"/>
          </p:cNvPicPr>
          <p:nvPr>
            <p:custDataLst>
              <p:tags r:id="rId18"/>
            </p:custDataLst>
          </p:nvPr>
        </p:nvPicPr>
        <p:blipFill>
          <a:blip r:embed="rId19"/>
          <a:stretch>
            <a:fillRect/>
          </a:stretch>
        </p:blipFill>
        <p:spPr>
          <a:xfrm>
            <a:off x="8830945" y="2421255"/>
            <a:ext cx="2186940" cy="2537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 name="组合 14"/>
          <p:cNvGrpSpPr/>
          <p:nvPr>
            <p:custDataLst>
              <p:tags r:id="rId1"/>
            </p:custDataLst>
          </p:nvPr>
        </p:nvGrpSpPr>
        <p:grpSpPr>
          <a:xfrm>
            <a:off x="4731385" y="922020"/>
            <a:ext cx="2727960" cy="76200"/>
            <a:chOff x="7451" y="1452"/>
            <a:chExt cx="4296" cy="120"/>
          </a:xfrm>
        </p:grpSpPr>
        <p:sp>
          <p:nvSpPr>
            <p:cNvPr id="16" name="矩形 15"/>
            <p:cNvSpPr/>
            <p:nvPr>
              <p:custDataLst>
                <p:tags r:id="rId2"/>
              </p:custDataLst>
            </p:nvPr>
          </p:nvSpPr>
          <p:spPr>
            <a:xfrm flipV="1">
              <a:off x="7451" y="1452"/>
              <a:ext cx="429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任意多边形 16"/>
            <p:cNvSpPr/>
            <p:nvPr>
              <p:custDataLst>
                <p:tags r:id="rId3"/>
              </p:custDataLst>
            </p:nvPr>
          </p:nvSpPr>
          <p:spPr>
            <a:xfrm>
              <a:off x="7451" y="1452"/>
              <a:ext cx="1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8" name="Title 6"/>
          <p:cNvSpPr txBox="1"/>
          <p:nvPr>
            <p:custDataLst>
              <p:tags r:id="rId4"/>
            </p:custDataLst>
          </p:nvPr>
        </p:nvSpPr>
        <p:spPr>
          <a:xfrm>
            <a:off x="4731386" y="274955"/>
            <a:ext cx="265430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外模式（续）</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8850" name="Rectangle 3"/>
          <p:cNvSpPr>
            <a:spLocks noGrp="1"/>
          </p:cNvSpPr>
          <p:nvPr>
            <p:ph idx="1"/>
          </p:nvPr>
        </p:nvSpPr>
        <p:spPr/>
        <p:txBody>
          <a:bodyPr vert="horz" wrap="square" lIns="91456" tIns="45728" rIns="91456" bIns="45728" anchor="t" anchorCtr="0"/>
          <a:p>
            <a:pPr algn="just" eaLnBrk="1" hangingPunct="1"/>
            <a:r>
              <a:rPr lang="zh-CN" altLang="en-US" sz="2400" dirty="0"/>
              <a:t>外模式的用途</a:t>
            </a:r>
            <a:endParaRPr lang="zh-CN" altLang="en-US" sz="2400" dirty="0"/>
          </a:p>
          <a:p>
            <a:pPr lvl="1" algn="just" eaLnBrk="1" hangingPunct="1">
              <a:lnSpc>
                <a:spcPct val="150000"/>
              </a:lnSpc>
              <a:buSzPct val="75000"/>
            </a:pPr>
            <a:r>
              <a:rPr lang="zh-CN" altLang="en-US" sz="2400" dirty="0"/>
              <a:t>保证数据库安全性的一个有力措施</a:t>
            </a:r>
            <a:endParaRPr lang="zh-CN" altLang="en-US" sz="2400" dirty="0"/>
          </a:p>
          <a:p>
            <a:pPr lvl="1" algn="just" eaLnBrk="1" hangingPunct="1">
              <a:lnSpc>
                <a:spcPct val="150000"/>
              </a:lnSpc>
              <a:buSzPct val="75000"/>
            </a:pPr>
            <a:r>
              <a:rPr lang="zh-CN" altLang="en-US" sz="2400" dirty="0"/>
              <a:t>每个用户只能看见和访问所对应的外模式中的数据</a:t>
            </a:r>
            <a:endParaRPr lang="zh-CN" altLang="en-US" sz="2400" dirty="0"/>
          </a:p>
          <a:p>
            <a:pPr eaLnBrk="1" hangingPunct="1"/>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8850">
                                            <p:txEl>
                                              <p:pRg st="0" end="0"/>
                                            </p:txEl>
                                          </p:spTgt>
                                        </p:tgtEl>
                                        <p:attrNameLst>
                                          <p:attrName>style.visibility</p:attrName>
                                        </p:attrNameLst>
                                      </p:cBhvr>
                                      <p:to>
                                        <p:strVal val="visible"/>
                                      </p:to>
                                    </p:set>
                                    <p:animEffect transition="in" filter="blinds(horizontal)">
                                      <p:cBhvr>
                                        <p:cTn id="7" dur="500"/>
                                        <p:tgtEl>
                                          <p:spTgt spid="78850">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8850">
                                            <p:txEl>
                                              <p:pRg st="1" end="1"/>
                                            </p:txEl>
                                          </p:spTgt>
                                        </p:tgtEl>
                                        <p:attrNameLst>
                                          <p:attrName>style.visibility</p:attrName>
                                        </p:attrNameLst>
                                      </p:cBhvr>
                                      <p:to>
                                        <p:strVal val="visible"/>
                                      </p:to>
                                    </p:set>
                                    <p:animEffect transition="in" filter="blinds(horizontal)">
                                      <p:cBhvr>
                                        <p:cTn id="10" dur="500"/>
                                        <p:tgtEl>
                                          <p:spTgt spid="78850">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8850">
                                            <p:txEl>
                                              <p:pRg st="2" end="2"/>
                                            </p:txEl>
                                          </p:spTgt>
                                        </p:tgtEl>
                                        <p:attrNameLst>
                                          <p:attrName>style.visibility</p:attrName>
                                        </p:attrNameLst>
                                      </p:cBhvr>
                                      <p:to>
                                        <p:strVal val="visible"/>
                                      </p:to>
                                    </p:set>
                                    <p:animEffect transition="in" filter="blinds(horizontal)">
                                      <p:cBhvr>
                                        <p:cTn id="13" dur="500"/>
                                        <p:tgtEl>
                                          <p:spTgt spid="7885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Rectangle 2"/>
          <p:cNvSpPr>
            <a:spLocks noGrp="1"/>
          </p:cNvSpPr>
          <p:nvPr>
            <p:ph type="title"/>
          </p:nvPr>
        </p:nvSpPr>
        <p:spPr>
          <a:xfrm>
            <a:off x="609600" y="274955"/>
            <a:ext cx="9774555" cy="517525"/>
          </a:xfrm>
        </p:spPr>
        <p:txBody>
          <a:bodyPr vert="horz" wrap="square" lIns="91456" tIns="45728" rIns="91456" bIns="45728" anchor="ctr" anchorCtr="0">
            <a:normAutofit fontScale="90000"/>
          </a:bodyPr>
          <a:p>
            <a:pPr eaLnBrk="1" hangingPunct="1"/>
            <a:r>
              <a:rPr lang="en-US" altLang="zh-CN" sz="3600" dirty="0"/>
              <a:t>3. </a:t>
            </a:r>
            <a:r>
              <a:rPr lang="zh-CN" altLang="en-US" sz="3600" dirty="0"/>
              <a:t>内模式（</a:t>
            </a:r>
            <a:r>
              <a:rPr lang="en-US" altLang="zh-CN" sz="3600" dirty="0"/>
              <a:t>Internal Schema</a:t>
            </a:r>
            <a:r>
              <a:rPr lang="zh-CN" altLang="en-US" sz="3600" dirty="0"/>
              <a:t>）</a:t>
            </a:r>
            <a:endParaRPr lang="zh-CN" altLang="en-US" sz="3600" dirty="0"/>
          </a:p>
        </p:txBody>
      </p:sp>
      <p:sp>
        <p:nvSpPr>
          <p:cNvPr id="79874" name="Rectangle 3"/>
          <p:cNvSpPr>
            <a:spLocks noGrp="1"/>
          </p:cNvSpPr>
          <p:nvPr>
            <p:ph idx="1"/>
          </p:nvPr>
        </p:nvSpPr>
        <p:spPr>
          <a:xfrm>
            <a:off x="2055700" y="1098753"/>
            <a:ext cx="8231124" cy="5150804"/>
          </a:xfrm>
        </p:spPr>
        <p:txBody>
          <a:bodyPr vert="horz" wrap="square" lIns="91456" tIns="45728" rIns="91456" bIns="45728" anchor="t" anchorCtr="0">
            <a:noAutofit/>
          </a:bodyPr>
          <a:p>
            <a:pPr algn="just" eaLnBrk="1" hangingPunct="1">
              <a:lnSpc>
                <a:spcPct val="120000"/>
              </a:lnSpc>
            </a:pPr>
            <a:r>
              <a:rPr lang="zh-CN" altLang="en-US" sz="2300" dirty="0"/>
              <a:t>内模式（也称存储模式）</a:t>
            </a:r>
            <a:endParaRPr lang="zh-CN" altLang="en-US" sz="2300" dirty="0"/>
          </a:p>
          <a:p>
            <a:pPr lvl="1" algn="just" eaLnBrk="1" hangingPunct="1">
              <a:lnSpc>
                <a:spcPct val="120000"/>
              </a:lnSpc>
            </a:pPr>
            <a:r>
              <a:rPr lang="zh-CN" altLang="en-US" sz="2300" dirty="0"/>
              <a:t>是数据物理结构和存储方式的描述</a:t>
            </a:r>
            <a:endParaRPr lang="zh-CN" altLang="en-US" sz="2300" dirty="0"/>
          </a:p>
          <a:p>
            <a:pPr lvl="1" algn="just" eaLnBrk="1" hangingPunct="1">
              <a:lnSpc>
                <a:spcPct val="120000"/>
              </a:lnSpc>
            </a:pPr>
            <a:r>
              <a:rPr lang="zh-CN" altLang="en-US" sz="2300" dirty="0"/>
              <a:t>是数据在数据库内部的表示方式</a:t>
            </a:r>
            <a:endParaRPr lang="zh-CN" altLang="en-US" sz="2300" dirty="0"/>
          </a:p>
          <a:p>
            <a:pPr lvl="2" algn="just" eaLnBrk="1" hangingPunct="1">
              <a:lnSpc>
                <a:spcPct val="130000"/>
              </a:lnSpc>
              <a:spcBef>
                <a:spcPct val="0"/>
              </a:spcBef>
              <a:buSzPct val="87000"/>
              <a:buFont typeface="Wingdings" panose="05000000000000000000" pitchFamily="2" charset="2"/>
              <a:buChar char="l"/>
            </a:pPr>
            <a:r>
              <a:rPr lang="zh-CN" altLang="en-US" sz="2300" dirty="0"/>
              <a:t>记录的存储方式（例如，顺序存储，按照</a:t>
            </a:r>
            <a:r>
              <a:rPr lang="en-US" altLang="zh-CN" sz="2300" dirty="0"/>
              <a:t>B</a:t>
            </a:r>
            <a:r>
              <a:rPr lang="zh-CN" altLang="en-US" sz="2300" dirty="0"/>
              <a:t>树结构存储，按</a:t>
            </a:r>
            <a:r>
              <a:rPr lang="en-US" altLang="zh-CN" sz="2300" dirty="0"/>
              <a:t>hash</a:t>
            </a:r>
            <a:r>
              <a:rPr lang="zh-CN" altLang="en-US" sz="2300" dirty="0"/>
              <a:t>方法存储等）</a:t>
            </a:r>
            <a:endParaRPr lang="zh-CN" altLang="en-US" sz="2300" dirty="0"/>
          </a:p>
          <a:p>
            <a:pPr lvl="2" algn="just" eaLnBrk="1" hangingPunct="1">
              <a:lnSpc>
                <a:spcPct val="130000"/>
              </a:lnSpc>
              <a:spcBef>
                <a:spcPct val="0"/>
              </a:spcBef>
              <a:buSzPct val="87000"/>
              <a:buFont typeface="Wingdings" panose="05000000000000000000" pitchFamily="2" charset="2"/>
              <a:buChar char="l"/>
            </a:pPr>
            <a:r>
              <a:rPr lang="zh-CN" altLang="en-US" sz="2300" dirty="0"/>
              <a:t>索引的组织方式</a:t>
            </a:r>
            <a:endParaRPr lang="zh-CN" altLang="en-US" sz="2300" dirty="0"/>
          </a:p>
          <a:p>
            <a:pPr lvl="2" algn="just" eaLnBrk="1" hangingPunct="1">
              <a:lnSpc>
                <a:spcPct val="130000"/>
              </a:lnSpc>
              <a:spcBef>
                <a:spcPct val="0"/>
              </a:spcBef>
              <a:buSzPct val="87000"/>
              <a:buFont typeface="Wingdings" panose="05000000000000000000" pitchFamily="2" charset="2"/>
              <a:buChar char="l"/>
            </a:pPr>
            <a:r>
              <a:rPr lang="zh-CN" altLang="en-US" sz="2300" dirty="0"/>
              <a:t>数据是否压缩存储</a:t>
            </a:r>
            <a:endParaRPr lang="zh-CN" altLang="en-US" sz="2300" dirty="0"/>
          </a:p>
          <a:p>
            <a:pPr lvl="2" algn="just" eaLnBrk="1" hangingPunct="1">
              <a:lnSpc>
                <a:spcPct val="130000"/>
              </a:lnSpc>
              <a:spcBef>
                <a:spcPct val="0"/>
              </a:spcBef>
              <a:buSzPct val="87000"/>
              <a:buFont typeface="Wingdings" panose="05000000000000000000" pitchFamily="2" charset="2"/>
              <a:buChar char="l"/>
            </a:pPr>
            <a:r>
              <a:rPr lang="zh-CN" altLang="en-US" sz="2300" dirty="0"/>
              <a:t>数据是否加密</a:t>
            </a:r>
            <a:endParaRPr lang="zh-CN" altLang="en-US" sz="2300" dirty="0"/>
          </a:p>
          <a:p>
            <a:pPr lvl="2" algn="just" eaLnBrk="1" hangingPunct="1">
              <a:lnSpc>
                <a:spcPct val="130000"/>
              </a:lnSpc>
              <a:spcBef>
                <a:spcPct val="0"/>
              </a:spcBef>
              <a:buSzPct val="87000"/>
              <a:buFont typeface="Wingdings" panose="05000000000000000000" pitchFamily="2" charset="2"/>
              <a:buChar char="l"/>
            </a:pPr>
            <a:r>
              <a:rPr lang="zh-CN" altLang="en-US" sz="2300" dirty="0"/>
              <a:t>数据存储记录结构的规定</a:t>
            </a:r>
            <a:endParaRPr lang="zh-CN" altLang="en-US" sz="2300" dirty="0"/>
          </a:p>
          <a:p>
            <a:pPr algn="just" eaLnBrk="1" hangingPunct="1">
              <a:lnSpc>
                <a:spcPct val="120000"/>
              </a:lnSpc>
            </a:pPr>
            <a:r>
              <a:rPr lang="zh-CN" altLang="en-US" sz="2300" dirty="0"/>
              <a:t>一个数据库只有一个内模式</a:t>
            </a:r>
            <a:endParaRPr lang="zh-CN" altLang="en-US" sz="2300" dirty="0"/>
          </a:p>
        </p:txBody>
      </p:sp>
      <p:grpSp>
        <p:nvGrpSpPr>
          <p:cNvPr id="60" name="组合 59"/>
          <p:cNvGrpSpPr/>
          <p:nvPr>
            <p:custDataLst>
              <p:tags r:id="rId1"/>
            </p:custDataLst>
          </p:nvPr>
        </p:nvGrpSpPr>
        <p:grpSpPr>
          <a:xfrm>
            <a:off x="2479040" y="922020"/>
            <a:ext cx="5583555" cy="76200"/>
            <a:chOff x="3904" y="1452"/>
            <a:chExt cx="6736" cy="120"/>
          </a:xfrm>
        </p:grpSpPr>
        <p:sp>
          <p:nvSpPr>
            <p:cNvPr id="61" name="矩形 60"/>
            <p:cNvSpPr/>
            <p:nvPr>
              <p:custDataLst>
                <p:tags r:id="rId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2" name="任意多边形 61"/>
            <p:cNvSpPr/>
            <p:nvPr>
              <p:custDataLst>
                <p:tags r:id="rId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4">
                                            <p:txEl>
                                              <p:pRg st="0" end="0"/>
                                            </p:txEl>
                                          </p:spTgt>
                                        </p:tgtEl>
                                        <p:attrNameLst>
                                          <p:attrName>style.visibility</p:attrName>
                                        </p:attrNameLst>
                                      </p:cBhvr>
                                      <p:to>
                                        <p:strVal val="visible"/>
                                      </p:to>
                                    </p:set>
                                    <p:animEffect transition="in" filter="blinds(horizontal)">
                                      <p:cBhvr>
                                        <p:cTn id="7" dur="500"/>
                                        <p:tgtEl>
                                          <p:spTgt spid="7987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9874">
                                            <p:txEl>
                                              <p:pRg st="1" end="1"/>
                                            </p:txEl>
                                          </p:spTgt>
                                        </p:tgtEl>
                                        <p:attrNameLst>
                                          <p:attrName>style.visibility</p:attrName>
                                        </p:attrNameLst>
                                      </p:cBhvr>
                                      <p:to>
                                        <p:strVal val="visible"/>
                                      </p:to>
                                    </p:set>
                                    <p:animEffect transition="in" filter="blinds(horizontal)">
                                      <p:cBhvr>
                                        <p:cTn id="10" dur="500"/>
                                        <p:tgtEl>
                                          <p:spTgt spid="79874">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9874">
                                            <p:txEl>
                                              <p:pRg st="2" end="2"/>
                                            </p:txEl>
                                          </p:spTgt>
                                        </p:tgtEl>
                                        <p:attrNameLst>
                                          <p:attrName>style.visibility</p:attrName>
                                        </p:attrNameLst>
                                      </p:cBhvr>
                                      <p:to>
                                        <p:strVal val="visible"/>
                                      </p:to>
                                    </p:set>
                                    <p:animEffect transition="in" filter="blinds(horizontal)">
                                      <p:cBhvr>
                                        <p:cTn id="13" dur="500"/>
                                        <p:tgtEl>
                                          <p:spTgt spid="79874">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9874">
                                            <p:txEl>
                                              <p:pRg st="3" end="3"/>
                                            </p:txEl>
                                          </p:spTgt>
                                        </p:tgtEl>
                                        <p:attrNameLst>
                                          <p:attrName>style.visibility</p:attrName>
                                        </p:attrNameLst>
                                      </p:cBhvr>
                                      <p:to>
                                        <p:strVal val="visible"/>
                                      </p:to>
                                    </p:set>
                                    <p:animEffect transition="in" filter="blinds(horizontal)">
                                      <p:cBhvr>
                                        <p:cTn id="16" dur="500"/>
                                        <p:tgtEl>
                                          <p:spTgt spid="79874">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9874">
                                            <p:txEl>
                                              <p:pRg st="4" end="4"/>
                                            </p:txEl>
                                          </p:spTgt>
                                        </p:tgtEl>
                                        <p:attrNameLst>
                                          <p:attrName>style.visibility</p:attrName>
                                        </p:attrNameLst>
                                      </p:cBhvr>
                                      <p:to>
                                        <p:strVal val="visible"/>
                                      </p:to>
                                    </p:set>
                                    <p:animEffect transition="in" filter="blinds(horizontal)">
                                      <p:cBhvr>
                                        <p:cTn id="19" dur="500"/>
                                        <p:tgtEl>
                                          <p:spTgt spid="79874">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9874">
                                            <p:txEl>
                                              <p:pRg st="5" end="5"/>
                                            </p:txEl>
                                          </p:spTgt>
                                        </p:tgtEl>
                                        <p:attrNameLst>
                                          <p:attrName>style.visibility</p:attrName>
                                        </p:attrNameLst>
                                      </p:cBhvr>
                                      <p:to>
                                        <p:strVal val="visible"/>
                                      </p:to>
                                    </p:set>
                                    <p:animEffect transition="in" filter="blinds(horizontal)">
                                      <p:cBhvr>
                                        <p:cTn id="22" dur="500"/>
                                        <p:tgtEl>
                                          <p:spTgt spid="79874">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9874">
                                            <p:txEl>
                                              <p:pRg st="6" end="6"/>
                                            </p:txEl>
                                          </p:spTgt>
                                        </p:tgtEl>
                                        <p:attrNameLst>
                                          <p:attrName>style.visibility</p:attrName>
                                        </p:attrNameLst>
                                      </p:cBhvr>
                                      <p:to>
                                        <p:strVal val="visible"/>
                                      </p:to>
                                    </p:set>
                                    <p:animEffect transition="in" filter="blinds(horizontal)">
                                      <p:cBhvr>
                                        <p:cTn id="25" dur="500"/>
                                        <p:tgtEl>
                                          <p:spTgt spid="79874">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79874">
                                            <p:txEl>
                                              <p:pRg st="7" end="7"/>
                                            </p:txEl>
                                          </p:spTgt>
                                        </p:tgtEl>
                                        <p:attrNameLst>
                                          <p:attrName>style.visibility</p:attrName>
                                        </p:attrNameLst>
                                      </p:cBhvr>
                                      <p:to>
                                        <p:strVal val="visible"/>
                                      </p:to>
                                    </p:set>
                                    <p:animEffect transition="in" filter="blinds(horizontal)">
                                      <p:cBhvr>
                                        <p:cTn id="28" dur="500"/>
                                        <p:tgtEl>
                                          <p:spTgt spid="79874">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79874">
                                            <p:txEl>
                                              <p:pRg st="8" end="8"/>
                                            </p:txEl>
                                          </p:spTgt>
                                        </p:tgtEl>
                                        <p:attrNameLst>
                                          <p:attrName>style.visibility</p:attrName>
                                        </p:attrNameLst>
                                      </p:cBhvr>
                                      <p:to>
                                        <p:strVal val="visible"/>
                                      </p:to>
                                    </p:set>
                                    <p:animEffect transition="in" filter="blinds(horizontal)">
                                      <p:cBhvr>
                                        <p:cTn id="33" dur="500"/>
                                        <p:tgtEl>
                                          <p:spTgt spid="7987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pPr algn="l">
              <a:buClrTx/>
              <a:buSzTx/>
              <a:buFontTx/>
            </a:pPr>
            <a:r>
              <a:rPr lang="zh-CN" altLang="en-US" sz="4800" dirty="0">
                <a:solidFill>
                  <a:srgbClr val="1369B2"/>
                </a:solidFill>
                <a:latin typeface="微软雅黑" panose="020B0503020204020204" pitchFamily="34" charset="-122"/>
                <a:ea typeface="微软雅黑" panose="020B0503020204020204" pitchFamily="34" charset="-122"/>
                <a:cs typeface="+mn-ea"/>
                <a:sym typeface="+mn-lt"/>
              </a:rPr>
              <a:t>三级模式结构</a:t>
            </a:r>
            <a:endParaRPr lang="en-US" altLang="zh-CN" sz="48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1.7.2</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Rectangle 2"/>
          <p:cNvSpPr>
            <a:spLocks noGrp="1"/>
          </p:cNvSpPr>
          <p:nvPr>
            <p:ph type="title"/>
          </p:nvPr>
        </p:nvSpPr>
        <p:spPr>
          <a:xfrm>
            <a:off x="609600" y="274955"/>
            <a:ext cx="8392160" cy="561340"/>
          </a:xfrm>
        </p:spPr>
        <p:txBody>
          <a:bodyPr vert="horz" wrap="square" lIns="91456" tIns="45728" rIns="91456" bIns="45728" anchor="ctr" anchorCtr="0">
            <a:normAutofit fontScale="90000"/>
          </a:bodyPr>
          <a:p>
            <a:pPr eaLnBrk="1" hangingPunct="1"/>
            <a:r>
              <a:rPr lang="zh-CN" altLang="en-US" sz="3600" dirty="0"/>
              <a:t>数据库的二级映像功能与数据独立性</a:t>
            </a:r>
            <a:endParaRPr lang="zh-CN" altLang="en-US" sz="3600" dirty="0"/>
          </a:p>
        </p:txBody>
      </p:sp>
      <p:sp>
        <p:nvSpPr>
          <p:cNvPr id="10" name="文本框 9"/>
          <p:cNvSpPr txBox="1"/>
          <p:nvPr>
            <p:custDataLst>
              <p:tags r:id="rId1"/>
            </p:custDataLst>
          </p:nvPr>
        </p:nvSpPr>
        <p:spPr>
          <a:xfrm>
            <a:off x="1219121" y="1600572"/>
            <a:ext cx="10361772" cy="312166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三级模式是对数据的三个抽象级别</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二级映象在数据库管理系统内部实现这三个抽象层次的联系和转换</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外模式／模式映像</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模式／内模式映像 </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37465" lvl="1" indent="0" algn="l" fontAlgn="ctr">
              <a:lnSpc>
                <a:spcPct val="130000"/>
              </a:lnSpc>
              <a:spcBef>
                <a:spcPts val="585"/>
              </a:spcBef>
              <a:spcAft>
                <a:spcPts val="0"/>
              </a:spcAft>
              <a:buSzPct val="80000"/>
              <a:buFont typeface="Wingdings" panose="05000000000000000000" charset="0"/>
              <a:buNone/>
            </a:pPr>
            <a:r>
              <a:rPr lang="zh-CN" altLang="en-US" sz="20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两级映像保证了数据库系统中的数据具有较高的逻辑独立性和物理独立性</a:t>
            </a:r>
            <a:endParaRPr lang="zh-CN" altLang="en-US" sz="20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67" name="icon_1"/>
          <p:cNvGrpSpPr>
            <a:grpSpLocks noChangeAspect="1"/>
          </p:cNvGrpSpPr>
          <p:nvPr>
            <p:custDataLst>
              <p:tags r:id="rId2"/>
            </p:custDataLst>
          </p:nvPr>
        </p:nvGrpSpPr>
        <p:grpSpPr bwMode="auto">
          <a:xfrm>
            <a:off x="610791" y="1693282"/>
            <a:ext cx="403860" cy="406400"/>
            <a:chOff x="2787" y="3308"/>
            <a:chExt cx="186" cy="187"/>
          </a:xfrm>
          <a:solidFill>
            <a:schemeClr val="accent1"/>
          </a:solidFill>
        </p:grpSpPr>
        <p:sp>
          <p:nvSpPr>
            <p:cNvPr id="68" name="PA-任意多边形 513"/>
            <p:cNvSpPr/>
            <p:nvPr>
              <p:custDataLst>
                <p:tags r:id="rId3"/>
              </p:custDataLst>
            </p:nvPr>
          </p:nvSpPr>
          <p:spPr bwMode="auto">
            <a:xfrm>
              <a:off x="2799" y="3308"/>
              <a:ext cx="7" cy="187"/>
            </a:xfrm>
            <a:custGeom>
              <a:avLst/>
              <a:gdLst>
                <a:gd name="T0" fmla="*/ 8 w 16"/>
                <a:gd name="T1" fmla="*/ 480 h 480"/>
                <a:gd name="T2" fmla="*/ 0 w 16"/>
                <a:gd name="T3" fmla="*/ 472 h 480"/>
                <a:gd name="T4" fmla="*/ 0 w 16"/>
                <a:gd name="T5" fmla="*/ 8 h 480"/>
                <a:gd name="T6" fmla="*/ 8 w 16"/>
                <a:gd name="T7" fmla="*/ 0 h 480"/>
                <a:gd name="T8" fmla="*/ 16 w 16"/>
                <a:gd name="T9" fmla="*/ 8 h 480"/>
                <a:gd name="T10" fmla="*/ 16 w 16"/>
                <a:gd name="T11" fmla="*/ 472 h 480"/>
                <a:gd name="T12" fmla="*/ 8 w 16"/>
                <a:gd name="T13" fmla="*/ 480 h 480"/>
              </a:gdLst>
              <a:ahLst/>
              <a:cxnLst>
                <a:cxn ang="0">
                  <a:pos x="T0" y="T1"/>
                </a:cxn>
                <a:cxn ang="0">
                  <a:pos x="T2" y="T3"/>
                </a:cxn>
                <a:cxn ang="0">
                  <a:pos x="T4" y="T5"/>
                </a:cxn>
                <a:cxn ang="0">
                  <a:pos x="T6" y="T7"/>
                </a:cxn>
                <a:cxn ang="0">
                  <a:pos x="T8" y="T9"/>
                </a:cxn>
                <a:cxn ang="0">
                  <a:pos x="T10" y="T11"/>
                </a:cxn>
                <a:cxn ang="0">
                  <a:pos x="T12" y="T13"/>
                </a:cxn>
              </a:cxnLst>
              <a:rect l="0" t="0" r="r" b="b"/>
              <a:pathLst>
                <a:path w="16" h="480">
                  <a:moveTo>
                    <a:pt x="8" y="480"/>
                  </a:moveTo>
                  <a:cubicBezTo>
                    <a:pt x="4" y="480"/>
                    <a:pt x="0" y="477"/>
                    <a:pt x="0" y="472"/>
                  </a:cubicBezTo>
                  <a:lnTo>
                    <a:pt x="0" y="8"/>
                  </a:lnTo>
                  <a:cubicBezTo>
                    <a:pt x="0" y="4"/>
                    <a:pt x="4" y="0"/>
                    <a:pt x="8" y="0"/>
                  </a:cubicBezTo>
                  <a:cubicBezTo>
                    <a:pt x="13" y="0"/>
                    <a:pt x="16" y="4"/>
                    <a:pt x="16" y="8"/>
                  </a:cubicBezTo>
                  <a:lnTo>
                    <a:pt x="16" y="472"/>
                  </a:lnTo>
                  <a:cubicBezTo>
                    <a:pt x="16" y="477"/>
                    <a:pt x="13" y="480"/>
                    <a:pt x="8" y="480"/>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69" name="PA-任意多边形 514"/>
            <p:cNvSpPr/>
            <p:nvPr>
              <p:custDataLst>
                <p:tags r:id="rId4"/>
              </p:custDataLst>
            </p:nvPr>
          </p:nvSpPr>
          <p:spPr bwMode="auto">
            <a:xfrm>
              <a:off x="2787" y="3476"/>
              <a:ext cx="186" cy="7"/>
            </a:xfrm>
            <a:custGeom>
              <a:avLst/>
              <a:gdLst>
                <a:gd name="T0" fmla="*/ 472 w 480"/>
                <a:gd name="T1" fmla="*/ 16 h 16"/>
                <a:gd name="T2" fmla="*/ 8 w 480"/>
                <a:gd name="T3" fmla="*/ 16 h 16"/>
                <a:gd name="T4" fmla="*/ 0 w 480"/>
                <a:gd name="T5" fmla="*/ 8 h 16"/>
                <a:gd name="T6" fmla="*/ 8 w 480"/>
                <a:gd name="T7" fmla="*/ 0 h 16"/>
                <a:gd name="T8" fmla="*/ 472 w 480"/>
                <a:gd name="T9" fmla="*/ 0 h 16"/>
                <a:gd name="T10" fmla="*/ 480 w 480"/>
                <a:gd name="T11" fmla="*/ 8 h 16"/>
                <a:gd name="T12" fmla="*/ 472 w 480"/>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480" h="16">
                  <a:moveTo>
                    <a:pt x="472" y="16"/>
                  </a:moveTo>
                  <a:lnTo>
                    <a:pt x="8" y="16"/>
                  </a:lnTo>
                  <a:cubicBezTo>
                    <a:pt x="4" y="16"/>
                    <a:pt x="0" y="13"/>
                    <a:pt x="0" y="8"/>
                  </a:cubicBezTo>
                  <a:cubicBezTo>
                    <a:pt x="0" y="4"/>
                    <a:pt x="4" y="0"/>
                    <a:pt x="8" y="0"/>
                  </a:cubicBezTo>
                  <a:lnTo>
                    <a:pt x="472" y="0"/>
                  </a:lnTo>
                  <a:cubicBezTo>
                    <a:pt x="477" y="0"/>
                    <a:pt x="480" y="4"/>
                    <a:pt x="480" y="8"/>
                  </a:cubicBezTo>
                  <a:cubicBezTo>
                    <a:pt x="480" y="13"/>
                    <a:pt x="477" y="16"/>
                    <a:pt x="472" y="16"/>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70" name="PA-任意多边形 515"/>
            <p:cNvSpPr>
              <a:spLocks noEditPoints="1"/>
            </p:cNvSpPr>
            <p:nvPr>
              <p:custDataLst>
                <p:tags r:id="rId5"/>
              </p:custDataLst>
            </p:nvPr>
          </p:nvSpPr>
          <p:spPr bwMode="auto">
            <a:xfrm>
              <a:off x="2929" y="3408"/>
              <a:ext cx="44" cy="43"/>
            </a:xfrm>
            <a:custGeom>
              <a:avLst/>
              <a:gdLst>
                <a:gd name="T0" fmla="*/ 105 w 113"/>
                <a:gd name="T1" fmla="*/ 112 h 112"/>
                <a:gd name="T2" fmla="*/ 9 w 113"/>
                <a:gd name="T3" fmla="*/ 112 h 112"/>
                <a:gd name="T4" fmla="*/ 1 w 113"/>
                <a:gd name="T5" fmla="*/ 108 h 112"/>
                <a:gd name="T6" fmla="*/ 3 w 113"/>
                <a:gd name="T7" fmla="*/ 100 h 112"/>
                <a:gd name="T8" fmla="*/ 99 w 113"/>
                <a:gd name="T9" fmla="*/ 4 h 112"/>
                <a:gd name="T10" fmla="*/ 107 w 113"/>
                <a:gd name="T11" fmla="*/ 2 h 112"/>
                <a:gd name="T12" fmla="*/ 112 w 113"/>
                <a:gd name="T13" fmla="*/ 10 h 112"/>
                <a:gd name="T14" fmla="*/ 112 w 113"/>
                <a:gd name="T15" fmla="*/ 106 h 112"/>
                <a:gd name="T16" fmla="*/ 105 w 113"/>
                <a:gd name="T17" fmla="*/ 112 h 112"/>
                <a:gd name="T18" fmla="*/ 29 w 113"/>
                <a:gd name="T19" fmla="*/ 96 h 112"/>
                <a:gd name="T20" fmla="*/ 97 w 113"/>
                <a:gd name="T21" fmla="*/ 96 h 112"/>
                <a:gd name="T22" fmla="*/ 97 w 113"/>
                <a:gd name="T23" fmla="*/ 28 h 112"/>
                <a:gd name="T24" fmla="*/ 29 w 113"/>
                <a:gd name="T2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 h="112">
                  <a:moveTo>
                    <a:pt x="105" y="112"/>
                  </a:moveTo>
                  <a:lnTo>
                    <a:pt x="9" y="112"/>
                  </a:lnTo>
                  <a:cubicBezTo>
                    <a:pt x="6" y="112"/>
                    <a:pt x="3" y="111"/>
                    <a:pt x="1" y="108"/>
                  </a:cubicBezTo>
                  <a:cubicBezTo>
                    <a:pt x="0" y="104"/>
                    <a:pt x="1" y="101"/>
                    <a:pt x="3" y="100"/>
                  </a:cubicBezTo>
                  <a:lnTo>
                    <a:pt x="99" y="4"/>
                  </a:lnTo>
                  <a:cubicBezTo>
                    <a:pt x="101" y="2"/>
                    <a:pt x="105" y="0"/>
                    <a:pt x="107" y="2"/>
                  </a:cubicBezTo>
                  <a:cubicBezTo>
                    <a:pt x="110" y="4"/>
                    <a:pt x="112" y="7"/>
                    <a:pt x="112" y="10"/>
                  </a:cubicBezTo>
                  <a:lnTo>
                    <a:pt x="112" y="106"/>
                  </a:lnTo>
                  <a:cubicBezTo>
                    <a:pt x="113" y="109"/>
                    <a:pt x="110" y="112"/>
                    <a:pt x="105" y="112"/>
                  </a:cubicBezTo>
                  <a:close/>
                  <a:moveTo>
                    <a:pt x="29" y="96"/>
                  </a:moveTo>
                  <a:lnTo>
                    <a:pt x="97" y="96"/>
                  </a:lnTo>
                  <a:lnTo>
                    <a:pt x="97" y="28"/>
                  </a:lnTo>
                  <a:lnTo>
                    <a:pt x="29" y="96"/>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71" name="PA-任意多边形 516"/>
            <p:cNvSpPr/>
            <p:nvPr>
              <p:custDataLst>
                <p:tags r:id="rId6"/>
              </p:custDataLst>
            </p:nvPr>
          </p:nvSpPr>
          <p:spPr bwMode="auto">
            <a:xfrm>
              <a:off x="2824" y="3339"/>
              <a:ext cx="130" cy="94"/>
            </a:xfrm>
            <a:custGeom>
              <a:avLst/>
              <a:gdLst>
                <a:gd name="T0" fmla="*/ 328 w 336"/>
                <a:gd name="T1" fmla="*/ 241 h 241"/>
                <a:gd name="T2" fmla="*/ 324 w 336"/>
                <a:gd name="T3" fmla="*/ 240 h 241"/>
                <a:gd name="T4" fmla="*/ 216 w 336"/>
                <a:gd name="T5" fmla="*/ 147 h 241"/>
                <a:gd name="T6" fmla="*/ 173 w 336"/>
                <a:gd name="T7" fmla="*/ 176 h 241"/>
                <a:gd name="T8" fmla="*/ 164 w 336"/>
                <a:gd name="T9" fmla="*/ 174 h 241"/>
                <a:gd name="T10" fmla="*/ 4 w 336"/>
                <a:gd name="T11" fmla="*/ 14 h 241"/>
                <a:gd name="T12" fmla="*/ 2 w 336"/>
                <a:gd name="T13" fmla="*/ 3 h 241"/>
                <a:gd name="T14" fmla="*/ 13 w 336"/>
                <a:gd name="T15" fmla="*/ 3 h 241"/>
                <a:gd name="T16" fmla="*/ 168 w 336"/>
                <a:gd name="T17" fmla="*/ 158 h 241"/>
                <a:gd name="T18" fmla="*/ 212 w 336"/>
                <a:gd name="T19" fmla="*/ 129 h 241"/>
                <a:gd name="T20" fmla="*/ 221 w 336"/>
                <a:gd name="T21" fmla="*/ 129 h 241"/>
                <a:gd name="T22" fmla="*/ 333 w 336"/>
                <a:gd name="T23" fmla="*/ 225 h 241"/>
                <a:gd name="T24" fmla="*/ 335 w 336"/>
                <a:gd name="T25" fmla="*/ 237 h 241"/>
                <a:gd name="T26" fmla="*/ 328 w 336"/>
                <a:gd name="T27"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6" h="241">
                  <a:moveTo>
                    <a:pt x="328" y="241"/>
                  </a:moveTo>
                  <a:cubicBezTo>
                    <a:pt x="327" y="241"/>
                    <a:pt x="325" y="241"/>
                    <a:pt x="324" y="240"/>
                  </a:cubicBezTo>
                  <a:lnTo>
                    <a:pt x="216" y="147"/>
                  </a:lnTo>
                  <a:lnTo>
                    <a:pt x="173" y="176"/>
                  </a:lnTo>
                  <a:cubicBezTo>
                    <a:pt x="170" y="177"/>
                    <a:pt x="165" y="177"/>
                    <a:pt x="164" y="174"/>
                  </a:cubicBezTo>
                  <a:lnTo>
                    <a:pt x="4" y="14"/>
                  </a:lnTo>
                  <a:cubicBezTo>
                    <a:pt x="0" y="13"/>
                    <a:pt x="0" y="6"/>
                    <a:pt x="2" y="3"/>
                  </a:cubicBezTo>
                  <a:cubicBezTo>
                    <a:pt x="4" y="0"/>
                    <a:pt x="10" y="0"/>
                    <a:pt x="13" y="3"/>
                  </a:cubicBezTo>
                  <a:lnTo>
                    <a:pt x="168" y="158"/>
                  </a:lnTo>
                  <a:lnTo>
                    <a:pt x="212" y="129"/>
                  </a:lnTo>
                  <a:cubicBezTo>
                    <a:pt x="215" y="128"/>
                    <a:pt x="218" y="128"/>
                    <a:pt x="221" y="129"/>
                  </a:cubicBezTo>
                  <a:lnTo>
                    <a:pt x="333" y="225"/>
                  </a:lnTo>
                  <a:cubicBezTo>
                    <a:pt x="336" y="229"/>
                    <a:pt x="336" y="233"/>
                    <a:pt x="335" y="237"/>
                  </a:cubicBezTo>
                  <a:cubicBezTo>
                    <a:pt x="333" y="240"/>
                    <a:pt x="330" y="241"/>
                    <a:pt x="328" y="241"/>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grpSp>
      <p:grpSp>
        <p:nvGrpSpPr>
          <p:cNvPr id="24" name="icon_2"/>
          <p:cNvGrpSpPr>
            <a:grpSpLocks noChangeAspect="1"/>
          </p:cNvGrpSpPr>
          <p:nvPr>
            <p:custDataLst>
              <p:tags r:id="rId7"/>
            </p:custDataLst>
          </p:nvPr>
        </p:nvGrpSpPr>
        <p:grpSpPr>
          <a:xfrm>
            <a:off x="609521" y="2530847"/>
            <a:ext cx="406400" cy="406400"/>
            <a:chOff x="4569766" y="1807541"/>
            <a:chExt cx="1526957" cy="1526956"/>
          </a:xfrm>
          <a:solidFill>
            <a:schemeClr val="accent1"/>
          </a:solidFill>
        </p:grpSpPr>
        <p:sp>
          <p:nvSpPr>
            <p:cNvPr id="25" name="PA-任意多边形: 形状 664"/>
            <p:cNvSpPr/>
            <p:nvPr>
              <p:custDataLst>
                <p:tags r:id="rId8"/>
              </p:custDataLst>
            </p:nvPr>
          </p:nvSpPr>
          <p:spPr>
            <a:xfrm>
              <a:off x="4569766" y="2081364"/>
              <a:ext cx="717352" cy="1253133"/>
            </a:xfrm>
            <a:custGeom>
              <a:avLst/>
              <a:gdLst>
                <a:gd name="connsiteX0" fmla="*/ 712623 w 717351"/>
                <a:gd name="connsiteY0" fmla="*/ 1085856 h 1253132"/>
                <a:gd name="connsiteX1" fmla="*/ 623329 w 717351"/>
                <a:gd name="connsiteY1" fmla="*/ 728686 h 1253132"/>
                <a:gd name="connsiteX2" fmla="*/ 593183 w 717351"/>
                <a:gd name="connsiteY2" fmla="*/ 671825 h 1253132"/>
                <a:gd name="connsiteX3" fmla="*/ 627324 w 717351"/>
                <a:gd name="connsiteY3" fmla="*/ 582614 h 1253132"/>
                <a:gd name="connsiteX4" fmla="*/ 493390 w 717351"/>
                <a:gd name="connsiteY4" fmla="*/ 448681 h 1253132"/>
                <a:gd name="connsiteX5" fmla="*/ 397599 w 717351"/>
                <a:gd name="connsiteY5" fmla="*/ 448681 h 1253132"/>
                <a:gd name="connsiteX6" fmla="*/ 345330 w 717351"/>
                <a:gd name="connsiteY6" fmla="*/ 344150 h 1253132"/>
                <a:gd name="connsiteX7" fmla="*/ 344729 w 717351"/>
                <a:gd name="connsiteY7" fmla="*/ 343016 h 1253132"/>
                <a:gd name="connsiteX8" fmla="*/ 448745 w 717351"/>
                <a:gd name="connsiteY8" fmla="*/ 180811 h 1253132"/>
                <a:gd name="connsiteX9" fmla="*/ 270166 w 717351"/>
                <a:gd name="connsiteY9" fmla="*/ 2232 h 1253132"/>
                <a:gd name="connsiteX10" fmla="*/ 91587 w 717351"/>
                <a:gd name="connsiteY10" fmla="*/ 180811 h 1253132"/>
                <a:gd name="connsiteX11" fmla="*/ 139054 w 717351"/>
                <a:gd name="connsiteY11" fmla="*/ 301892 h 1253132"/>
                <a:gd name="connsiteX12" fmla="*/ 95579 w 717351"/>
                <a:gd name="connsiteY12" fmla="*/ 371540 h 1253132"/>
                <a:gd name="connsiteX13" fmla="*/ 6288 w 717351"/>
                <a:gd name="connsiteY13" fmla="*/ 728695 h 1253132"/>
                <a:gd name="connsiteX14" fmla="*/ 30669 w 717351"/>
                <a:gd name="connsiteY14" fmla="*/ 843600 h 1253132"/>
                <a:gd name="connsiteX15" fmla="*/ 81910 w 717351"/>
                <a:gd name="connsiteY15" fmla="*/ 883655 h 1253132"/>
                <a:gd name="connsiteX16" fmla="*/ 3627 w 717351"/>
                <a:gd name="connsiteY16" fmla="*/ 1196813 h 1253132"/>
                <a:gd name="connsiteX17" fmla="*/ 36113 w 717351"/>
                <a:gd name="connsiteY17" fmla="*/ 1250951 h 1253132"/>
                <a:gd name="connsiteX18" fmla="*/ 90254 w 717351"/>
                <a:gd name="connsiteY18" fmla="*/ 1218468 h 1253132"/>
                <a:gd name="connsiteX19" fmla="*/ 126443 w 717351"/>
                <a:gd name="connsiteY19" fmla="*/ 1073706 h 1253132"/>
                <a:gd name="connsiteX20" fmla="*/ 433457 w 717351"/>
                <a:gd name="connsiteY20" fmla="*/ 1073706 h 1253132"/>
                <a:gd name="connsiteX21" fmla="*/ 452742 w 717351"/>
                <a:gd name="connsiteY21" fmla="*/ 1150870 h 1253132"/>
                <a:gd name="connsiteX22" fmla="*/ 615167 w 717351"/>
                <a:gd name="connsiteY22" fmla="*/ 1248296 h 1253132"/>
                <a:gd name="connsiteX23" fmla="*/ 712623 w 717351"/>
                <a:gd name="connsiteY23" fmla="*/ 1085856 h 1253132"/>
                <a:gd name="connsiteX24" fmla="*/ 270163 w 717351"/>
                <a:gd name="connsiteY24" fmla="*/ 91520 h 1253132"/>
                <a:gd name="connsiteX25" fmla="*/ 359454 w 717351"/>
                <a:gd name="connsiteY25" fmla="*/ 180808 h 1253132"/>
                <a:gd name="connsiteX26" fmla="*/ 270163 w 717351"/>
                <a:gd name="connsiteY26" fmla="*/ 270099 h 1253132"/>
                <a:gd name="connsiteX27" fmla="*/ 180872 w 717351"/>
                <a:gd name="connsiteY27" fmla="*/ 180808 h 1253132"/>
                <a:gd name="connsiteX28" fmla="*/ 270163 w 717351"/>
                <a:gd name="connsiteY28" fmla="*/ 91520 h 1253132"/>
                <a:gd name="connsiteX29" fmla="*/ 148761 w 717351"/>
                <a:gd name="connsiteY29" fmla="*/ 984415 h 1253132"/>
                <a:gd name="connsiteX30" fmla="*/ 171082 w 717351"/>
                <a:gd name="connsiteY30" fmla="*/ 895127 h 1253132"/>
                <a:gd name="connsiteX31" fmla="*/ 388815 w 717351"/>
                <a:gd name="connsiteY31" fmla="*/ 895127 h 1253132"/>
                <a:gd name="connsiteX32" fmla="*/ 411133 w 717351"/>
                <a:gd name="connsiteY32" fmla="*/ 984415 h 1253132"/>
                <a:gd name="connsiteX33" fmla="*/ 148761 w 717351"/>
                <a:gd name="connsiteY33" fmla="*/ 984415 h 1253132"/>
                <a:gd name="connsiteX34" fmla="*/ 593459 w 717351"/>
                <a:gd name="connsiteY34" fmla="*/ 1161684 h 1253132"/>
                <a:gd name="connsiteX35" fmla="*/ 539360 w 717351"/>
                <a:gd name="connsiteY35" fmla="*/ 1129192 h 1253132"/>
                <a:gd name="connsiteX36" fmla="*/ 466988 w 717351"/>
                <a:gd name="connsiteY36" fmla="*/ 839656 h 1253132"/>
                <a:gd name="connsiteX37" fmla="*/ 423676 w 717351"/>
                <a:gd name="connsiteY37" fmla="*/ 805836 h 1253132"/>
                <a:gd name="connsiteX38" fmla="*/ 136230 w 717351"/>
                <a:gd name="connsiteY38" fmla="*/ 805836 h 1253132"/>
                <a:gd name="connsiteX39" fmla="*/ 101053 w 717351"/>
                <a:gd name="connsiteY39" fmla="*/ 788652 h 1253132"/>
                <a:gd name="connsiteX40" fmla="*/ 92912 w 717351"/>
                <a:gd name="connsiteY40" fmla="*/ 750347 h 1253132"/>
                <a:gd name="connsiteX41" fmla="*/ 182188 w 717351"/>
                <a:gd name="connsiteY41" fmla="*/ 393255 h 1253132"/>
                <a:gd name="connsiteX42" fmla="*/ 265463 w 717351"/>
                <a:gd name="connsiteY42" fmla="*/ 384069 h 1253132"/>
                <a:gd name="connsiteX43" fmla="*/ 265511 w 717351"/>
                <a:gd name="connsiteY43" fmla="*/ 384152 h 1253132"/>
                <a:gd name="connsiteX44" fmla="*/ 330075 w 717351"/>
                <a:gd name="connsiteY44" fmla="*/ 513281 h 1253132"/>
                <a:gd name="connsiteX45" fmla="*/ 370009 w 717351"/>
                <a:gd name="connsiteY45" fmla="*/ 537960 h 1253132"/>
                <a:gd name="connsiteX46" fmla="*/ 493393 w 717351"/>
                <a:gd name="connsiteY46" fmla="*/ 537960 h 1253132"/>
                <a:gd name="connsiteX47" fmla="*/ 538039 w 717351"/>
                <a:gd name="connsiteY47" fmla="*/ 582606 h 1253132"/>
                <a:gd name="connsiteX48" fmla="*/ 493393 w 717351"/>
                <a:gd name="connsiteY48" fmla="*/ 627251 h 1253132"/>
                <a:gd name="connsiteX49" fmla="*/ 314814 w 717351"/>
                <a:gd name="connsiteY49" fmla="*/ 627251 h 1253132"/>
                <a:gd name="connsiteX50" fmla="*/ 274875 w 717351"/>
                <a:gd name="connsiteY50" fmla="*/ 602578 h 1253132"/>
                <a:gd name="connsiteX51" fmla="*/ 214978 w 717351"/>
                <a:gd name="connsiteY51" fmla="*/ 582614 h 1253132"/>
                <a:gd name="connsiteX52" fmla="*/ 195014 w 717351"/>
                <a:gd name="connsiteY52" fmla="*/ 642512 h 1253132"/>
                <a:gd name="connsiteX53" fmla="*/ 314817 w 717351"/>
                <a:gd name="connsiteY53" fmla="*/ 716545 h 1253132"/>
                <a:gd name="connsiteX54" fmla="*/ 493396 w 717351"/>
                <a:gd name="connsiteY54" fmla="*/ 716545 h 1253132"/>
                <a:gd name="connsiteX55" fmla="*/ 536714 w 717351"/>
                <a:gd name="connsiteY55" fmla="*/ 750350 h 1253132"/>
                <a:gd name="connsiteX56" fmla="*/ 626002 w 717351"/>
                <a:gd name="connsiteY56" fmla="*/ 1107490 h 1253132"/>
                <a:gd name="connsiteX57" fmla="*/ 593459 w 717351"/>
                <a:gd name="connsiteY57" fmla="*/ 1161684 h 1253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7351" h="1253132">
                  <a:moveTo>
                    <a:pt x="712623" y="1085856"/>
                  </a:moveTo>
                  <a:lnTo>
                    <a:pt x="623329" y="728686"/>
                  </a:lnTo>
                  <a:cubicBezTo>
                    <a:pt x="617891" y="706963"/>
                    <a:pt x="607342" y="687640"/>
                    <a:pt x="593183" y="671825"/>
                  </a:cubicBezTo>
                  <a:cubicBezTo>
                    <a:pt x="614394" y="648123"/>
                    <a:pt x="627324" y="616857"/>
                    <a:pt x="627324" y="582614"/>
                  </a:cubicBezTo>
                  <a:cubicBezTo>
                    <a:pt x="627324" y="508763"/>
                    <a:pt x="567242" y="448681"/>
                    <a:pt x="493390" y="448681"/>
                  </a:cubicBezTo>
                  <a:lnTo>
                    <a:pt x="397599" y="448681"/>
                  </a:lnTo>
                  <a:lnTo>
                    <a:pt x="345330" y="344150"/>
                  </a:lnTo>
                  <a:cubicBezTo>
                    <a:pt x="345137" y="343766"/>
                    <a:pt x="344922" y="343400"/>
                    <a:pt x="344729" y="343016"/>
                  </a:cubicBezTo>
                  <a:cubicBezTo>
                    <a:pt x="406055" y="314712"/>
                    <a:pt x="448745" y="252671"/>
                    <a:pt x="448745" y="180811"/>
                  </a:cubicBezTo>
                  <a:cubicBezTo>
                    <a:pt x="448745" y="82344"/>
                    <a:pt x="368634" y="2232"/>
                    <a:pt x="270166" y="2232"/>
                  </a:cubicBezTo>
                  <a:cubicBezTo>
                    <a:pt x="171698" y="2232"/>
                    <a:pt x="91587" y="82344"/>
                    <a:pt x="91587" y="180811"/>
                  </a:cubicBezTo>
                  <a:cubicBezTo>
                    <a:pt x="91587" y="227499"/>
                    <a:pt x="109619" y="270040"/>
                    <a:pt x="139054" y="301892"/>
                  </a:cubicBezTo>
                  <a:cubicBezTo>
                    <a:pt x="118346" y="319391"/>
                    <a:pt x="102693" y="343275"/>
                    <a:pt x="95579" y="371540"/>
                  </a:cubicBezTo>
                  <a:lnTo>
                    <a:pt x="6288" y="728695"/>
                  </a:lnTo>
                  <a:cubicBezTo>
                    <a:pt x="-3782" y="768971"/>
                    <a:pt x="5106" y="810851"/>
                    <a:pt x="30669" y="843600"/>
                  </a:cubicBezTo>
                  <a:cubicBezTo>
                    <a:pt x="44489" y="861301"/>
                    <a:pt x="62101" y="874877"/>
                    <a:pt x="81910" y="883655"/>
                  </a:cubicBezTo>
                  <a:lnTo>
                    <a:pt x="3627" y="1196813"/>
                  </a:lnTo>
                  <a:cubicBezTo>
                    <a:pt x="-2353" y="1220733"/>
                    <a:pt x="12190" y="1244974"/>
                    <a:pt x="36113" y="1250951"/>
                  </a:cubicBezTo>
                  <a:cubicBezTo>
                    <a:pt x="60033" y="1256931"/>
                    <a:pt x="84274" y="1242385"/>
                    <a:pt x="90254" y="1218468"/>
                  </a:cubicBezTo>
                  <a:lnTo>
                    <a:pt x="126443" y="1073706"/>
                  </a:lnTo>
                  <a:lnTo>
                    <a:pt x="433457" y="1073706"/>
                  </a:lnTo>
                  <a:lnTo>
                    <a:pt x="452742" y="1150870"/>
                  </a:lnTo>
                  <a:cubicBezTo>
                    <a:pt x="470852" y="1223162"/>
                    <a:pt x="543816" y="1266239"/>
                    <a:pt x="615167" y="1248296"/>
                  </a:cubicBezTo>
                  <a:cubicBezTo>
                    <a:pt x="686793" y="1230407"/>
                    <a:pt x="730509" y="1157547"/>
                    <a:pt x="712623" y="1085856"/>
                  </a:cubicBezTo>
                  <a:close/>
                  <a:moveTo>
                    <a:pt x="270163" y="91520"/>
                  </a:moveTo>
                  <a:cubicBezTo>
                    <a:pt x="319398" y="91520"/>
                    <a:pt x="359454" y="131576"/>
                    <a:pt x="359454" y="180808"/>
                  </a:cubicBezTo>
                  <a:cubicBezTo>
                    <a:pt x="359454" y="230041"/>
                    <a:pt x="319398" y="270099"/>
                    <a:pt x="270163" y="270099"/>
                  </a:cubicBezTo>
                  <a:cubicBezTo>
                    <a:pt x="220928" y="270099"/>
                    <a:pt x="180872" y="230044"/>
                    <a:pt x="180872" y="180808"/>
                  </a:cubicBezTo>
                  <a:cubicBezTo>
                    <a:pt x="180872" y="131573"/>
                    <a:pt x="220928" y="91520"/>
                    <a:pt x="270163" y="91520"/>
                  </a:cubicBezTo>
                  <a:close/>
                  <a:moveTo>
                    <a:pt x="148761" y="984415"/>
                  </a:moveTo>
                  <a:lnTo>
                    <a:pt x="171082" y="895127"/>
                  </a:lnTo>
                  <a:lnTo>
                    <a:pt x="388815" y="895127"/>
                  </a:lnTo>
                  <a:lnTo>
                    <a:pt x="411133" y="984415"/>
                  </a:lnTo>
                  <a:lnTo>
                    <a:pt x="148761" y="984415"/>
                  </a:lnTo>
                  <a:close/>
                  <a:moveTo>
                    <a:pt x="593459" y="1161684"/>
                  </a:moveTo>
                  <a:cubicBezTo>
                    <a:pt x="570013" y="1167586"/>
                    <a:pt x="545471" y="1153582"/>
                    <a:pt x="539360" y="1129192"/>
                  </a:cubicBezTo>
                  <a:lnTo>
                    <a:pt x="466988" y="839656"/>
                  </a:lnTo>
                  <a:cubicBezTo>
                    <a:pt x="462020" y="819781"/>
                    <a:pt x="444164" y="805836"/>
                    <a:pt x="423676" y="805836"/>
                  </a:cubicBezTo>
                  <a:lnTo>
                    <a:pt x="136230" y="805836"/>
                  </a:lnTo>
                  <a:cubicBezTo>
                    <a:pt x="122400" y="805836"/>
                    <a:pt x="109577" y="799573"/>
                    <a:pt x="101053" y="788652"/>
                  </a:cubicBezTo>
                  <a:cubicBezTo>
                    <a:pt x="92525" y="777725"/>
                    <a:pt x="89557" y="763765"/>
                    <a:pt x="92912" y="750347"/>
                  </a:cubicBezTo>
                  <a:lnTo>
                    <a:pt x="182188" y="393255"/>
                  </a:lnTo>
                  <a:cubicBezTo>
                    <a:pt x="192293" y="353092"/>
                    <a:pt x="247038" y="347240"/>
                    <a:pt x="265463" y="384069"/>
                  </a:cubicBezTo>
                  <a:cubicBezTo>
                    <a:pt x="265478" y="384099"/>
                    <a:pt x="265496" y="384122"/>
                    <a:pt x="265511" y="384152"/>
                  </a:cubicBezTo>
                  <a:lnTo>
                    <a:pt x="330075" y="513281"/>
                  </a:lnTo>
                  <a:cubicBezTo>
                    <a:pt x="337639" y="528408"/>
                    <a:pt x="353096" y="537960"/>
                    <a:pt x="370009" y="537960"/>
                  </a:cubicBezTo>
                  <a:lnTo>
                    <a:pt x="493393" y="537960"/>
                  </a:lnTo>
                  <a:cubicBezTo>
                    <a:pt x="518010" y="537960"/>
                    <a:pt x="538039" y="557986"/>
                    <a:pt x="538039" y="582606"/>
                  </a:cubicBezTo>
                  <a:cubicBezTo>
                    <a:pt x="538039" y="607225"/>
                    <a:pt x="518012" y="627251"/>
                    <a:pt x="493393" y="627251"/>
                  </a:cubicBezTo>
                  <a:cubicBezTo>
                    <a:pt x="471313" y="627251"/>
                    <a:pt x="334174" y="627251"/>
                    <a:pt x="314814" y="627251"/>
                  </a:cubicBezTo>
                  <a:cubicBezTo>
                    <a:pt x="297786" y="627251"/>
                    <a:pt x="282483" y="617794"/>
                    <a:pt x="274875" y="602578"/>
                  </a:cubicBezTo>
                  <a:cubicBezTo>
                    <a:pt x="263847" y="580528"/>
                    <a:pt x="237028" y="571586"/>
                    <a:pt x="214978" y="582614"/>
                  </a:cubicBezTo>
                  <a:cubicBezTo>
                    <a:pt x="192924" y="593643"/>
                    <a:pt x="183986" y="620459"/>
                    <a:pt x="195014" y="642512"/>
                  </a:cubicBezTo>
                  <a:cubicBezTo>
                    <a:pt x="217844" y="688178"/>
                    <a:pt x="263752" y="716545"/>
                    <a:pt x="314817" y="716545"/>
                  </a:cubicBezTo>
                  <a:cubicBezTo>
                    <a:pt x="334180" y="716545"/>
                    <a:pt x="471352" y="716545"/>
                    <a:pt x="493396" y="716545"/>
                  </a:cubicBezTo>
                  <a:cubicBezTo>
                    <a:pt x="513920" y="716545"/>
                    <a:pt x="531734" y="730451"/>
                    <a:pt x="536714" y="750350"/>
                  </a:cubicBezTo>
                  <a:lnTo>
                    <a:pt x="626002" y="1107490"/>
                  </a:lnTo>
                  <a:cubicBezTo>
                    <a:pt x="631961" y="1131403"/>
                    <a:pt x="617397" y="1155707"/>
                    <a:pt x="593459" y="1161684"/>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26" name="PA-任意多边形: 形状 665"/>
            <p:cNvSpPr/>
            <p:nvPr>
              <p:custDataLst>
                <p:tags r:id="rId9"/>
              </p:custDataLst>
            </p:nvPr>
          </p:nvSpPr>
          <p:spPr>
            <a:xfrm>
              <a:off x="5379371" y="2081358"/>
              <a:ext cx="717352" cy="1253133"/>
            </a:xfrm>
            <a:custGeom>
              <a:avLst/>
              <a:gdLst>
                <a:gd name="connsiteX0" fmla="*/ 636952 w 717351"/>
                <a:gd name="connsiteY0" fmla="*/ 883655 h 1253132"/>
                <a:gd name="connsiteX1" fmla="*/ 712568 w 717351"/>
                <a:gd name="connsiteY1" fmla="*/ 728698 h 1253132"/>
                <a:gd name="connsiteX2" fmla="*/ 623263 w 717351"/>
                <a:gd name="connsiteY2" fmla="*/ 371475 h 1253132"/>
                <a:gd name="connsiteX3" fmla="*/ 579814 w 717351"/>
                <a:gd name="connsiteY3" fmla="*/ 301883 h 1253132"/>
                <a:gd name="connsiteX4" fmla="*/ 627272 w 717351"/>
                <a:gd name="connsiteY4" fmla="*/ 180811 h 1253132"/>
                <a:gd name="connsiteX5" fmla="*/ 448693 w 717351"/>
                <a:gd name="connsiteY5" fmla="*/ 2232 h 1253132"/>
                <a:gd name="connsiteX6" fmla="*/ 270114 w 717351"/>
                <a:gd name="connsiteY6" fmla="*/ 180811 h 1253132"/>
                <a:gd name="connsiteX7" fmla="*/ 374127 w 717351"/>
                <a:gd name="connsiteY7" fmla="*/ 343016 h 1253132"/>
                <a:gd name="connsiteX8" fmla="*/ 373532 w 717351"/>
                <a:gd name="connsiteY8" fmla="*/ 344132 h 1253132"/>
                <a:gd name="connsiteX9" fmla="*/ 321258 w 717351"/>
                <a:gd name="connsiteY9" fmla="*/ 448678 h 1253132"/>
                <a:gd name="connsiteX10" fmla="*/ 225469 w 717351"/>
                <a:gd name="connsiteY10" fmla="*/ 448678 h 1253132"/>
                <a:gd name="connsiteX11" fmla="*/ 91535 w 717351"/>
                <a:gd name="connsiteY11" fmla="*/ 582612 h 1253132"/>
                <a:gd name="connsiteX12" fmla="*/ 125680 w 717351"/>
                <a:gd name="connsiteY12" fmla="*/ 671822 h 1253132"/>
                <a:gd name="connsiteX13" fmla="*/ 95530 w 717351"/>
                <a:gd name="connsiteY13" fmla="*/ 728695 h 1253132"/>
                <a:gd name="connsiteX14" fmla="*/ 6236 w 717351"/>
                <a:gd name="connsiteY14" fmla="*/ 1085871 h 1253132"/>
                <a:gd name="connsiteX15" fmla="*/ 103623 w 717351"/>
                <a:gd name="connsiteY15" fmla="*/ 1248275 h 1253132"/>
                <a:gd name="connsiteX16" fmla="*/ 266126 w 717351"/>
                <a:gd name="connsiteY16" fmla="*/ 1150843 h 1253132"/>
                <a:gd name="connsiteX17" fmla="*/ 285405 w 717351"/>
                <a:gd name="connsiteY17" fmla="*/ 1073703 h 1253132"/>
                <a:gd name="connsiteX18" fmla="*/ 592420 w 717351"/>
                <a:gd name="connsiteY18" fmla="*/ 1073703 h 1253132"/>
                <a:gd name="connsiteX19" fmla="*/ 628609 w 717351"/>
                <a:gd name="connsiteY19" fmla="*/ 1218465 h 1253132"/>
                <a:gd name="connsiteX20" fmla="*/ 682746 w 717351"/>
                <a:gd name="connsiteY20" fmla="*/ 1250948 h 1253132"/>
                <a:gd name="connsiteX21" fmla="*/ 715233 w 717351"/>
                <a:gd name="connsiteY21" fmla="*/ 1196807 h 1253132"/>
                <a:gd name="connsiteX22" fmla="*/ 636952 w 717351"/>
                <a:gd name="connsiteY22" fmla="*/ 883655 h 1253132"/>
                <a:gd name="connsiteX23" fmla="*/ 359402 w 717351"/>
                <a:gd name="connsiteY23" fmla="*/ 180814 h 1253132"/>
                <a:gd name="connsiteX24" fmla="*/ 448690 w 717351"/>
                <a:gd name="connsiteY24" fmla="*/ 91526 h 1253132"/>
                <a:gd name="connsiteX25" fmla="*/ 537981 w 717351"/>
                <a:gd name="connsiteY25" fmla="*/ 180814 h 1253132"/>
                <a:gd name="connsiteX26" fmla="*/ 448690 w 717351"/>
                <a:gd name="connsiteY26" fmla="*/ 270105 h 1253132"/>
                <a:gd name="connsiteX27" fmla="*/ 359402 w 717351"/>
                <a:gd name="connsiteY27" fmla="*/ 180814 h 1253132"/>
                <a:gd name="connsiteX28" fmla="*/ 307720 w 717351"/>
                <a:gd name="connsiteY28" fmla="*/ 984421 h 1253132"/>
                <a:gd name="connsiteX29" fmla="*/ 330039 w 717351"/>
                <a:gd name="connsiteY29" fmla="*/ 895133 h 1253132"/>
                <a:gd name="connsiteX30" fmla="*/ 547771 w 717351"/>
                <a:gd name="connsiteY30" fmla="*/ 895133 h 1253132"/>
                <a:gd name="connsiteX31" fmla="*/ 570092 w 717351"/>
                <a:gd name="connsiteY31" fmla="*/ 984421 h 1253132"/>
                <a:gd name="connsiteX32" fmla="*/ 307720 w 717351"/>
                <a:gd name="connsiteY32" fmla="*/ 984421 h 1253132"/>
                <a:gd name="connsiteX33" fmla="*/ 582627 w 717351"/>
                <a:gd name="connsiteY33" fmla="*/ 805842 h 1253132"/>
                <a:gd name="connsiteX34" fmla="*/ 295183 w 717351"/>
                <a:gd name="connsiteY34" fmla="*/ 805842 h 1253132"/>
                <a:gd name="connsiteX35" fmla="*/ 251871 w 717351"/>
                <a:gd name="connsiteY35" fmla="*/ 839662 h 1253132"/>
                <a:gd name="connsiteX36" fmla="*/ 179505 w 717351"/>
                <a:gd name="connsiteY36" fmla="*/ 1129174 h 1253132"/>
                <a:gd name="connsiteX37" fmla="*/ 125328 w 717351"/>
                <a:gd name="connsiteY37" fmla="*/ 1161672 h 1253132"/>
                <a:gd name="connsiteX38" fmla="*/ 92860 w 717351"/>
                <a:gd name="connsiteY38" fmla="*/ 1107513 h 1253132"/>
                <a:gd name="connsiteX39" fmla="*/ 182148 w 717351"/>
                <a:gd name="connsiteY39" fmla="*/ 750368 h 1253132"/>
                <a:gd name="connsiteX40" fmla="*/ 225469 w 717351"/>
                <a:gd name="connsiteY40" fmla="*/ 716551 h 1253132"/>
                <a:gd name="connsiteX41" fmla="*/ 404048 w 717351"/>
                <a:gd name="connsiteY41" fmla="*/ 716551 h 1253132"/>
                <a:gd name="connsiteX42" fmla="*/ 523851 w 717351"/>
                <a:gd name="connsiteY42" fmla="*/ 642518 h 1253132"/>
                <a:gd name="connsiteX43" fmla="*/ 503888 w 717351"/>
                <a:gd name="connsiteY43" fmla="*/ 582620 h 1253132"/>
                <a:gd name="connsiteX44" fmla="*/ 443990 w 717351"/>
                <a:gd name="connsiteY44" fmla="*/ 602584 h 1253132"/>
                <a:gd name="connsiteX45" fmla="*/ 404051 w 717351"/>
                <a:gd name="connsiteY45" fmla="*/ 627257 h 1253132"/>
                <a:gd name="connsiteX46" fmla="*/ 225472 w 717351"/>
                <a:gd name="connsiteY46" fmla="*/ 627257 h 1253132"/>
                <a:gd name="connsiteX47" fmla="*/ 180826 w 717351"/>
                <a:gd name="connsiteY47" fmla="*/ 582612 h 1253132"/>
                <a:gd name="connsiteX48" fmla="*/ 225472 w 717351"/>
                <a:gd name="connsiteY48" fmla="*/ 537966 h 1253132"/>
                <a:gd name="connsiteX49" fmla="*/ 348856 w 717351"/>
                <a:gd name="connsiteY49" fmla="*/ 537966 h 1253132"/>
                <a:gd name="connsiteX50" fmla="*/ 388790 w 717351"/>
                <a:gd name="connsiteY50" fmla="*/ 513287 h 1253132"/>
                <a:gd name="connsiteX51" fmla="*/ 453402 w 717351"/>
                <a:gd name="connsiteY51" fmla="*/ 384072 h 1253132"/>
                <a:gd name="connsiteX52" fmla="*/ 536663 w 717351"/>
                <a:gd name="connsiteY52" fmla="*/ 393192 h 1253132"/>
                <a:gd name="connsiteX53" fmla="*/ 625953 w 717351"/>
                <a:gd name="connsiteY53" fmla="*/ 750350 h 1253132"/>
                <a:gd name="connsiteX54" fmla="*/ 582627 w 717351"/>
                <a:gd name="connsiteY54" fmla="*/ 805842 h 1253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717351" h="1253132">
                  <a:moveTo>
                    <a:pt x="636952" y="883655"/>
                  </a:moveTo>
                  <a:cubicBezTo>
                    <a:pt x="694551" y="858131"/>
                    <a:pt x="728868" y="793906"/>
                    <a:pt x="712568" y="728698"/>
                  </a:cubicBezTo>
                  <a:lnTo>
                    <a:pt x="623263" y="371475"/>
                  </a:lnTo>
                  <a:cubicBezTo>
                    <a:pt x="616158" y="343236"/>
                    <a:pt x="600513" y="319370"/>
                    <a:pt x="579814" y="301883"/>
                  </a:cubicBezTo>
                  <a:cubicBezTo>
                    <a:pt x="609243" y="270034"/>
                    <a:pt x="627272" y="227496"/>
                    <a:pt x="627272" y="180811"/>
                  </a:cubicBezTo>
                  <a:cubicBezTo>
                    <a:pt x="627272" y="82344"/>
                    <a:pt x="547161" y="2232"/>
                    <a:pt x="448693" y="2232"/>
                  </a:cubicBezTo>
                  <a:cubicBezTo>
                    <a:pt x="350226" y="2232"/>
                    <a:pt x="270114" y="82344"/>
                    <a:pt x="270114" y="180811"/>
                  </a:cubicBezTo>
                  <a:cubicBezTo>
                    <a:pt x="270114" y="252668"/>
                    <a:pt x="312801" y="314709"/>
                    <a:pt x="374127" y="343016"/>
                  </a:cubicBezTo>
                  <a:cubicBezTo>
                    <a:pt x="373934" y="343394"/>
                    <a:pt x="373723" y="343754"/>
                    <a:pt x="373532" y="344132"/>
                  </a:cubicBezTo>
                  <a:lnTo>
                    <a:pt x="321258" y="448678"/>
                  </a:lnTo>
                  <a:lnTo>
                    <a:pt x="225469" y="448678"/>
                  </a:lnTo>
                  <a:cubicBezTo>
                    <a:pt x="151617" y="448678"/>
                    <a:pt x="91535" y="508760"/>
                    <a:pt x="91535" y="582612"/>
                  </a:cubicBezTo>
                  <a:cubicBezTo>
                    <a:pt x="91535" y="616851"/>
                    <a:pt x="104466" y="648114"/>
                    <a:pt x="125680" y="671822"/>
                  </a:cubicBezTo>
                  <a:cubicBezTo>
                    <a:pt x="111514" y="687643"/>
                    <a:pt x="100968" y="706966"/>
                    <a:pt x="95530" y="728695"/>
                  </a:cubicBezTo>
                  <a:lnTo>
                    <a:pt x="6236" y="1085871"/>
                  </a:lnTo>
                  <a:cubicBezTo>
                    <a:pt x="-11647" y="1157541"/>
                    <a:pt x="32070" y="1230404"/>
                    <a:pt x="103623" y="1248275"/>
                  </a:cubicBezTo>
                  <a:cubicBezTo>
                    <a:pt x="174504" y="1266105"/>
                    <a:pt x="247885" y="1223635"/>
                    <a:pt x="266126" y="1150843"/>
                  </a:cubicBezTo>
                  <a:lnTo>
                    <a:pt x="285405" y="1073703"/>
                  </a:lnTo>
                  <a:lnTo>
                    <a:pt x="592420" y="1073703"/>
                  </a:lnTo>
                  <a:lnTo>
                    <a:pt x="628609" y="1218465"/>
                  </a:lnTo>
                  <a:cubicBezTo>
                    <a:pt x="634591" y="1242391"/>
                    <a:pt x="658833" y="1256928"/>
                    <a:pt x="682746" y="1250948"/>
                  </a:cubicBezTo>
                  <a:cubicBezTo>
                    <a:pt x="706666" y="1244968"/>
                    <a:pt x="721212" y="1220730"/>
                    <a:pt x="715233" y="1196807"/>
                  </a:cubicBezTo>
                  <a:lnTo>
                    <a:pt x="636952" y="883655"/>
                  </a:lnTo>
                  <a:close/>
                  <a:moveTo>
                    <a:pt x="359402" y="180814"/>
                  </a:moveTo>
                  <a:cubicBezTo>
                    <a:pt x="359402" y="131579"/>
                    <a:pt x="399458" y="91526"/>
                    <a:pt x="448690" y="91526"/>
                  </a:cubicBezTo>
                  <a:cubicBezTo>
                    <a:pt x="497926" y="91526"/>
                    <a:pt x="537981" y="131582"/>
                    <a:pt x="537981" y="180814"/>
                  </a:cubicBezTo>
                  <a:cubicBezTo>
                    <a:pt x="537981" y="230047"/>
                    <a:pt x="497926" y="270105"/>
                    <a:pt x="448690" y="270105"/>
                  </a:cubicBezTo>
                  <a:cubicBezTo>
                    <a:pt x="399458" y="270105"/>
                    <a:pt x="359402" y="230050"/>
                    <a:pt x="359402" y="180814"/>
                  </a:cubicBezTo>
                  <a:close/>
                  <a:moveTo>
                    <a:pt x="307720" y="984421"/>
                  </a:moveTo>
                  <a:lnTo>
                    <a:pt x="330039" y="895133"/>
                  </a:lnTo>
                  <a:lnTo>
                    <a:pt x="547771" y="895133"/>
                  </a:lnTo>
                  <a:lnTo>
                    <a:pt x="570092" y="984421"/>
                  </a:lnTo>
                  <a:lnTo>
                    <a:pt x="307720" y="984421"/>
                  </a:lnTo>
                  <a:close/>
                  <a:moveTo>
                    <a:pt x="582627" y="805842"/>
                  </a:moveTo>
                  <a:lnTo>
                    <a:pt x="295183" y="805842"/>
                  </a:lnTo>
                  <a:cubicBezTo>
                    <a:pt x="274698" y="805842"/>
                    <a:pt x="256839" y="819787"/>
                    <a:pt x="251871" y="839662"/>
                  </a:cubicBezTo>
                  <a:lnTo>
                    <a:pt x="179505" y="1129174"/>
                  </a:lnTo>
                  <a:cubicBezTo>
                    <a:pt x="173364" y="1153674"/>
                    <a:pt x="148784" y="1167572"/>
                    <a:pt x="125328" y="1161672"/>
                  </a:cubicBezTo>
                  <a:cubicBezTo>
                    <a:pt x="101462" y="1155710"/>
                    <a:pt x="86898" y="1131409"/>
                    <a:pt x="92860" y="1107513"/>
                  </a:cubicBezTo>
                  <a:lnTo>
                    <a:pt x="182148" y="750368"/>
                  </a:lnTo>
                  <a:cubicBezTo>
                    <a:pt x="187131" y="730460"/>
                    <a:pt x="204946" y="716551"/>
                    <a:pt x="225469" y="716551"/>
                  </a:cubicBezTo>
                  <a:cubicBezTo>
                    <a:pt x="247549" y="716551"/>
                    <a:pt x="384688" y="716551"/>
                    <a:pt x="404048" y="716551"/>
                  </a:cubicBezTo>
                  <a:cubicBezTo>
                    <a:pt x="455114" y="716551"/>
                    <a:pt x="501018" y="688184"/>
                    <a:pt x="523851" y="642518"/>
                  </a:cubicBezTo>
                  <a:cubicBezTo>
                    <a:pt x="534880" y="620464"/>
                    <a:pt x="525938" y="593646"/>
                    <a:pt x="503888" y="582620"/>
                  </a:cubicBezTo>
                  <a:cubicBezTo>
                    <a:pt x="481837" y="571595"/>
                    <a:pt x="455015" y="580534"/>
                    <a:pt x="443990" y="602584"/>
                  </a:cubicBezTo>
                  <a:cubicBezTo>
                    <a:pt x="436379" y="617806"/>
                    <a:pt x="421077" y="627257"/>
                    <a:pt x="404051" y="627257"/>
                  </a:cubicBezTo>
                  <a:cubicBezTo>
                    <a:pt x="384688" y="627257"/>
                    <a:pt x="247516" y="627257"/>
                    <a:pt x="225472" y="627257"/>
                  </a:cubicBezTo>
                  <a:cubicBezTo>
                    <a:pt x="200856" y="627257"/>
                    <a:pt x="180826" y="607231"/>
                    <a:pt x="180826" y="582612"/>
                  </a:cubicBezTo>
                  <a:cubicBezTo>
                    <a:pt x="180826" y="557992"/>
                    <a:pt x="200853" y="537966"/>
                    <a:pt x="225472" y="537966"/>
                  </a:cubicBezTo>
                  <a:lnTo>
                    <a:pt x="348856" y="537966"/>
                  </a:lnTo>
                  <a:cubicBezTo>
                    <a:pt x="365769" y="537966"/>
                    <a:pt x="381223" y="528411"/>
                    <a:pt x="388790" y="513287"/>
                  </a:cubicBezTo>
                  <a:cubicBezTo>
                    <a:pt x="390674" y="509516"/>
                    <a:pt x="452280" y="386295"/>
                    <a:pt x="453402" y="384072"/>
                  </a:cubicBezTo>
                  <a:cubicBezTo>
                    <a:pt x="472098" y="346698"/>
                    <a:pt x="526703" y="353607"/>
                    <a:pt x="536663" y="393192"/>
                  </a:cubicBezTo>
                  <a:lnTo>
                    <a:pt x="625953" y="750350"/>
                  </a:lnTo>
                  <a:cubicBezTo>
                    <a:pt x="632978" y="778496"/>
                    <a:pt x="611669" y="805842"/>
                    <a:pt x="582627" y="80584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27" name="PA-任意多边形: 形状 666"/>
            <p:cNvSpPr/>
            <p:nvPr>
              <p:custDataLst>
                <p:tags r:id="rId10"/>
              </p:custDataLst>
            </p:nvPr>
          </p:nvSpPr>
          <p:spPr>
            <a:xfrm>
              <a:off x="5016273" y="1807541"/>
              <a:ext cx="634008" cy="544711"/>
            </a:xfrm>
            <a:custGeom>
              <a:avLst/>
              <a:gdLst>
                <a:gd name="connsiteX0" fmla="*/ 499277 w 634007"/>
                <a:gd name="connsiteY0" fmla="*/ 2232 h 544710"/>
                <a:gd name="connsiteX1" fmla="*/ 136166 w 634007"/>
                <a:gd name="connsiteY1" fmla="*/ 2232 h 544710"/>
                <a:gd name="connsiteX2" fmla="*/ 2232 w 634007"/>
                <a:gd name="connsiteY2" fmla="*/ 136166 h 544710"/>
                <a:gd name="connsiteX3" fmla="*/ 2232 w 634007"/>
                <a:gd name="connsiteY3" fmla="*/ 231407 h 544710"/>
                <a:gd name="connsiteX4" fmla="*/ 136166 w 634007"/>
                <a:gd name="connsiteY4" fmla="*/ 365340 h 544710"/>
                <a:gd name="connsiteX5" fmla="*/ 299445 w 634007"/>
                <a:gd name="connsiteY5" fmla="*/ 365340 h 544710"/>
                <a:gd name="connsiteX6" fmla="*/ 467969 w 634007"/>
                <a:gd name="connsiteY6" fmla="*/ 531102 h 544710"/>
                <a:gd name="connsiteX7" fmla="*/ 516532 w 634007"/>
                <a:gd name="connsiteY7" fmla="*/ 540449 h 544710"/>
                <a:gd name="connsiteX8" fmla="*/ 543922 w 634007"/>
                <a:gd name="connsiteY8" fmla="*/ 499274 h 544710"/>
                <a:gd name="connsiteX9" fmla="*/ 543922 w 634007"/>
                <a:gd name="connsiteY9" fmla="*/ 357691 h 544710"/>
                <a:gd name="connsiteX10" fmla="*/ 633213 w 634007"/>
                <a:gd name="connsiteY10" fmla="*/ 231404 h 544710"/>
                <a:gd name="connsiteX11" fmla="*/ 633213 w 634007"/>
                <a:gd name="connsiteY11" fmla="*/ 136166 h 544710"/>
                <a:gd name="connsiteX12" fmla="*/ 499277 w 634007"/>
                <a:gd name="connsiteY12" fmla="*/ 2232 h 544710"/>
                <a:gd name="connsiteX13" fmla="*/ 543922 w 634007"/>
                <a:gd name="connsiteY13" fmla="*/ 231410 h 544710"/>
                <a:gd name="connsiteX14" fmla="*/ 499277 w 634007"/>
                <a:gd name="connsiteY14" fmla="*/ 276055 h 544710"/>
                <a:gd name="connsiteX15" fmla="*/ 454631 w 634007"/>
                <a:gd name="connsiteY15" fmla="*/ 320701 h 544710"/>
                <a:gd name="connsiteX16" fmla="*/ 454631 w 634007"/>
                <a:gd name="connsiteY16" fmla="*/ 392746 h 544710"/>
                <a:gd name="connsiteX17" fmla="*/ 349029 w 634007"/>
                <a:gd name="connsiteY17" fmla="*/ 288872 h 544710"/>
                <a:gd name="connsiteX18" fmla="*/ 317721 w 634007"/>
                <a:gd name="connsiteY18" fmla="*/ 276055 h 544710"/>
                <a:gd name="connsiteX19" fmla="*/ 136166 w 634007"/>
                <a:gd name="connsiteY19" fmla="*/ 276055 h 544710"/>
                <a:gd name="connsiteX20" fmla="*/ 91520 w 634007"/>
                <a:gd name="connsiteY20" fmla="*/ 231410 h 544710"/>
                <a:gd name="connsiteX21" fmla="*/ 91520 w 634007"/>
                <a:gd name="connsiteY21" fmla="*/ 136166 h 544710"/>
                <a:gd name="connsiteX22" fmla="*/ 136166 w 634007"/>
                <a:gd name="connsiteY22" fmla="*/ 91520 h 544710"/>
                <a:gd name="connsiteX23" fmla="*/ 499277 w 634007"/>
                <a:gd name="connsiteY23" fmla="*/ 91520 h 544710"/>
                <a:gd name="connsiteX24" fmla="*/ 543922 w 634007"/>
                <a:gd name="connsiteY24" fmla="*/ 136166 h 544710"/>
                <a:gd name="connsiteX25" fmla="*/ 543922 w 634007"/>
                <a:gd name="connsiteY25" fmla="*/ 231410 h 54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34007" h="544710">
                  <a:moveTo>
                    <a:pt x="499277" y="2232"/>
                  </a:moveTo>
                  <a:lnTo>
                    <a:pt x="136166" y="2232"/>
                  </a:lnTo>
                  <a:cubicBezTo>
                    <a:pt x="62314" y="2232"/>
                    <a:pt x="2232" y="62314"/>
                    <a:pt x="2232" y="136166"/>
                  </a:cubicBezTo>
                  <a:lnTo>
                    <a:pt x="2232" y="231407"/>
                  </a:lnTo>
                  <a:cubicBezTo>
                    <a:pt x="2232" y="305258"/>
                    <a:pt x="62314" y="365340"/>
                    <a:pt x="136166" y="365340"/>
                  </a:cubicBezTo>
                  <a:lnTo>
                    <a:pt x="299445" y="365340"/>
                  </a:lnTo>
                  <a:lnTo>
                    <a:pt x="467969" y="531102"/>
                  </a:lnTo>
                  <a:cubicBezTo>
                    <a:pt x="480795" y="543717"/>
                    <a:pt x="499934" y="547402"/>
                    <a:pt x="516532" y="540449"/>
                  </a:cubicBezTo>
                  <a:cubicBezTo>
                    <a:pt x="533126" y="533495"/>
                    <a:pt x="543922" y="517264"/>
                    <a:pt x="543922" y="499274"/>
                  </a:cubicBezTo>
                  <a:lnTo>
                    <a:pt x="543922" y="357691"/>
                  </a:lnTo>
                  <a:cubicBezTo>
                    <a:pt x="595893" y="339266"/>
                    <a:pt x="633213" y="289614"/>
                    <a:pt x="633213" y="231404"/>
                  </a:cubicBezTo>
                  <a:lnTo>
                    <a:pt x="633213" y="136166"/>
                  </a:lnTo>
                  <a:cubicBezTo>
                    <a:pt x="633213" y="62314"/>
                    <a:pt x="573128" y="2232"/>
                    <a:pt x="499277" y="2232"/>
                  </a:cubicBezTo>
                  <a:close/>
                  <a:moveTo>
                    <a:pt x="543922" y="231410"/>
                  </a:moveTo>
                  <a:cubicBezTo>
                    <a:pt x="543922" y="256026"/>
                    <a:pt x="523896" y="276055"/>
                    <a:pt x="499277" y="276055"/>
                  </a:cubicBezTo>
                  <a:cubicBezTo>
                    <a:pt x="474619" y="276055"/>
                    <a:pt x="454631" y="296040"/>
                    <a:pt x="454631" y="320701"/>
                  </a:cubicBezTo>
                  <a:lnTo>
                    <a:pt x="454631" y="392746"/>
                  </a:lnTo>
                  <a:lnTo>
                    <a:pt x="349029" y="288872"/>
                  </a:lnTo>
                  <a:cubicBezTo>
                    <a:pt x="340676" y="280657"/>
                    <a:pt x="329437" y="276055"/>
                    <a:pt x="317721" y="276055"/>
                  </a:cubicBezTo>
                  <a:lnTo>
                    <a:pt x="136166" y="276055"/>
                  </a:lnTo>
                  <a:cubicBezTo>
                    <a:pt x="111550" y="276055"/>
                    <a:pt x="91520" y="256029"/>
                    <a:pt x="91520" y="231410"/>
                  </a:cubicBezTo>
                  <a:lnTo>
                    <a:pt x="91520" y="136166"/>
                  </a:lnTo>
                  <a:cubicBezTo>
                    <a:pt x="91520" y="111550"/>
                    <a:pt x="111547" y="91520"/>
                    <a:pt x="136166" y="91520"/>
                  </a:cubicBezTo>
                  <a:lnTo>
                    <a:pt x="499277" y="91520"/>
                  </a:lnTo>
                  <a:cubicBezTo>
                    <a:pt x="523893" y="91520"/>
                    <a:pt x="543922" y="111547"/>
                    <a:pt x="543922" y="136166"/>
                  </a:cubicBezTo>
                  <a:lnTo>
                    <a:pt x="543922" y="23141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grpSp>
      <p:grpSp>
        <p:nvGrpSpPr>
          <p:cNvPr id="11" name="组合 10"/>
          <p:cNvGrpSpPr/>
          <p:nvPr>
            <p:custDataLst>
              <p:tags r:id="rId11"/>
            </p:custDataLst>
          </p:nvPr>
        </p:nvGrpSpPr>
        <p:grpSpPr>
          <a:xfrm>
            <a:off x="1649095" y="922020"/>
            <a:ext cx="6379210" cy="76200"/>
            <a:chOff x="3904" y="1452"/>
            <a:chExt cx="6736" cy="120"/>
          </a:xfrm>
        </p:grpSpPr>
        <p:sp>
          <p:nvSpPr>
            <p:cNvPr id="12" name="矩形 11"/>
            <p:cNvSpPr/>
            <p:nvPr>
              <p:custDataLst>
                <p:tags r:id="rId1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1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5" name="Rectangle 2"/>
          <p:cNvSpPr>
            <a:spLocks noGrp="1"/>
          </p:cNvSpPr>
          <p:nvPr>
            <p:ph type="title"/>
          </p:nvPr>
        </p:nvSpPr>
        <p:spPr>
          <a:xfrm>
            <a:off x="609600" y="274955"/>
            <a:ext cx="8175625" cy="533400"/>
          </a:xfrm>
        </p:spPr>
        <p:txBody>
          <a:bodyPr vert="horz" wrap="square" lIns="91456" tIns="45728" rIns="91456" bIns="45728" anchor="ctr" anchorCtr="0">
            <a:noAutofit/>
          </a:bodyPr>
          <a:p>
            <a:pPr eaLnBrk="1" hangingPunct="1"/>
            <a:r>
              <a:rPr lang="en-US" altLang="zh-CN" sz="3200" dirty="0"/>
              <a:t>1.  </a:t>
            </a:r>
            <a:r>
              <a:rPr lang="zh-CN" altLang="en-US" sz="3200" dirty="0"/>
              <a:t>逻辑独立性</a:t>
            </a:r>
            <a:endParaRPr lang="zh-CN" altLang="en-US" sz="3200" dirty="0"/>
          </a:p>
        </p:txBody>
      </p:sp>
      <p:sp>
        <p:nvSpPr>
          <p:cNvPr id="82946" name="Rectangle 3"/>
          <p:cNvSpPr>
            <a:spLocks noGrp="1"/>
          </p:cNvSpPr>
          <p:nvPr>
            <p:ph idx="1"/>
          </p:nvPr>
        </p:nvSpPr>
        <p:spPr>
          <a:xfrm>
            <a:off x="1917562" y="1098753"/>
            <a:ext cx="7773839" cy="4790375"/>
          </a:xfrm>
        </p:spPr>
        <p:txBody>
          <a:bodyPr vert="horz" wrap="square" lIns="91456" tIns="45728" rIns="91456" bIns="45728" anchor="t" anchorCtr="0">
            <a:normAutofit/>
          </a:bodyPr>
          <a:p>
            <a:pPr algn="just" eaLnBrk="1" hangingPunct="1">
              <a:lnSpc>
                <a:spcPct val="160000"/>
              </a:lnSpc>
            </a:pPr>
            <a:r>
              <a:rPr lang="zh-CN" altLang="en-US" sz="2400" dirty="0"/>
              <a:t>模式：描述的是数据的全局逻辑结构</a:t>
            </a:r>
            <a:endParaRPr lang="zh-CN" altLang="en-US" sz="2400" dirty="0"/>
          </a:p>
          <a:p>
            <a:pPr algn="just" eaLnBrk="1" hangingPunct="1">
              <a:lnSpc>
                <a:spcPct val="160000"/>
              </a:lnSpc>
            </a:pPr>
            <a:r>
              <a:rPr lang="zh-CN" altLang="en-US" sz="2400" dirty="0"/>
              <a:t>外模式：描述的是数据的局部逻辑结构 </a:t>
            </a:r>
            <a:endParaRPr lang="zh-CN" altLang="en-US" sz="2400" dirty="0"/>
          </a:p>
          <a:p>
            <a:pPr algn="just" eaLnBrk="1" hangingPunct="1">
              <a:lnSpc>
                <a:spcPct val="160000"/>
              </a:lnSpc>
            </a:pPr>
            <a:r>
              <a:rPr lang="zh-CN" altLang="en-US" sz="2400" dirty="0"/>
              <a:t>同一个模式可以有任意多个外模式 </a:t>
            </a:r>
            <a:endParaRPr lang="zh-CN" altLang="en-US" sz="2400" dirty="0"/>
          </a:p>
          <a:p>
            <a:pPr algn="just" eaLnBrk="1" hangingPunct="1">
              <a:lnSpc>
                <a:spcPct val="160000"/>
              </a:lnSpc>
            </a:pPr>
            <a:r>
              <a:rPr lang="zh-CN" altLang="en-US" sz="2400" dirty="0"/>
              <a:t>每一个外模式，数据库系统都有一个外模式／模式映象，定义外模式与模式之间的对应关系</a:t>
            </a:r>
            <a:endParaRPr lang="zh-CN" altLang="en-US" sz="2400" dirty="0"/>
          </a:p>
          <a:p>
            <a:pPr algn="just" eaLnBrk="1" hangingPunct="1">
              <a:lnSpc>
                <a:spcPct val="160000"/>
              </a:lnSpc>
            </a:pPr>
            <a:r>
              <a:rPr lang="zh-CN" altLang="en-US" sz="2400" dirty="0"/>
              <a:t>映象定义通常包含在各自外模式的描述中</a:t>
            </a:r>
            <a:endParaRPr lang="zh-CN" altLang="en-US" sz="2400" dirty="0"/>
          </a:p>
        </p:txBody>
      </p:sp>
      <p:grpSp>
        <p:nvGrpSpPr>
          <p:cNvPr id="10" name="组合 9"/>
          <p:cNvGrpSpPr/>
          <p:nvPr>
            <p:custDataLst>
              <p:tags r:id="rId1"/>
            </p:custDataLst>
          </p:nvPr>
        </p:nvGrpSpPr>
        <p:grpSpPr>
          <a:xfrm>
            <a:off x="2479040" y="922020"/>
            <a:ext cx="4277360" cy="76200"/>
            <a:chOff x="3904" y="1452"/>
            <a:chExt cx="6736" cy="120"/>
          </a:xfrm>
        </p:grpSpPr>
        <p:sp>
          <p:nvSpPr>
            <p:cNvPr id="11" name="矩形 10"/>
            <p:cNvSpPr/>
            <p:nvPr>
              <p:custDataLst>
                <p:tags r:id="rId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2946">
                                            <p:txEl>
                                              <p:pRg st="0" end="0"/>
                                            </p:txEl>
                                          </p:spTgt>
                                        </p:tgtEl>
                                        <p:attrNameLst>
                                          <p:attrName>style.visibility</p:attrName>
                                        </p:attrNameLst>
                                      </p:cBhvr>
                                      <p:to>
                                        <p:strVal val="visible"/>
                                      </p:to>
                                    </p:set>
                                    <p:animEffect transition="in" filter="blinds(horizontal)">
                                      <p:cBhvr>
                                        <p:cTn id="7" dur="500"/>
                                        <p:tgtEl>
                                          <p:spTgt spid="829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2946">
                                            <p:txEl>
                                              <p:pRg st="1" end="1"/>
                                            </p:txEl>
                                          </p:spTgt>
                                        </p:tgtEl>
                                        <p:attrNameLst>
                                          <p:attrName>style.visibility</p:attrName>
                                        </p:attrNameLst>
                                      </p:cBhvr>
                                      <p:to>
                                        <p:strVal val="visible"/>
                                      </p:to>
                                    </p:set>
                                    <p:animEffect transition="in" filter="blinds(horizontal)">
                                      <p:cBhvr>
                                        <p:cTn id="12" dur="500"/>
                                        <p:tgtEl>
                                          <p:spTgt spid="829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2946">
                                            <p:txEl>
                                              <p:pRg st="2" end="2"/>
                                            </p:txEl>
                                          </p:spTgt>
                                        </p:tgtEl>
                                        <p:attrNameLst>
                                          <p:attrName>style.visibility</p:attrName>
                                        </p:attrNameLst>
                                      </p:cBhvr>
                                      <p:to>
                                        <p:strVal val="visible"/>
                                      </p:to>
                                    </p:set>
                                    <p:animEffect transition="in" filter="blinds(horizontal)">
                                      <p:cBhvr>
                                        <p:cTn id="17" dur="500"/>
                                        <p:tgtEl>
                                          <p:spTgt spid="829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2946">
                                            <p:txEl>
                                              <p:pRg st="3" end="3"/>
                                            </p:txEl>
                                          </p:spTgt>
                                        </p:tgtEl>
                                        <p:attrNameLst>
                                          <p:attrName>style.visibility</p:attrName>
                                        </p:attrNameLst>
                                      </p:cBhvr>
                                      <p:to>
                                        <p:strVal val="visible"/>
                                      </p:to>
                                    </p:set>
                                    <p:animEffect transition="in" filter="blinds(horizontal)">
                                      <p:cBhvr>
                                        <p:cTn id="22" dur="500"/>
                                        <p:tgtEl>
                                          <p:spTgt spid="8294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2946">
                                            <p:txEl>
                                              <p:pRg st="4" end="4"/>
                                            </p:txEl>
                                          </p:spTgt>
                                        </p:tgtEl>
                                        <p:attrNameLst>
                                          <p:attrName>style.visibility</p:attrName>
                                        </p:attrNameLst>
                                      </p:cBhvr>
                                      <p:to>
                                        <p:strVal val="visible"/>
                                      </p:to>
                                    </p:set>
                                    <p:animEffect transition="in" filter="blinds(horizontal)">
                                      <p:cBhvr>
                                        <p:cTn id="27" dur="500"/>
                                        <p:tgtEl>
                                          <p:spTgt spid="829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build="p"/>
      <p:bldP spid="82946" grpId="1"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Rectangle 2"/>
          <p:cNvSpPr>
            <a:spLocks noGrp="1"/>
          </p:cNvSpPr>
          <p:nvPr>
            <p:ph type="title"/>
          </p:nvPr>
        </p:nvSpPr>
        <p:spPr>
          <a:xfrm>
            <a:off x="609600" y="274955"/>
            <a:ext cx="10971530" cy="533400"/>
          </a:xfrm>
        </p:spPr>
        <p:txBody>
          <a:bodyPr vert="horz" wrap="square" lIns="91456" tIns="45728" rIns="91456" bIns="45728" anchor="ctr" anchorCtr="0">
            <a:normAutofit fontScale="90000"/>
          </a:bodyPr>
          <a:p>
            <a:pPr eaLnBrk="1" hangingPunct="1"/>
            <a:r>
              <a:rPr lang="zh-CN" altLang="en-US" sz="3600" dirty="0"/>
              <a:t>逻辑独立性</a:t>
            </a:r>
            <a:endParaRPr lang="zh-CN" altLang="en-US" sz="3600" dirty="0"/>
          </a:p>
        </p:txBody>
      </p:sp>
      <p:sp>
        <p:nvSpPr>
          <p:cNvPr id="83970" name="Rectangle 3"/>
          <p:cNvSpPr>
            <a:spLocks noGrp="1"/>
          </p:cNvSpPr>
          <p:nvPr>
            <p:ph idx="1"/>
          </p:nvPr>
        </p:nvSpPr>
        <p:spPr/>
        <p:txBody>
          <a:bodyPr vert="horz" wrap="square" lIns="91456" tIns="45728" rIns="91456" bIns="45728" anchor="t" anchorCtr="0">
            <a:normAutofit/>
          </a:bodyPr>
          <a:p>
            <a:pPr algn="just" eaLnBrk="1" hangingPunct="1">
              <a:buNone/>
            </a:pPr>
            <a:r>
              <a:rPr lang="zh-CN" altLang="en-US" sz="2400" dirty="0"/>
              <a:t>保证数据的逻辑独立性</a:t>
            </a:r>
            <a:endParaRPr lang="zh-CN" altLang="en-US" sz="2400" dirty="0"/>
          </a:p>
          <a:p>
            <a:pPr lvl="1" algn="just" eaLnBrk="1" hangingPunct="1">
              <a:lnSpc>
                <a:spcPct val="150000"/>
              </a:lnSpc>
            </a:pPr>
            <a:r>
              <a:rPr lang="zh-CN" altLang="en-US" sz="2400" dirty="0"/>
              <a:t>当模式改变时，数据库管理员对外模式／模式映象作相应改变，使外模式保持不变</a:t>
            </a:r>
            <a:endParaRPr lang="zh-CN" altLang="en-US" sz="2400" dirty="0"/>
          </a:p>
          <a:p>
            <a:pPr lvl="1" algn="just" eaLnBrk="1" hangingPunct="1">
              <a:lnSpc>
                <a:spcPct val="150000"/>
              </a:lnSpc>
            </a:pPr>
            <a:r>
              <a:rPr lang="zh-CN" altLang="en-US" sz="2400" dirty="0"/>
              <a:t>应用程序是依据数据的外模式编写的，应用程序不必修改，保证了数据与程序的逻辑独立性，简称数据的逻辑独立性</a:t>
            </a:r>
            <a:endParaRPr lang="zh-CN" altLang="en-US" sz="2400" dirty="0"/>
          </a:p>
        </p:txBody>
      </p:sp>
      <p:grpSp>
        <p:nvGrpSpPr>
          <p:cNvPr id="10" name="组合 9"/>
          <p:cNvGrpSpPr/>
          <p:nvPr>
            <p:custDataLst>
              <p:tags r:id="rId1"/>
            </p:custDataLst>
          </p:nvPr>
        </p:nvGrpSpPr>
        <p:grpSpPr>
          <a:xfrm>
            <a:off x="3790950" y="922020"/>
            <a:ext cx="4277360" cy="76200"/>
            <a:chOff x="3904" y="1452"/>
            <a:chExt cx="6736" cy="120"/>
          </a:xfrm>
        </p:grpSpPr>
        <p:sp>
          <p:nvSpPr>
            <p:cNvPr id="11" name="矩形 10"/>
            <p:cNvSpPr/>
            <p:nvPr>
              <p:custDataLst>
                <p:tags r:id="rId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3970">
                                            <p:txEl>
                                              <p:pRg st="0" end="0"/>
                                            </p:txEl>
                                          </p:spTgt>
                                        </p:tgtEl>
                                        <p:attrNameLst>
                                          <p:attrName>style.visibility</p:attrName>
                                        </p:attrNameLst>
                                      </p:cBhvr>
                                      <p:to>
                                        <p:strVal val="visible"/>
                                      </p:to>
                                    </p:set>
                                    <p:animEffect transition="in" filter="blinds(horizontal)">
                                      <p:cBhvr>
                                        <p:cTn id="7" dur="500"/>
                                        <p:tgtEl>
                                          <p:spTgt spid="83970">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3970">
                                            <p:txEl>
                                              <p:pRg st="1" end="1"/>
                                            </p:txEl>
                                          </p:spTgt>
                                        </p:tgtEl>
                                        <p:attrNameLst>
                                          <p:attrName>style.visibility</p:attrName>
                                        </p:attrNameLst>
                                      </p:cBhvr>
                                      <p:to>
                                        <p:strVal val="visible"/>
                                      </p:to>
                                    </p:set>
                                    <p:animEffect transition="in" filter="blinds(horizontal)">
                                      <p:cBhvr>
                                        <p:cTn id="10" dur="500"/>
                                        <p:tgtEl>
                                          <p:spTgt spid="83970">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3970">
                                            <p:txEl>
                                              <p:pRg st="2" end="2"/>
                                            </p:txEl>
                                          </p:spTgt>
                                        </p:tgtEl>
                                        <p:attrNameLst>
                                          <p:attrName>style.visibility</p:attrName>
                                        </p:attrNameLst>
                                      </p:cBhvr>
                                      <p:to>
                                        <p:strVal val="visible"/>
                                      </p:to>
                                    </p:set>
                                    <p:animEffect transition="in" filter="blinds(horizontal)">
                                      <p:cBhvr>
                                        <p:cTn id="13" dur="500"/>
                                        <p:tgtEl>
                                          <p:spTgt spid="839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Rectangle 2"/>
          <p:cNvSpPr>
            <a:spLocks noGrp="1"/>
          </p:cNvSpPr>
          <p:nvPr>
            <p:ph type="title"/>
          </p:nvPr>
        </p:nvSpPr>
        <p:spPr>
          <a:xfrm>
            <a:off x="609600" y="274955"/>
            <a:ext cx="10971530" cy="619125"/>
          </a:xfrm>
        </p:spPr>
        <p:txBody>
          <a:bodyPr vert="horz" wrap="square" lIns="91456" tIns="45728" rIns="91456" bIns="45728" anchor="ctr" anchorCtr="0">
            <a:normAutofit fontScale="90000"/>
          </a:bodyPr>
          <a:p>
            <a:pPr eaLnBrk="1" hangingPunct="1"/>
            <a:r>
              <a:rPr lang="en-US" altLang="zh-CN" sz="3600" dirty="0"/>
              <a:t>2.  </a:t>
            </a:r>
            <a:r>
              <a:rPr lang="zh-CN" altLang="en-US" sz="3600" dirty="0"/>
              <a:t>物理独立性</a:t>
            </a:r>
            <a:endParaRPr lang="zh-CN" altLang="en-US" sz="3600" dirty="0"/>
          </a:p>
        </p:txBody>
      </p:sp>
      <p:sp>
        <p:nvSpPr>
          <p:cNvPr id="84994" name="Rectangle 3"/>
          <p:cNvSpPr>
            <a:spLocks noGrp="1"/>
          </p:cNvSpPr>
          <p:nvPr>
            <p:ph idx="1"/>
          </p:nvPr>
        </p:nvSpPr>
        <p:spPr>
          <a:xfrm>
            <a:off x="2206541" y="1098753"/>
            <a:ext cx="7773839" cy="4790375"/>
          </a:xfrm>
        </p:spPr>
        <p:txBody>
          <a:bodyPr vert="horz" wrap="square" lIns="91456" tIns="45728" rIns="91456" bIns="45728" anchor="t" anchorCtr="0">
            <a:normAutofit/>
          </a:bodyPr>
          <a:p>
            <a:pPr algn="just" eaLnBrk="1" hangingPunct="1">
              <a:lnSpc>
                <a:spcPct val="150000"/>
              </a:lnSpc>
            </a:pPr>
            <a:r>
              <a:rPr lang="zh-CN" altLang="en-US" sz="2400" dirty="0"/>
              <a:t>模式／内模式映象定义了数据全局逻辑结构与存储结构之间的对应关系。</a:t>
            </a:r>
            <a:endParaRPr lang="zh-CN" altLang="en-US" sz="2400" dirty="0"/>
          </a:p>
          <a:p>
            <a:pPr lvl="1" algn="just" eaLnBrk="1" hangingPunct="1">
              <a:lnSpc>
                <a:spcPct val="150000"/>
              </a:lnSpc>
            </a:pPr>
            <a:r>
              <a:rPr lang="zh-CN" altLang="en-US" sz="2400" dirty="0"/>
              <a:t>例如，说明逻辑记录和字段在内部是如何表示的</a:t>
            </a:r>
            <a:endParaRPr lang="zh-CN" altLang="en-US" sz="2400" dirty="0"/>
          </a:p>
          <a:p>
            <a:pPr algn="just" eaLnBrk="1" hangingPunct="1">
              <a:lnSpc>
                <a:spcPct val="150000"/>
              </a:lnSpc>
            </a:pPr>
            <a:r>
              <a:rPr lang="zh-CN" altLang="en-US" sz="2400" dirty="0"/>
              <a:t>数据库中模式／内模式映象是唯一的</a:t>
            </a:r>
            <a:endParaRPr lang="zh-CN" altLang="en-US" sz="2400" dirty="0"/>
          </a:p>
          <a:p>
            <a:pPr algn="just" eaLnBrk="1" hangingPunct="1">
              <a:lnSpc>
                <a:spcPct val="150000"/>
              </a:lnSpc>
            </a:pPr>
            <a:r>
              <a:rPr lang="zh-CN" altLang="en-US" sz="2400" dirty="0"/>
              <a:t>该映象定义通常包含在模式描述中</a:t>
            </a:r>
            <a:endParaRPr lang="zh-CN" altLang="en-US" sz="2400" dirty="0"/>
          </a:p>
          <a:p>
            <a:pPr lvl="1" algn="just" eaLnBrk="1" hangingPunct="1"/>
            <a:endParaRPr lang="en-US" altLang="zh-CN" sz="2400" dirty="0"/>
          </a:p>
        </p:txBody>
      </p:sp>
      <p:grpSp>
        <p:nvGrpSpPr>
          <p:cNvPr id="10" name="组合 9"/>
          <p:cNvGrpSpPr/>
          <p:nvPr>
            <p:custDataLst>
              <p:tags r:id="rId1"/>
            </p:custDataLst>
          </p:nvPr>
        </p:nvGrpSpPr>
        <p:grpSpPr>
          <a:xfrm>
            <a:off x="3935095" y="932180"/>
            <a:ext cx="4277360" cy="76200"/>
            <a:chOff x="3904" y="1452"/>
            <a:chExt cx="6736" cy="120"/>
          </a:xfrm>
        </p:grpSpPr>
        <p:sp>
          <p:nvSpPr>
            <p:cNvPr id="11" name="矩形 10"/>
            <p:cNvSpPr/>
            <p:nvPr>
              <p:custDataLst>
                <p:tags r:id="rId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4994">
                                            <p:txEl>
                                              <p:pRg st="0" end="0"/>
                                            </p:txEl>
                                          </p:spTgt>
                                        </p:tgtEl>
                                        <p:attrNameLst>
                                          <p:attrName>style.visibility</p:attrName>
                                        </p:attrNameLst>
                                      </p:cBhvr>
                                      <p:to>
                                        <p:strVal val="visible"/>
                                      </p:to>
                                    </p:set>
                                    <p:animEffect transition="in" filter="blinds(horizontal)">
                                      <p:cBhvr>
                                        <p:cTn id="7" dur="500"/>
                                        <p:tgtEl>
                                          <p:spTgt spid="8499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4994">
                                            <p:txEl>
                                              <p:pRg st="1" end="1"/>
                                            </p:txEl>
                                          </p:spTgt>
                                        </p:tgtEl>
                                        <p:attrNameLst>
                                          <p:attrName>style.visibility</p:attrName>
                                        </p:attrNameLst>
                                      </p:cBhvr>
                                      <p:to>
                                        <p:strVal val="visible"/>
                                      </p:to>
                                    </p:set>
                                    <p:animEffect transition="in" filter="blinds(horizontal)">
                                      <p:cBhvr>
                                        <p:cTn id="10" dur="500"/>
                                        <p:tgtEl>
                                          <p:spTgt spid="8499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4994">
                                            <p:txEl>
                                              <p:pRg st="2" end="2"/>
                                            </p:txEl>
                                          </p:spTgt>
                                        </p:tgtEl>
                                        <p:attrNameLst>
                                          <p:attrName>style.visibility</p:attrName>
                                        </p:attrNameLst>
                                      </p:cBhvr>
                                      <p:to>
                                        <p:strVal val="visible"/>
                                      </p:to>
                                    </p:set>
                                    <p:animEffect transition="in" filter="blinds(horizontal)">
                                      <p:cBhvr>
                                        <p:cTn id="15" dur="500"/>
                                        <p:tgtEl>
                                          <p:spTgt spid="8499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4994">
                                            <p:txEl>
                                              <p:pRg st="3" end="3"/>
                                            </p:txEl>
                                          </p:spTgt>
                                        </p:tgtEl>
                                        <p:attrNameLst>
                                          <p:attrName>style.visibility</p:attrName>
                                        </p:attrNameLst>
                                      </p:cBhvr>
                                      <p:to>
                                        <p:strVal val="visible"/>
                                      </p:to>
                                    </p:set>
                                    <p:animEffect transition="in" filter="blinds(horizontal)">
                                      <p:cBhvr>
                                        <p:cTn id="20" dur="500"/>
                                        <p:tgtEl>
                                          <p:spTgt spid="8499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Rectangle 2"/>
          <p:cNvSpPr>
            <a:spLocks noGrp="1"/>
          </p:cNvSpPr>
          <p:nvPr>
            <p:ph type="title"/>
          </p:nvPr>
        </p:nvSpPr>
        <p:spPr>
          <a:xfrm>
            <a:off x="609600" y="274955"/>
            <a:ext cx="10971530" cy="586105"/>
          </a:xfrm>
        </p:spPr>
        <p:txBody>
          <a:bodyPr vert="horz" wrap="square" lIns="91456" tIns="45728" rIns="91456" bIns="45728" anchor="ctr" anchorCtr="0">
            <a:normAutofit fontScale="90000"/>
          </a:bodyPr>
          <a:p>
            <a:pPr eaLnBrk="1" hangingPunct="1"/>
            <a:r>
              <a:rPr lang="zh-CN" altLang="en-US" sz="3600" dirty="0"/>
              <a:t>物理独立性</a:t>
            </a:r>
            <a:endParaRPr lang="zh-CN" altLang="en-US" sz="3600" dirty="0"/>
          </a:p>
        </p:txBody>
      </p:sp>
      <p:sp>
        <p:nvSpPr>
          <p:cNvPr id="86018" name="Rectangle 3"/>
          <p:cNvSpPr>
            <a:spLocks noGrp="1"/>
          </p:cNvSpPr>
          <p:nvPr>
            <p:ph idx="1"/>
          </p:nvPr>
        </p:nvSpPr>
        <p:spPr>
          <a:xfrm>
            <a:off x="1036320" y="1196975"/>
            <a:ext cx="10160000" cy="4855210"/>
          </a:xfrm>
        </p:spPr>
        <p:txBody>
          <a:bodyPr vert="horz" wrap="square" lIns="91456" tIns="45728" rIns="91456" bIns="45728" anchor="t" anchorCtr="0">
            <a:normAutofit/>
          </a:bodyPr>
          <a:p>
            <a:pPr eaLnBrk="1" hangingPunct="1">
              <a:lnSpc>
                <a:spcPct val="150000"/>
              </a:lnSpc>
            </a:pPr>
            <a:r>
              <a:rPr lang="zh-CN" altLang="en-US" sz="2400" dirty="0"/>
              <a:t>保证数据的物理独立性</a:t>
            </a:r>
            <a:endParaRPr lang="zh-CN" altLang="en-US" sz="2400" dirty="0"/>
          </a:p>
          <a:p>
            <a:pPr lvl="1" algn="just" eaLnBrk="1" hangingPunct="1">
              <a:lnSpc>
                <a:spcPct val="140000"/>
              </a:lnSpc>
            </a:pPr>
            <a:r>
              <a:rPr lang="zh-CN" altLang="en-US" sz="2400" dirty="0"/>
              <a:t>当数据库的存储结构改变了（例如选用了另一种存储结构），数据库管理员修改模式／内模式映象，使模式保持不变。</a:t>
            </a:r>
            <a:endParaRPr lang="zh-CN" altLang="en-US" sz="2400" dirty="0"/>
          </a:p>
          <a:p>
            <a:pPr lvl="1" algn="just" eaLnBrk="1" hangingPunct="1">
              <a:lnSpc>
                <a:spcPct val="140000"/>
              </a:lnSpc>
            </a:pPr>
            <a:r>
              <a:rPr lang="zh-CN" altLang="en-US" sz="2400" dirty="0"/>
              <a:t>应用程序不受影响。保证了数据与程序的物理独立性，简称数据的物理独立性。</a:t>
            </a:r>
            <a:endParaRPr lang="zh-CN" altLang="en-US" sz="2400" dirty="0"/>
          </a:p>
          <a:p>
            <a:pPr eaLnBrk="1" hangingPunct="1"/>
            <a:endParaRPr lang="en-US" altLang="zh-CN" sz="2400" dirty="0"/>
          </a:p>
        </p:txBody>
      </p:sp>
      <p:grpSp>
        <p:nvGrpSpPr>
          <p:cNvPr id="10" name="组合 9"/>
          <p:cNvGrpSpPr/>
          <p:nvPr>
            <p:custDataLst>
              <p:tags r:id="rId1"/>
            </p:custDataLst>
          </p:nvPr>
        </p:nvGrpSpPr>
        <p:grpSpPr>
          <a:xfrm>
            <a:off x="3790950" y="922020"/>
            <a:ext cx="4277360" cy="76200"/>
            <a:chOff x="3904" y="1452"/>
            <a:chExt cx="6736" cy="120"/>
          </a:xfrm>
        </p:grpSpPr>
        <p:sp>
          <p:nvSpPr>
            <p:cNvPr id="11" name="矩形 10"/>
            <p:cNvSpPr/>
            <p:nvPr>
              <p:custDataLst>
                <p:tags r:id="rId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18">
                                            <p:txEl>
                                              <p:pRg st="0" end="0"/>
                                            </p:txEl>
                                          </p:spTgt>
                                        </p:tgtEl>
                                        <p:attrNameLst>
                                          <p:attrName>style.visibility</p:attrName>
                                        </p:attrNameLst>
                                      </p:cBhvr>
                                      <p:to>
                                        <p:strVal val="visible"/>
                                      </p:to>
                                    </p:set>
                                    <p:animEffect transition="in" filter="blinds(horizontal)">
                                      <p:cBhvr>
                                        <p:cTn id="7" dur="500"/>
                                        <p:tgtEl>
                                          <p:spTgt spid="86018">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6018">
                                            <p:txEl>
                                              <p:pRg st="1" end="1"/>
                                            </p:txEl>
                                          </p:spTgt>
                                        </p:tgtEl>
                                        <p:attrNameLst>
                                          <p:attrName>style.visibility</p:attrName>
                                        </p:attrNameLst>
                                      </p:cBhvr>
                                      <p:to>
                                        <p:strVal val="visible"/>
                                      </p:to>
                                    </p:set>
                                    <p:animEffect transition="in" filter="blinds(horizontal)">
                                      <p:cBhvr>
                                        <p:cTn id="10" dur="500"/>
                                        <p:tgtEl>
                                          <p:spTgt spid="86018">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6018">
                                            <p:txEl>
                                              <p:pRg st="2" end="2"/>
                                            </p:txEl>
                                          </p:spTgt>
                                        </p:tgtEl>
                                        <p:attrNameLst>
                                          <p:attrName>style.visibility</p:attrName>
                                        </p:attrNameLst>
                                      </p:cBhvr>
                                      <p:to>
                                        <p:strVal val="visible"/>
                                      </p:to>
                                    </p:set>
                                    <p:animEffect transition="in" filter="blinds(horizontal)">
                                      <p:cBhvr>
                                        <p:cTn id="13" dur="500"/>
                                        <p:tgtEl>
                                          <p:spTgt spid="860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Rectangle 1026"/>
          <p:cNvSpPr>
            <a:spLocks noGrp="1"/>
          </p:cNvSpPr>
          <p:nvPr>
            <p:ph type="title"/>
          </p:nvPr>
        </p:nvSpPr>
        <p:spPr>
          <a:xfrm>
            <a:off x="609600" y="274955"/>
            <a:ext cx="10971530" cy="562610"/>
          </a:xfrm>
        </p:spPr>
        <p:txBody>
          <a:bodyPr vert="horz" wrap="square" lIns="91456" tIns="45728" rIns="91456" bIns="45728" anchor="ctr" anchorCtr="0">
            <a:normAutofit fontScale="90000"/>
          </a:bodyPr>
          <a:p>
            <a:pPr eaLnBrk="1" hangingPunct="1"/>
            <a:r>
              <a:rPr lang="zh-CN" altLang="en-US" sz="3600" dirty="0"/>
              <a:t>物理独立性</a:t>
            </a:r>
            <a:endParaRPr lang="zh-CN" altLang="en-US" sz="3600" dirty="0"/>
          </a:p>
        </p:txBody>
      </p:sp>
      <p:sp>
        <p:nvSpPr>
          <p:cNvPr id="87042" name="Rectangle 1027"/>
          <p:cNvSpPr>
            <a:spLocks noGrp="1"/>
          </p:cNvSpPr>
          <p:nvPr>
            <p:ph idx="1"/>
          </p:nvPr>
        </p:nvSpPr>
        <p:spPr/>
        <p:txBody>
          <a:bodyPr vert="horz" wrap="square" lIns="91456" tIns="45728" rIns="91456" bIns="45728" anchor="t" anchorCtr="0">
            <a:normAutofit/>
          </a:bodyPr>
          <a:p>
            <a:pPr eaLnBrk="1" hangingPunct="1">
              <a:lnSpc>
                <a:spcPct val="150000"/>
              </a:lnSpc>
            </a:pPr>
            <a:r>
              <a:rPr lang="zh-CN" altLang="en-US" sz="2400" dirty="0"/>
              <a:t>数据库模式</a:t>
            </a:r>
            <a:endParaRPr lang="zh-CN" altLang="en-US" sz="2400" dirty="0"/>
          </a:p>
          <a:p>
            <a:pPr lvl="1" eaLnBrk="1" hangingPunct="1">
              <a:lnSpc>
                <a:spcPct val="150000"/>
              </a:lnSpc>
            </a:pPr>
            <a:r>
              <a:rPr lang="zh-CN" altLang="en-US" sz="2400" dirty="0"/>
              <a:t>即全局逻辑结构是数据库的中心与关键 </a:t>
            </a:r>
            <a:endParaRPr lang="zh-CN" altLang="en-US" sz="2400" dirty="0"/>
          </a:p>
          <a:p>
            <a:pPr lvl="1" eaLnBrk="1" hangingPunct="1">
              <a:lnSpc>
                <a:spcPct val="150000"/>
              </a:lnSpc>
            </a:pPr>
            <a:r>
              <a:rPr lang="zh-CN" altLang="en-US" sz="2400" dirty="0"/>
              <a:t>独立于数据库的其他层次 </a:t>
            </a:r>
            <a:endParaRPr lang="zh-CN" altLang="en-US" sz="2400" dirty="0"/>
          </a:p>
          <a:p>
            <a:pPr lvl="1" eaLnBrk="1" hangingPunct="1">
              <a:lnSpc>
                <a:spcPct val="150000"/>
              </a:lnSpc>
            </a:pPr>
            <a:r>
              <a:rPr lang="zh-CN" altLang="en-US" sz="2400" dirty="0"/>
              <a:t>设计数据库模式结构时应首先确定数据库的逻辑模式</a:t>
            </a:r>
            <a:endParaRPr lang="zh-CN" altLang="en-US" sz="2400" dirty="0"/>
          </a:p>
          <a:p>
            <a:pPr lvl="1" eaLnBrk="1" hangingPunct="1"/>
            <a:endParaRPr lang="zh-CN" altLang="en-US" sz="2400" dirty="0"/>
          </a:p>
          <a:p>
            <a:pPr eaLnBrk="1" hangingPunct="1"/>
            <a:endParaRPr lang="en-US" altLang="zh-CN" sz="2400" dirty="0"/>
          </a:p>
        </p:txBody>
      </p:sp>
      <p:grpSp>
        <p:nvGrpSpPr>
          <p:cNvPr id="10" name="组合 9"/>
          <p:cNvGrpSpPr/>
          <p:nvPr>
            <p:custDataLst>
              <p:tags r:id="rId1"/>
            </p:custDataLst>
          </p:nvPr>
        </p:nvGrpSpPr>
        <p:grpSpPr>
          <a:xfrm>
            <a:off x="3719195" y="909320"/>
            <a:ext cx="4277360" cy="76200"/>
            <a:chOff x="3904" y="1452"/>
            <a:chExt cx="6736" cy="120"/>
          </a:xfrm>
        </p:grpSpPr>
        <p:sp>
          <p:nvSpPr>
            <p:cNvPr id="11" name="矩形 10"/>
            <p:cNvSpPr/>
            <p:nvPr>
              <p:custDataLst>
                <p:tags r:id="rId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7042">
                                            <p:txEl>
                                              <p:pRg st="0" end="0"/>
                                            </p:txEl>
                                          </p:spTgt>
                                        </p:tgtEl>
                                        <p:attrNameLst>
                                          <p:attrName>style.visibility</p:attrName>
                                        </p:attrNameLst>
                                      </p:cBhvr>
                                      <p:to>
                                        <p:strVal val="visible"/>
                                      </p:to>
                                    </p:set>
                                    <p:animEffect transition="in" filter="blinds(horizontal)">
                                      <p:cBhvr>
                                        <p:cTn id="7" dur="500"/>
                                        <p:tgtEl>
                                          <p:spTgt spid="8704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7042">
                                            <p:txEl>
                                              <p:pRg st="1" end="1"/>
                                            </p:txEl>
                                          </p:spTgt>
                                        </p:tgtEl>
                                        <p:attrNameLst>
                                          <p:attrName>style.visibility</p:attrName>
                                        </p:attrNameLst>
                                      </p:cBhvr>
                                      <p:to>
                                        <p:strVal val="visible"/>
                                      </p:to>
                                    </p:set>
                                    <p:animEffect transition="in" filter="blinds(horizontal)">
                                      <p:cBhvr>
                                        <p:cTn id="10" dur="500"/>
                                        <p:tgtEl>
                                          <p:spTgt spid="8704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7042">
                                            <p:txEl>
                                              <p:pRg st="2" end="2"/>
                                            </p:txEl>
                                          </p:spTgt>
                                        </p:tgtEl>
                                        <p:attrNameLst>
                                          <p:attrName>style.visibility</p:attrName>
                                        </p:attrNameLst>
                                      </p:cBhvr>
                                      <p:to>
                                        <p:strVal val="visible"/>
                                      </p:to>
                                    </p:set>
                                    <p:animEffect transition="in" filter="blinds(horizontal)">
                                      <p:cBhvr>
                                        <p:cTn id="13" dur="500"/>
                                        <p:tgtEl>
                                          <p:spTgt spid="87042">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7042">
                                            <p:txEl>
                                              <p:pRg st="3" end="3"/>
                                            </p:txEl>
                                          </p:spTgt>
                                        </p:tgtEl>
                                        <p:attrNameLst>
                                          <p:attrName>style.visibility</p:attrName>
                                        </p:attrNameLst>
                                      </p:cBhvr>
                                      <p:to>
                                        <p:strVal val="visible"/>
                                      </p:to>
                                    </p:set>
                                    <p:animEffect transition="in" filter="blinds(horizontal)">
                                      <p:cBhvr>
                                        <p:cTn id="16" dur="500"/>
                                        <p:tgtEl>
                                          <p:spTgt spid="8704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Rectangle 2"/>
          <p:cNvSpPr>
            <a:spLocks noGrp="1"/>
          </p:cNvSpPr>
          <p:nvPr>
            <p:ph type="title"/>
          </p:nvPr>
        </p:nvSpPr>
        <p:spPr>
          <a:xfrm>
            <a:off x="609600" y="274955"/>
            <a:ext cx="10971530" cy="556895"/>
          </a:xfrm>
        </p:spPr>
        <p:txBody>
          <a:bodyPr vert="horz" wrap="square" lIns="91456" tIns="45728" rIns="91456" bIns="45728" anchor="ctr" anchorCtr="0">
            <a:normAutofit fontScale="90000"/>
          </a:bodyPr>
          <a:p>
            <a:pPr eaLnBrk="1" hangingPunct="1"/>
            <a:r>
              <a:rPr lang="zh-CN" altLang="en-US" sz="3600" dirty="0"/>
              <a:t>物理独立性</a:t>
            </a:r>
            <a:endParaRPr lang="zh-CN" altLang="en-US" sz="3600" dirty="0"/>
          </a:p>
        </p:txBody>
      </p:sp>
      <p:sp>
        <p:nvSpPr>
          <p:cNvPr id="88066" name="Rectangle 3"/>
          <p:cNvSpPr>
            <a:spLocks noGrp="1"/>
          </p:cNvSpPr>
          <p:nvPr>
            <p:ph idx="1"/>
          </p:nvPr>
        </p:nvSpPr>
        <p:spPr/>
        <p:txBody>
          <a:bodyPr vert="horz" wrap="square" lIns="91456" tIns="45728" rIns="91456" bIns="45728" anchor="t" anchorCtr="0">
            <a:normAutofit/>
          </a:bodyPr>
          <a:p>
            <a:pPr eaLnBrk="1" hangingPunct="1"/>
            <a:r>
              <a:rPr lang="zh-CN" altLang="en-US" sz="2400" dirty="0"/>
              <a:t>数据库的内模式</a:t>
            </a:r>
            <a:endParaRPr lang="zh-CN" altLang="en-US" sz="2400" dirty="0"/>
          </a:p>
          <a:p>
            <a:pPr lvl="1" eaLnBrk="1" hangingPunct="1">
              <a:lnSpc>
                <a:spcPct val="150000"/>
              </a:lnSpc>
            </a:pPr>
            <a:r>
              <a:rPr lang="zh-CN" altLang="en-US" sz="2400" dirty="0"/>
              <a:t>依赖于它的全局逻辑结构</a:t>
            </a:r>
            <a:endParaRPr lang="zh-CN" altLang="en-US" sz="2400" dirty="0"/>
          </a:p>
          <a:p>
            <a:pPr lvl="1" eaLnBrk="1" hangingPunct="1">
              <a:lnSpc>
                <a:spcPct val="150000"/>
              </a:lnSpc>
            </a:pPr>
            <a:r>
              <a:rPr lang="zh-CN" altLang="en-US" sz="2400" dirty="0"/>
              <a:t>独立于数据库的用户视图，即外模式</a:t>
            </a:r>
            <a:endParaRPr lang="zh-CN" altLang="en-US" sz="2400" dirty="0"/>
          </a:p>
          <a:p>
            <a:pPr lvl="1" eaLnBrk="1" hangingPunct="1">
              <a:lnSpc>
                <a:spcPct val="150000"/>
              </a:lnSpc>
            </a:pPr>
            <a:r>
              <a:rPr lang="zh-CN" altLang="en-US" sz="2400" dirty="0"/>
              <a:t>独立于具体的存储设备  </a:t>
            </a:r>
            <a:endParaRPr lang="zh-CN" altLang="en-US" sz="2400" dirty="0"/>
          </a:p>
          <a:p>
            <a:pPr lvl="1" eaLnBrk="1" hangingPunct="1">
              <a:lnSpc>
                <a:spcPct val="150000"/>
              </a:lnSpc>
            </a:pPr>
            <a:r>
              <a:rPr lang="zh-CN" altLang="en-US" sz="2400" dirty="0"/>
              <a:t>将全局逻辑结构中所定义的数据结构及其联系按照一定的物理存储策略进行组织，以达到较好的时间与空间效率 </a:t>
            </a:r>
            <a:endParaRPr lang="zh-CN" altLang="en-US" sz="2400" dirty="0"/>
          </a:p>
        </p:txBody>
      </p:sp>
      <p:grpSp>
        <p:nvGrpSpPr>
          <p:cNvPr id="10" name="组合 9"/>
          <p:cNvGrpSpPr/>
          <p:nvPr>
            <p:custDataLst>
              <p:tags r:id="rId1"/>
            </p:custDataLst>
          </p:nvPr>
        </p:nvGrpSpPr>
        <p:grpSpPr>
          <a:xfrm>
            <a:off x="3719195" y="922020"/>
            <a:ext cx="4277360" cy="76200"/>
            <a:chOff x="3904" y="1452"/>
            <a:chExt cx="6736" cy="120"/>
          </a:xfrm>
        </p:grpSpPr>
        <p:sp>
          <p:nvSpPr>
            <p:cNvPr id="11" name="矩形 10"/>
            <p:cNvSpPr/>
            <p:nvPr>
              <p:custDataLst>
                <p:tags r:id="rId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8066">
                                            <p:txEl>
                                              <p:pRg st="0" end="0"/>
                                            </p:txEl>
                                          </p:spTgt>
                                        </p:tgtEl>
                                        <p:attrNameLst>
                                          <p:attrName>style.visibility</p:attrName>
                                        </p:attrNameLst>
                                      </p:cBhvr>
                                      <p:to>
                                        <p:strVal val="visible"/>
                                      </p:to>
                                    </p:set>
                                    <p:animEffect transition="in" filter="blinds(horizontal)">
                                      <p:cBhvr>
                                        <p:cTn id="7" dur="500"/>
                                        <p:tgtEl>
                                          <p:spTgt spid="88066">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8066">
                                            <p:txEl>
                                              <p:pRg st="1" end="1"/>
                                            </p:txEl>
                                          </p:spTgt>
                                        </p:tgtEl>
                                        <p:attrNameLst>
                                          <p:attrName>style.visibility</p:attrName>
                                        </p:attrNameLst>
                                      </p:cBhvr>
                                      <p:to>
                                        <p:strVal val="visible"/>
                                      </p:to>
                                    </p:set>
                                    <p:animEffect transition="in" filter="blinds(horizontal)">
                                      <p:cBhvr>
                                        <p:cTn id="10" dur="500"/>
                                        <p:tgtEl>
                                          <p:spTgt spid="88066">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8066">
                                            <p:txEl>
                                              <p:pRg st="2" end="2"/>
                                            </p:txEl>
                                          </p:spTgt>
                                        </p:tgtEl>
                                        <p:attrNameLst>
                                          <p:attrName>style.visibility</p:attrName>
                                        </p:attrNameLst>
                                      </p:cBhvr>
                                      <p:to>
                                        <p:strVal val="visible"/>
                                      </p:to>
                                    </p:set>
                                    <p:animEffect transition="in" filter="blinds(horizontal)">
                                      <p:cBhvr>
                                        <p:cTn id="13" dur="500"/>
                                        <p:tgtEl>
                                          <p:spTgt spid="88066">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8066">
                                            <p:txEl>
                                              <p:pRg st="3" end="3"/>
                                            </p:txEl>
                                          </p:spTgt>
                                        </p:tgtEl>
                                        <p:attrNameLst>
                                          <p:attrName>style.visibility</p:attrName>
                                        </p:attrNameLst>
                                      </p:cBhvr>
                                      <p:to>
                                        <p:strVal val="visible"/>
                                      </p:to>
                                    </p:set>
                                    <p:animEffect transition="in" filter="blinds(horizontal)">
                                      <p:cBhvr>
                                        <p:cTn id="16" dur="500"/>
                                        <p:tgtEl>
                                          <p:spTgt spid="88066">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8066">
                                            <p:txEl>
                                              <p:pRg st="4" end="4"/>
                                            </p:txEl>
                                          </p:spTgt>
                                        </p:tgtEl>
                                        <p:attrNameLst>
                                          <p:attrName>style.visibility</p:attrName>
                                        </p:attrNameLst>
                                      </p:cBhvr>
                                      <p:to>
                                        <p:strVal val="visible"/>
                                      </p:to>
                                    </p:set>
                                    <p:animEffect transition="in" filter="blinds(horizontal)">
                                      <p:cBhvr>
                                        <p:cTn id="19" dur="500"/>
                                        <p:tgtEl>
                                          <p:spTgt spid="8806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Rectangle 2"/>
          <p:cNvSpPr>
            <a:spLocks noGrp="1"/>
          </p:cNvSpPr>
          <p:nvPr>
            <p:ph type="title"/>
          </p:nvPr>
        </p:nvSpPr>
        <p:spPr>
          <a:xfrm>
            <a:off x="609600" y="274955"/>
            <a:ext cx="8082915" cy="582295"/>
          </a:xfrm>
        </p:spPr>
        <p:txBody>
          <a:bodyPr vert="horz" wrap="square" lIns="91456" tIns="45728" rIns="91456" bIns="45728" anchor="ctr" anchorCtr="0">
            <a:normAutofit fontScale="90000"/>
          </a:bodyPr>
          <a:p>
            <a:pPr eaLnBrk="1" hangingPunct="1"/>
            <a:r>
              <a:rPr lang="zh-CN" altLang="en-US" sz="3600" dirty="0"/>
              <a:t>数据管理技术的产生和发展</a:t>
            </a:r>
            <a:endParaRPr lang="zh-CN" altLang="en-US" sz="3600" dirty="0"/>
          </a:p>
        </p:txBody>
      </p:sp>
      <p:sp>
        <p:nvSpPr>
          <p:cNvPr id="56" name="上箭头 55"/>
          <p:cNvSpPr/>
          <p:nvPr>
            <p:custDataLst>
              <p:tags r:id="rId1"/>
            </p:custDataLst>
          </p:nvPr>
        </p:nvSpPr>
        <p:spPr>
          <a:xfrm>
            <a:off x="6674168" y="1778318"/>
            <a:ext cx="435610" cy="485140"/>
          </a:xfrm>
          <a:prstGeom prst="upArrow">
            <a:avLst>
              <a:gd name="adj1" fmla="val 54584"/>
              <a:gd name="adj2" fmla="val 70496"/>
            </a:avLst>
          </a:prstGeom>
          <a:gradFill>
            <a:gsLst>
              <a:gs pos="0">
                <a:schemeClr val="accent1">
                  <a:lumMod val="5000"/>
                  <a:lumOff val="95000"/>
                  <a:alpha val="0"/>
                </a:schemeClr>
              </a:gs>
              <a:gs pos="85000">
                <a:schemeClr val="accent1">
                  <a:alpha val="3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椭圆 56"/>
          <p:cNvSpPr/>
          <p:nvPr>
            <p:custDataLst>
              <p:tags r:id="rId2"/>
            </p:custDataLst>
          </p:nvPr>
        </p:nvSpPr>
        <p:spPr>
          <a:xfrm>
            <a:off x="3943033" y="2158048"/>
            <a:ext cx="4308475" cy="1826260"/>
          </a:xfrm>
          <a:prstGeom prst="ellipse">
            <a:avLst/>
          </a:prstGeom>
          <a:noFill/>
          <a:ln w="15875">
            <a:gradFill>
              <a:gsLst>
                <a:gs pos="8000">
                  <a:schemeClr val="accent1">
                    <a:alpha val="0"/>
                  </a:schemeClr>
                </a:gs>
                <a:gs pos="100000">
                  <a:schemeClr val="accent1">
                    <a:alpha val="8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椭圆 57"/>
          <p:cNvSpPr/>
          <p:nvPr>
            <p:custDataLst>
              <p:tags r:id="rId3"/>
            </p:custDataLst>
          </p:nvPr>
        </p:nvSpPr>
        <p:spPr>
          <a:xfrm>
            <a:off x="4331018" y="2263458"/>
            <a:ext cx="3664585" cy="1553845"/>
          </a:xfrm>
          <a:prstGeom prst="ellipse">
            <a:avLst/>
          </a:prstGeom>
          <a:noFill/>
          <a:ln>
            <a:gradFill>
              <a:gsLst>
                <a:gs pos="71000">
                  <a:schemeClr val="accent1">
                    <a:alpha val="0"/>
                  </a:schemeClr>
                </a:gs>
                <a:gs pos="100000">
                  <a:schemeClr val="accent1"/>
                </a:gs>
              </a:gsLst>
              <a:lin ang="336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椭圆 58"/>
          <p:cNvSpPr/>
          <p:nvPr>
            <p:custDataLst>
              <p:tags r:id="rId4"/>
            </p:custDataLst>
          </p:nvPr>
        </p:nvSpPr>
        <p:spPr>
          <a:xfrm>
            <a:off x="4173538" y="2263458"/>
            <a:ext cx="3664585" cy="1553845"/>
          </a:xfrm>
          <a:prstGeom prst="ellipse">
            <a:avLst/>
          </a:prstGeom>
          <a:noFill/>
          <a:ln>
            <a:gradFill>
              <a:gsLst>
                <a:gs pos="15000">
                  <a:schemeClr val="accent1">
                    <a:alpha val="0"/>
                  </a:schemeClr>
                </a:gs>
                <a:gs pos="0">
                  <a:schemeClr val="accent1"/>
                </a:gs>
              </a:gsLst>
              <a:lin ang="1380000" scaled="0"/>
            </a:gradFill>
          </a:ln>
        </p:spPr>
        <p:style>
          <a:lnRef idx="2">
            <a:schemeClr val="accent1">
              <a:shade val="50000"/>
            </a:schemeClr>
          </a:lnRef>
          <a:fillRef idx="1">
            <a:schemeClr val="accent1"/>
          </a:fillRef>
          <a:effectRef idx="0">
            <a:schemeClr val="accent1"/>
          </a:effectRef>
          <a:fontRef idx="minor">
            <a:schemeClr val="lt1"/>
          </a:fontRef>
        </p:style>
        <p:txBody>
          <a:bodyPr bIns="71755" rtlCol="0" anchor="ctr">
            <a:normAutofit/>
          </a:bodyPr>
          <a:p>
            <a:pPr algn="ctr"/>
            <a:endParaRPr lang="zh-CN" altLang="en-US"/>
          </a:p>
        </p:txBody>
      </p:sp>
      <p:sp>
        <p:nvSpPr>
          <p:cNvPr id="60" name="上箭头 59"/>
          <p:cNvSpPr/>
          <p:nvPr>
            <p:custDataLst>
              <p:tags r:id="rId5"/>
            </p:custDataLst>
          </p:nvPr>
        </p:nvSpPr>
        <p:spPr>
          <a:xfrm>
            <a:off x="5343843" y="1397953"/>
            <a:ext cx="1506220" cy="1677035"/>
          </a:xfrm>
          <a:prstGeom prst="upArrow">
            <a:avLst>
              <a:gd name="adj1" fmla="val 54584"/>
              <a:gd name="adj2" fmla="val 70496"/>
            </a:avLst>
          </a:prstGeom>
          <a:gradFill>
            <a:gsLst>
              <a:gs pos="0">
                <a:schemeClr val="accent1">
                  <a:lumMod val="5000"/>
                  <a:lumOff val="95000"/>
                  <a:alpha val="0"/>
                </a:schemeClr>
              </a:gs>
              <a:gs pos="88000">
                <a:schemeClr val="accent1">
                  <a:alpha val="55000"/>
                </a:schemeClr>
              </a:gs>
            </a:gsLst>
            <a:lin ang="16200000" scaled="0"/>
          </a:gradFill>
          <a:ln>
            <a:gradFill>
              <a:gsLst>
                <a:gs pos="0">
                  <a:schemeClr val="accent1">
                    <a:alpha val="85000"/>
                  </a:schemeClr>
                </a:gs>
                <a:gs pos="68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上箭头 60"/>
          <p:cNvSpPr/>
          <p:nvPr>
            <p:custDataLst>
              <p:tags r:id="rId6"/>
            </p:custDataLst>
          </p:nvPr>
        </p:nvSpPr>
        <p:spPr>
          <a:xfrm>
            <a:off x="4885373" y="1672908"/>
            <a:ext cx="764540" cy="850900"/>
          </a:xfrm>
          <a:prstGeom prst="upArrow">
            <a:avLst>
              <a:gd name="adj1" fmla="val 54584"/>
              <a:gd name="adj2" fmla="val 70496"/>
            </a:avLst>
          </a:prstGeom>
          <a:gradFill>
            <a:gsLst>
              <a:gs pos="0">
                <a:schemeClr val="accent1">
                  <a:lumMod val="5000"/>
                  <a:lumOff val="95000"/>
                  <a:alpha val="0"/>
                </a:schemeClr>
              </a:gs>
              <a:gs pos="85000">
                <a:schemeClr val="accent1">
                  <a:alpha val="3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椭圆 61"/>
          <p:cNvSpPr>
            <a:spLocks noChangeAspect="1"/>
          </p:cNvSpPr>
          <p:nvPr>
            <p:custDataLst>
              <p:tags r:id="rId7"/>
            </p:custDataLst>
          </p:nvPr>
        </p:nvSpPr>
        <p:spPr>
          <a:xfrm>
            <a:off x="6034088" y="3920173"/>
            <a:ext cx="125942" cy="126000"/>
          </a:xfrm>
          <a:prstGeom prst="ellipse">
            <a:avLst/>
          </a:prstGeom>
          <a:gradFill>
            <a:gsLst>
              <a:gs pos="100000">
                <a:schemeClr val="accent1">
                  <a:lumMod val="20000"/>
                  <a:lumOff val="80000"/>
                </a:schemeClr>
              </a:gs>
              <a:gs pos="0">
                <a:schemeClr val="accent1">
                  <a:lumMod val="60000"/>
                  <a:lumOff val="40000"/>
                </a:schemeClr>
              </a:gs>
              <a:gs pos="34000">
                <a:schemeClr val="accent1"/>
              </a:gs>
              <a:gs pos="62000">
                <a:schemeClr val="accent1"/>
              </a:gs>
            </a:gsLst>
            <a:path path="circle">
              <a:fillToRect l="100000" t="100000"/>
            </a:path>
            <a:tileRect r="-100000" b="-100000"/>
          </a:gradFill>
          <a:ln>
            <a:gradFill>
              <a:gsLst>
                <a:gs pos="0">
                  <a:schemeClr val="accent1">
                    <a:lumMod val="20000"/>
                    <a:lumOff val="80000"/>
                  </a:schemeClr>
                </a:gs>
                <a:gs pos="37000">
                  <a:srgbClr val="D7E2FF">
                    <a:lumMod val="5000"/>
                    <a:lumOff val="95000"/>
                  </a:srgbClr>
                </a:gs>
                <a:gs pos="71000">
                  <a:schemeClr val="accent1">
                    <a:lumMod val="20000"/>
                    <a:lumOff val="80000"/>
                  </a:schemeClr>
                </a:gs>
                <a:gs pos="100000">
                  <a:srgbClr val="FFFFFF"/>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fontScale="25000"/>
          </a:bodyPr>
          <a:p>
            <a:pPr lvl="0" algn="ctr">
              <a:buClrTx/>
              <a:buSzTx/>
              <a:buFontTx/>
            </a:pPr>
            <a:endParaRPr lang="zh-CN" altLang="en-US" b="1" spc="100">
              <a:solidFill>
                <a:schemeClr val="bg1"/>
              </a:solidFill>
              <a:uFillTx/>
              <a:latin typeface="+中文标题" charset="0"/>
              <a:ea typeface="+mj-ea"/>
              <a:cs typeface="微软雅黑" panose="020B0503020204020204" pitchFamily="34" charset="-122"/>
              <a:sym typeface="+mn-ea"/>
            </a:endParaRPr>
          </a:p>
        </p:txBody>
      </p:sp>
      <p:sp>
        <p:nvSpPr>
          <p:cNvPr id="64" name="矩形 63"/>
          <p:cNvSpPr/>
          <p:nvPr>
            <p:custDataLst>
              <p:tags r:id="rId8"/>
            </p:custDataLst>
          </p:nvPr>
        </p:nvSpPr>
        <p:spPr>
          <a:xfrm>
            <a:off x="4657408" y="4031933"/>
            <a:ext cx="2879725" cy="513080"/>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1"/>
                </a:solidFill>
                <a:latin typeface="+mn-ea"/>
                <a:cs typeface="+mn-ea"/>
              </a:rPr>
              <a:t>计算机硬件的发展</a:t>
            </a:r>
            <a:endParaRPr lang="zh-CN" altLang="en-US" b="1">
              <a:solidFill>
                <a:schemeClr val="accent1"/>
              </a:solidFill>
              <a:latin typeface="+mn-ea"/>
              <a:cs typeface="+mn-ea"/>
            </a:endParaRPr>
          </a:p>
        </p:txBody>
      </p:sp>
      <p:cxnSp>
        <p:nvCxnSpPr>
          <p:cNvPr id="65" name="直接连接符 64"/>
          <p:cNvCxnSpPr/>
          <p:nvPr>
            <p:custDataLst>
              <p:tags r:id="rId9"/>
            </p:custDataLst>
          </p:nvPr>
        </p:nvCxnSpPr>
        <p:spPr>
          <a:xfrm>
            <a:off x="5377498" y="4607878"/>
            <a:ext cx="1438275" cy="0"/>
          </a:xfrm>
          <a:prstGeom prst="line">
            <a:avLst/>
          </a:prstGeom>
          <a:ln w="9525">
            <a:gradFill>
              <a:gsLst>
                <a:gs pos="95000">
                  <a:srgbClr val="376FFF">
                    <a:alpha val="0"/>
                  </a:srgbClr>
                </a:gs>
                <a:gs pos="0">
                  <a:schemeClr val="accent1">
                    <a:alpha val="0"/>
                  </a:schemeClr>
                </a:gs>
                <a:gs pos="5000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66" name="椭圆 65"/>
          <p:cNvSpPr>
            <a:spLocks noChangeAspect="1"/>
          </p:cNvSpPr>
          <p:nvPr>
            <p:custDataLst>
              <p:tags r:id="rId10"/>
            </p:custDataLst>
          </p:nvPr>
        </p:nvSpPr>
        <p:spPr>
          <a:xfrm>
            <a:off x="8015923" y="3366453"/>
            <a:ext cx="125942" cy="126000"/>
          </a:xfrm>
          <a:prstGeom prst="ellipse">
            <a:avLst/>
          </a:prstGeom>
          <a:gradFill>
            <a:gsLst>
              <a:gs pos="100000">
                <a:schemeClr val="accent1">
                  <a:lumMod val="20000"/>
                  <a:lumOff val="80000"/>
                </a:schemeClr>
              </a:gs>
              <a:gs pos="0">
                <a:schemeClr val="accent1">
                  <a:lumMod val="60000"/>
                  <a:lumOff val="40000"/>
                </a:schemeClr>
              </a:gs>
              <a:gs pos="34000">
                <a:schemeClr val="accent1"/>
              </a:gs>
              <a:gs pos="62000">
                <a:schemeClr val="accent1"/>
              </a:gs>
            </a:gsLst>
            <a:path path="circle">
              <a:fillToRect l="100000" t="100000"/>
            </a:path>
            <a:tileRect r="-100000" b="-100000"/>
          </a:gradFill>
          <a:ln>
            <a:gradFill>
              <a:gsLst>
                <a:gs pos="0">
                  <a:schemeClr val="accent1">
                    <a:lumMod val="20000"/>
                    <a:lumOff val="80000"/>
                  </a:schemeClr>
                </a:gs>
                <a:gs pos="37000">
                  <a:srgbClr val="D7E2FF">
                    <a:lumMod val="5000"/>
                    <a:lumOff val="95000"/>
                  </a:srgbClr>
                </a:gs>
                <a:gs pos="71000">
                  <a:schemeClr val="accent1">
                    <a:lumMod val="20000"/>
                    <a:lumOff val="80000"/>
                  </a:schemeClr>
                </a:gs>
                <a:gs pos="100000">
                  <a:srgbClr val="FFFFFF"/>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fontScale="25000"/>
          </a:bodyPr>
          <a:p>
            <a:pPr lvl="0" algn="ctr">
              <a:buClrTx/>
              <a:buSzTx/>
              <a:buFontTx/>
            </a:pPr>
            <a:endParaRPr lang="zh-CN" altLang="en-US" b="1" spc="100">
              <a:solidFill>
                <a:schemeClr val="bg1"/>
              </a:solidFill>
              <a:uFillTx/>
              <a:latin typeface="+中文标题" charset="0"/>
              <a:ea typeface="+mj-ea"/>
              <a:cs typeface="微软雅黑" panose="020B0503020204020204" pitchFamily="34" charset="-122"/>
              <a:sym typeface="+mn-ea"/>
            </a:endParaRPr>
          </a:p>
        </p:txBody>
      </p:sp>
      <p:sp>
        <p:nvSpPr>
          <p:cNvPr id="68" name="矩形 67"/>
          <p:cNvSpPr/>
          <p:nvPr>
            <p:custDataLst>
              <p:tags r:id="rId11"/>
            </p:custDataLst>
          </p:nvPr>
        </p:nvSpPr>
        <p:spPr>
          <a:xfrm>
            <a:off x="8430578" y="2858453"/>
            <a:ext cx="2879725" cy="513080"/>
          </a:xfrm>
          <a:prstGeom prst="rect">
            <a:avLst/>
          </a:prstGeom>
          <a:noFill/>
        </p:spPr>
        <p:txBody>
          <a:bodyPr wrap="square" lIns="0" tIns="0" rIns="0" bIns="0" rtlCol="0" anchor="b">
            <a:noAutofit/>
          </a:bodyPr>
          <a:p>
            <a:pPr>
              <a:spcBef>
                <a:spcPct val="0"/>
              </a:spcBef>
              <a:spcAft>
                <a:spcPct val="0"/>
              </a:spcAft>
            </a:pPr>
            <a:r>
              <a:rPr lang="zh-CN" altLang="en-US" b="1">
                <a:solidFill>
                  <a:schemeClr val="accent1"/>
                </a:solidFill>
                <a:latin typeface="+mn-ea"/>
                <a:cs typeface="+mn-ea"/>
              </a:rPr>
              <a:t>计算机软件的发展</a:t>
            </a:r>
            <a:endParaRPr lang="zh-CN" altLang="en-US" b="1">
              <a:solidFill>
                <a:schemeClr val="accent1"/>
              </a:solidFill>
              <a:latin typeface="+mn-ea"/>
              <a:cs typeface="+mn-ea"/>
            </a:endParaRPr>
          </a:p>
        </p:txBody>
      </p:sp>
      <p:cxnSp>
        <p:nvCxnSpPr>
          <p:cNvPr id="69" name="直接连接符 68"/>
          <p:cNvCxnSpPr/>
          <p:nvPr>
            <p:custDataLst>
              <p:tags r:id="rId12"/>
            </p:custDataLst>
          </p:nvPr>
        </p:nvCxnSpPr>
        <p:spPr>
          <a:xfrm>
            <a:off x="8430578" y="3434398"/>
            <a:ext cx="1438275" cy="0"/>
          </a:xfrm>
          <a:prstGeom prst="line">
            <a:avLst/>
          </a:prstGeom>
          <a:ln w="9525">
            <a:gradFill>
              <a:gsLst>
                <a:gs pos="95000">
                  <a:srgbClr val="376FFF">
                    <a:alpha val="0"/>
                  </a:srgbClr>
                </a:gs>
                <a:gs pos="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0" name="椭圆 69"/>
          <p:cNvSpPr>
            <a:spLocks noChangeAspect="1"/>
          </p:cNvSpPr>
          <p:nvPr>
            <p:custDataLst>
              <p:tags r:id="rId13"/>
            </p:custDataLst>
          </p:nvPr>
        </p:nvSpPr>
        <p:spPr>
          <a:xfrm>
            <a:off x="4052888" y="3371533"/>
            <a:ext cx="126000" cy="126000"/>
          </a:xfrm>
          <a:prstGeom prst="ellipse">
            <a:avLst/>
          </a:prstGeom>
          <a:gradFill>
            <a:gsLst>
              <a:gs pos="100000">
                <a:schemeClr val="accent1">
                  <a:lumMod val="20000"/>
                  <a:lumOff val="80000"/>
                </a:schemeClr>
              </a:gs>
              <a:gs pos="0">
                <a:schemeClr val="accent1">
                  <a:lumMod val="60000"/>
                  <a:lumOff val="40000"/>
                </a:schemeClr>
              </a:gs>
              <a:gs pos="34000">
                <a:schemeClr val="accent1"/>
              </a:gs>
              <a:gs pos="62000">
                <a:schemeClr val="accent1"/>
              </a:gs>
            </a:gsLst>
            <a:path path="circle">
              <a:fillToRect l="100000" t="100000"/>
            </a:path>
            <a:tileRect r="-100000" b="-100000"/>
          </a:gradFill>
          <a:ln>
            <a:gradFill>
              <a:gsLst>
                <a:gs pos="0">
                  <a:schemeClr val="accent1">
                    <a:lumMod val="20000"/>
                    <a:lumOff val="80000"/>
                  </a:schemeClr>
                </a:gs>
                <a:gs pos="37000">
                  <a:srgbClr val="D7E2FF">
                    <a:lumMod val="5000"/>
                    <a:lumOff val="95000"/>
                  </a:srgbClr>
                </a:gs>
                <a:gs pos="71000">
                  <a:schemeClr val="accent1">
                    <a:lumMod val="20000"/>
                    <a:lumOff val="80000"/>
                  </a:schemeClr>
                </a:gs>
                <a:gs pos="100000">
                  <a:srgbClr val="FFFFFF"/>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fontScale="25000"/>
          </a:bodyPr>
          <a:p>
            <a:pPr lvl="0" algn="ctr">
              <a:buClrTx/>
              <a:buSzTx/>
              <a:buFontTx/>
            </a:pPr>
            <a:endParaRPr lang="zh-CN" altLang="en-US" b="1" spc="100">
              <a:solidFill>
                <a:schemeClr val="bg1"/>
              </a:solidFill>
              <a:uFillTx/>
              <a:latin typeface="+中文标题" charset="0"/>
              <a:ea typeface="+mj-ea"/>
              <a:cs typeface="微软雅黑" panose="020B0503020204020204" pitchFamily="34" charset="-122"/>
              <a:sym typeface="+mn-ea"/>
            </a:endParaRPr>
          </a:p>
        </p:txBody>
      </p:sp>
      <p:sp>
        <p:nvSpPr>
          <p:cNvPr id="72" name="矩形 71"/>
          <p:cNvSpPr/>
          <p:nvPr>
            <p:custDataLst>
              <p:tags r:id="rId14"/>
            </p:custDataLst>
          </p:nvPr>
        </p:nvSpPr>
        <p:spPr>
          <a:xfrm>
            <a:off x="880428" y="2916238"/>
            <a:ext cx="2879725" cy="513080"/>
          </a:xfrm>
          <a:prstGeom prst="rect">
            <a:avLst/>
          </a:prstGeom>
          <a:noFill/>
        </p:spPr>
        <p:txBody>
          <a:bodyPr wrap="square" lIns="0" tIns="0" rIns="0" bIns="0" rtlCol="0" anchor="b">
            <a:noAutofit/>
          </a:bodyPr>
          <a:p>
            <a:pPr algn="r">
              <a:spcBef>
                <a:spcPct val="0"/>
              </a:spcBef>
              <a:spcAft>
                <a:spcPct val="0"/>
              </a:spcAft>
            </a:pPr>
            <a:r>
              <a:rPr lang="zh-CN" altLang="en-US" b="1" dirty="0">
                <a:solidFill>
                  <a:schemeClr val="accent1"/>
                </a:solidFill>
                <a:latin typeface="+mn-ea"/>
                <a:cs typeface="+mn-ea"/>
              </a:rPr>
              <a:t>应用需求的推动</a:t>
            </a:r>
            <a:endParaRPr lang="zh-CN" altLang="en-US" b="1" dirty="0">
              <a:solidFill>
                <a:schemeClr val="accent1"/>
              </a:solidFill>
              <a:latin typeface="+mn-ea"/>
              <a:cs typeface="+mn-ea"/>
            </a:endParaRPr>
          </a:p>
        </p:txBody>
      </p:sp>
      <p:cxnSp>
        <p:nvCxnSpPr>
          <p:cNvPr id="73" name="直接连接符 72"/>
          <p:cNvCxnSpPr/>
          <p:nvPr>
            <p:custDataLst>
              <p:tags r:id="rId15"/>
            </p:custDataLst>
          </p:nvPr>
        </p:nvCxnSpPr>
        <p:spPr>
          <a:xfrm>
            <a:off x="2321878" y="3492183"/>
            <a:ext cx="1438275" cy="0"/>
          </a:xfrm>
          <a:prstGeom prst="line">
            <a:avLst/>
          </a:prstGeom>
          <a:ln w="9525">
            <a:gradFill>
              <a:gsLst>
                <a:gs pos="95000">
                  <a:srgbClr val="376FFF">
                    <a:alpha val="0"/>
                  </a:srgbClr>
                </a:gs>
                <a:gs pos="0">
                  <a:schemeClr val="accent1">
                    <a:alpha val="8000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74" name="椭圆 73"/>
          <p:cNvSpPr/>
          <p:nvPr>
            <p:custDataLst>
              <p:tags r:id="rId16"/>
            </p:custDataLst>
          </p:nvPr>
        </p:nvSpPr>
        <p:spPr>
          <a:xfrm>
            <a:off x="4428173" y="2303463"/>
            <a:ext cx="3338195" cy="1414780"/>
          </a:xfrm>
          <a:prstGeom prst="ellipse">
            <a:avLst/>
          </a:prstGeom>
          <a:gradFill>
            <a:gsLst>
              <a:gs pos="0">
                <a:schemeClr val="accent1">
                  <a:lumMod val="5000"/>
                  <a:lumOff val="95000"/>
                  <a:alpha val="0"/>
                </a:schemeClr>
              </a:gs>
              <a:gs pos="80000">
                <a:schemeClr val="accent1">
                  <a:alpha val="25000"/>
                </a:schemeClr>
              </a:gs>
            </a:gsLst>
            <a:lin ang="5400000" scaled="0"/>
          </a:gradFill>
          <a:ln>
            <a:gradFill>
              <a:gsLst>
                <a:gs pos="26000">
                  <a:schemeClr val="accent1">
                    <a:alpha val="0"/>
                  </a:schemeClr>
                </a:gs>
                <a:gs pos="100000">
                  <a:schemeClr val="accent1">
                    <a:alpha val="55000"/>
                  </a:schemeClr>
                </a:gs>
              </a:gsLst>
              <a:lin ang="474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36195" numCol="1" spcCol="0" rtlCol="0" fromWordArt="0" anchor="t" anchorCtr="0" forceAA="0" compatLnSpc="1">
            <a:noAutofit/>
          </a:bodyPr>
          <a:p>
            <a:pPr lvl="0" algn="ctr">
              <a:spcBef>
                <a:spcPct val="0"/>
              </a:spcBef>
              <a:spcAft>
                <a:spcPct val="0"/>
              </a:spcAft>
              <a:buClrTx/>
              <a:buSzTx/>
              <a:buFontTx/>
            </a:pPr>
            <a:r>
              <a:rPr lang="zh-CN" altLang="en-US" sz="1900" b="1">
                <a:solidFill>
                  <a:schemeClr val="accent1"/>
                </a:solidFill>
                <a:latin typeface="+mn-ea"/>
                <a:cs typeface="+mn-ea"/>
                <a:sym typeface="+mn-ea"/>
              </a:rPr>
              <a:t>数据管理技术的发展动力</a:t>
            </a:r>
            <a:endParaRPr lang="zh-CN" altLang="en-US" sz="1900" b="1">
              <a:solidFill>
                <a:schemeClr val="accent1"/>
              </a:solidFill>
              <a:latin typeface="+mn-ea"/>
              <a:cs typeface="+mn-ea"/>
              <a:sym typeface="+mn-ea"/>
            </a:endParaRPr>
          </a:p>
        </p:txBody>
      </p:sp>
      <p:grpSp>
        <p:nvGrpSpPr>
          <p:cNvPr id="5" name="组合 4"/>
          <p:cNvGrpSpPr/>
          <p:nvPr>
            <p:custDataLst>
              <p:tags r:id="rId17"/>
            </p:custDataLst>
          </p:nvPr>
        </p:nvGrpSpPr>
        <p:grpSpPr>
          <a:xfrm>
            <a:off x="1990725" y="922020"/>
            <a:ext cx="5308600" cy="76200"/>
            <a:chOff x="3135" y="1452"/>
            <a:chExt cx="8360" cy="120"/>
          </a:xfrm>
        </p:grpSpPr>
        <p:sp>
          <p:nvSpPr>
            <p:cNvPr id="6" name="矩形 5"/>
            <p:cNvSpPr/>
            <p:nvPr>
              <p:custDataLst>
                <p:tags r:id="rId18"/>
              </p:custDataLst>
            </p:nvPr>
          </p:nvSpPr>
          <p:spPr>
            <a:xfrm flipV="1">
              <a:off x="3135"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13" name="任意多边形 12"/>
            <p:cNvSpPr/>
            <p:nvPr>
              <p:custDataLst>
                <p:tags r:id="rId19"/>
              </p:custDataLst>
            </p:nvPr>
          </p:nvSpPr>
          <p:spPr>
            <a:xfrm>
              <a:off x="3135"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Rectangle 1026"/>
          <p:cNvSpPr>
            <a:spLocks noGrp="1"/>
          </p:cNvSpPr>
          <p:nvPr>
            <p:ph type="title"/>
          </p:nvPr>
        </p:nvSpPr>
        <p:spPr>
          <a:xfrm>
            <a:off x="609600" y="274955"/>
            <a:ext cx="10971530" cy="547370"/>
          </a:xfrm>
        </p:spPr>
        <p:txBody>
          <a:bodyPr vert="horz" wrap="square" lIns="91456" tIns="45728" rIns="91456" bIns="45728" anchor="ctr" anchorCtr="0">
            <a:normAutofit fontScale="90000"/>
          </a:bodyPr>
          <a:p>
            <a:pPr eaLnBrk="1" hangingPunct="1"/>
            <a:r>
              <a:rPr lang="zh-CN" altLang="en-US" sz="3600" dirty="0"/>
              <a:t>物理独立性</a:t>
            </a:r>
            <a:endParaRPr lang="zh-CN" altLang="en-US" sz="3600" dirty="0"/>
          </a:p>
        </p:txBody>
      </p:sp>
      <p:sp>
        <p:nvSpPr>
          <p:cNvPr id="89090" name="Rectangle 1027"/>
          <p:cNvSpPr>
            <a:spLocks noGrp="1"/>
          </p:cNvSpPr>
          <p:nvPr>
            <p:ph idx="1"/>
          </p:nvPr>
        </p:nvSpPr>
        <p:spPr/>
        <p:txBody>
          <a:bodyPr vert="horz" wrap="square" lIns="91456" tIns="45728" rIns="91456" bIns="45728" anchor="t" anchorCtr="0">
            <a:normAutofit fontScale="70000"/>
          </a:bodyPr>
          <a:p>
            <a:pPr eaLnBrk="1" hangingPunct="1"/>
            <a:r>
              <a:rPr lang="zh-CN" altLang="en-US" sz="3430" dirty="0"/>
              <a:t>数据库的外模式</a:t>
            </a:r>
            <a:endParaRPr lang="zh-CN" altLang="en-US" sz="3430" dirty="0"/>
          </a:p>
          <a:p>
            <a:pPr lvl="1" eaLnBrk="1" hangingPunct="1">
              <a:lnSpc>
                <a:spcPct val="150000"/>
              </a:lnSpc>
            </a:pPr>
            <a:r>
              <a:rPr lang="zh-CN" altLang="en-US" sz="3430" dirty="0"/>
              <a:t>面向具体的应用程序</a:t>
            </a:r>
            <a:endParaRPr lang="zh-CN" altLang="en-US" sz="3430" dirty="0"/>
          </a:p>
          <a:p>
            <a:pPr lvl="1" eaLnBrk="1" hangingPunct="1">
              <a:lnSpc>
                <a:spcPct val="150000"/>
              </a:lnSpc>
            </a:pPr>
            <a:r>
              <a:rPr lang="zh-CN" altLang="en-US" sz="3430" dirty="0"/>
              <a:t>定义在逻辑模式之上</a:t>
            </a:r>
            <a:endParaRPr lang="zh-CN" altLang="en-US" sz="3430" dirty="0"/>
          </a:p>
          <a:p>
            <a:pPr lvl="1" eaLnBrk="1" hangingPunct="1">
              <a:lnSpc>
                <a:spcPct val="150000"/>
              </a:lnSpc>
            </a:pPr>
            <a:r>
              <a:rPr lang="zh-CN" altLang="en-US" sz="3430" dirty="0"/>
              <a:t>独立于存储模式和存储设备</a:t>
            </a:r>
            <a:endParaRPr lang="zh-CN" altLang="en-US" sz="3430" dirty="0"/>
          </a:p>
          <a:p>
            <a:pPr lvl="1" eaLnBrk="1" hangingPunct="1">
              <a:lnSpc>
                <a:spcPct val="150000"/>
              </a:lnSpc>
            </a:pPr>
            <a:r>
              <a:rPr lang="zh-CN" altLang="en-US" sz="3430" dirty="0"/>
              <a:t>当应用需求发生较大变化，相应外模式不能满足其视图要求时，该外模式就得做相应改动 </a:t>
            </a:r>
            <a:endParaRPr lang="zh-CN" altLang="en-US" sz="3430" dirty="0"/>
          </a:p>
          <a:p>
            <a:pPr lvl="1" eaLnBrk="1" hangingPunct="1">
              <a:lnSpc>
                <a:spcPct val="150000"/>
              </a:lnSpc>
            </a:pPr>
            <a:r>
              <a:rPr lang="zh-CN" altLang="en-US" sz="3430" dirty="0"/>
              <a:t>设计外模式时应充分考虑到应用的扩充性 </a:t>
            </a:r>
            <a:endParaRPr lang="zh-CN" altLang="en-US" sz="3430" dirty="0"/>
          </a:p>
          <a:p>
            <a:pPr eaLnBrk="1" hangingPunct="1"/>
            <a:endParaRPr lang="en-US" altLang="zh-CN" sz="3430" dirty="0"/>
          </a:p>
        </p:txBody>
      </p:sp>
      <p:grpSp>
        <p:nvGrpSpPr>
          <p:cNvPr id="10" name="组合 9"/>
          <p:cNvGrpSpPr/>
          <p:nvPr>
            <p:custDataLst>
              <p:tags r:id="rId1"/>
            </p:custDataLst>
          </p:nvPr>
        </p:nvGrpSpPr>
        <p:grpSpPr>
          <a:xfrm>
            <a:off x="3719195" y="909320"/>
            <a:ext cx="4277360" cy="76200"/>
            <a:chOff x="3904" y="1452"/>
            <a:chExt cx="6736" cy="120"/>
          </a:xfrm>
        </p:grpSpPr>
        <p:sp>
          <p:nvSpPr>
            <p:cNvPr id="11" name="矩形 10"/>
            <p:cNvSpPr/>
            <p:nvPr>
              <p:custDataLst>
                <p:tags r:id="rId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9090">
                                            <p:txEl>
                                              <p:pRg st="0" end="0"/>
                                            </p:txEl>
                                          </p:spTgt>
                                        </p:tgtEl>
                                        <p:attrNameLst>
                                          <p:attrName>style.visibility</p:attrName>
                                        </p:attrNameLst>
                                      </p:cBhvr>
                                      <p:to>
                                        <p:strVal val="visible"/>
                                      </p:to>
                                    </p:set>
                                    <p:animEffect transition="in" filter="blinds(horizontal)">
                                      <p:cBhvr>
                                        <p:cTn id="7" dur="500"/>
                                        <p:tgtEl>
                                          <p:spTgt spid="89090">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9090">
                                            <p:txEl>
                                              <p:pRg st="1" end="1"/>
                                            </p:txEl>
                                          </p:spTgt>
                                        </p:tgtEl>
                                        <p:attrNameLst>
                                          <p:attrName>style.visibility</p:attrName>
                                        </p:attrNameLst>
                                      </p:cBhvr>
                                      <p:to>
                                        <p:strVal val="visible"/>
                                      </p:to>
                                    </p:set>
                                    <p:animEffect transition="in" filter="blinds(horizontal)">
                                      <p:cBhvr>
                                        <p:cTn id="10" dur="500"/>
                                        <p:tgtEl>
                                          <p:spTgt spid="89090">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9090">
                                            <p:txEl>
                                              <p:pRg st="2" end="2"/>
                                            </p:txEl>
                                          </p:spTgt>
                                        </p:tgtEl>
                                        <p:attrNameLst>
                                          <p:attrName>style.visibility</p:attrName>
                                        </p:attrNameLst>
                                      </p:cBhvr>
                                      <p:to>
                                        <p:strVal val="visible"/>
                                      </p:to>
                                    </p:set>
                                    <p:animEffect transition="in" filter="blinds(horizontal)">
                                      <p:cBhvr>
                                        <p:cTn id="13" dur="500"/>
                                        <p:tgtEl>
                                          <p:spTgt spid="89090">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9090">
                                            <p:txEl>
                                              <p:pRg st="3" end="3"/>
                                            </p:txEl>
                                          </p:spTgt>
                                        </p:tgtEl>
                                        <p:attrNameLst>
                                          <p:attrName>style.visibility</p:attrName>
                                        </p:attrNameLst>
                                      </p:cBhvr>
                                      <p:to>
                                        <p:strVal val="visible"/>
                                      </p:to>
                                    </p:set>
                                    <p:animEffect transition="in" filter="blinds(horizontal)">
                                      <p:cBhvr>
                                        <p:cTn id="16" dur="500"/>
                                        <p:tgtEl>
                                          <p:spTgt spid="89090">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9090">
                                            <p:txEl>
                                              <p:pRg st="4" end="4"/>
                                            </p:txEl>
                                          </p:spTgt>
                                        </p:tgtEl>
                                        <p:attrNameLst>
                                          <p:attrName>style.visibility</p:attrName>
                                        </p:attrNameLst>
                                      </p:cBhvr>
                                      <p:to>
                                        <p:strVal val="visible"/>
                                      </p:to>
                                    </p:set>
                                    <p:animEffect transition="in" filter="blinds(horizontal)">
                                      <p:cBhvr>
                                        <p:cTn id="19" dur="500"/>
                                        <p:tgtEl>
                                          <p:spTgt spid="89090">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9090">
                                            <p:txEl>
                                              <p:pRg st="5" end="5"/>
                                            </p:txEl>
                                          </p:spTgt>
                                        </p:tgtEl>
                                        <p:attrNameLst>
                                          <p:attrName>style.visibility</p:attrName>
                                        </p:attrNameLst>
                                      </p:cBhvr>
                                      <p:to>
                                        <p:strVal val="visible"/>
                                      </p:to>
                                    </p:set>
                                    <p:animEffect transition="in" filter="blinds(horizontal)">
                                      <p:cBhvr>
                                        <p:cTn id="22" dur="500"/>
                                        <p:tgtEl>
                                          <p:spTgt spid="8909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build="p"/>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3" name="Rectangle 1026"/>
          <p:cNvSpPr>
            <a:spLocks noGrp="1"/>
          </p:cNvSpPr>
          <p:nvPr>
            <p:ph type="title"/>
          </p:nvPr>
        </p:nvSpPr>
        <p:spPr>
          <a:xfrm>
            <a:off x="609600" y="274955"/>
            <a:ext cx="10971530" cy="581025"/>
          </a:xfrm>
        </p:spPr>
        <p:txBody>
          <a:bodyPr vert="horz" wrap="square" lIns="91456" tIns="45728" rIns="91456" bIns="45728" anchor="ctr" anchorCtr="0">
            <a:normAutofit fontScale="90000"/>
          </a:bodyPr>
          <a:p>
            <a:pPr eaLnBrk="1" hangingPunct="1"/>
            <a:r>
              <a:rPr lang="zh-CN" altLang="en-US" sz="3600" dirty="0"/>
              <a:t>物理独立性</a:t>
            </a:r>
            <a:endParaRPr lang="zh-CN" altLang="en-US" sz="3600" dirty="0"/>
          </a:p>
        </p:txBody>
      </p:sp>
      <p:sp>
        <p:nvSpPr>
          <p:cNvPr id="90114" name="Rectangle 1027"/>
          <p:cNvSpPr>
            <a:spLocks noGrp="1"/>
          </p:cNvSpPr>
          <p:nvPr>
            <p:ph idx="1"/>
          </p:nvPr>
        </p:nvSpPr>
        <p:spPr>
          <a:xfrm>
            <a:off x="1919160" y="1341958"/>
            <a:ext cx="8231124" cy="5096819"/>
          </a:xfrm>
        </p:spPr>
        <p:txBody>
          <a:bodyPr vert="horz" wrap="square" lIns="91456" tIns="45728" rIns="91456" bIns="45728" anchor="t" anchorCtr="0"/>
          <a:p>
            <a:pPr eaLnBrk="1" hangingPunct="1">
              <a:lnSpc>
                <a:spcPct val="120000"/>
              </a:lnSpc>
            </a:pPr>
            <a:r>
              <a:rPr lang="zh-CN" altLang="en-US" sz="2400" dirty="0"/>
              <a:t>特定的应用程序</a:t>
            </a:r>
            <a:endParaRPr lang="zh-CN" altLang="en-US" sz="2400" dirty="0"/>
          </a:p>
          <a:p>
            <a:pPr lvl="1" eaLnBrk="1" hangingPunct="1">
              <a:lnSpc>
                <a:spcPct val="120000"/>
              </a:lnSpc>
            </a:pPr>
            <a:r>
              <a:rPr lang="zh-CN" altLang="en-US" sz="2400" dirty="0"/>
              <a:t>在外模式描述的数据结构上编制的</a:t>
            </a:r>
            <a:endParaRPr lang="zh-CN" altLang="en-US" sz="2400" dirty="0"/>
          </a:p>
          <a:p>
            <a:pPr lvl="1" eaLnBrk="1" hangingPunct="1">
              <a:lnSpc>
                <a:spcPct val="120000"/>
              </a:lnSpc>
            </a:pPr>
            <a:r>
              <a:rPr lang="zh-CN" altLang="en-US" sz="2400" dirty="0"/>
              <a:t>依赖于特定的外模式</a:t>
            </a:r>
            <a:endParaRPr lang="zh-CN" altLang="en-US" sz="2400" dirty="0"/>
          </a:p>
          <a:p>
            <a:pPr lvl="1" eaLnBrk="1" hangingPunct="1">
              <a:lnSpc>
                <a:spcPct val="120000"/>
              </a:lnSpc>
            </a:pPr>
            <a:r>
              <a:rPr lang="zh-CN" altLang="en-US" sz="2400" dirty="0"/>
              <a:t>与数据库的模式和存储结构独立</a:t>
            </a:r>
            <a:endParaRPr lang="zh-CN" altLang="en-US" sz="2400" dirty="0"/>
          </a:p>
          <a:p>
            <a:pPr lvl="1" eaLnBrk="1" hangingPunct="1">
              <a:lnSpc>
                <a:spcPct val="120000"/>
              </a:lnSpc>
            </a:pPr>
            <a:r>
              <a:rPr lang="zh-CN" altLang="en-US" sz="2400" dirty="0"/>
              <a:t>不同的应用程序有时可以共用同一个外模式</a:t>
            </a:r>
            <a:endParaRPr lang="zh-CN" altLang="en-US" sz="2400" dirty="0"/>
          </a:p>
        </p:txBody>
      </p:sp>
      <p:grpSp>
        <p:nvGrpSpPr>
          <p:cNvPr id="10" name="组合 9"/>
          <p:cNvGrpSpPr/>
          <p:nvPr>
            <p:custDataLst>
              <p:tags r:id="rId1"/>
            </p:custDataLst>
          </p:nvPr>
        </p:nvGrpSpPr>
        <p:grpSpPr>
          <a:xfrm>
            <a:off x="3790950" y="939165"/>
            <a:ext cx="4277360" cy="76200"/>
            <a:chOff x="3904" y="1452"/>
            <a:chExt cx="6736" cy="120"/>
          </a:xfrm>
        </p:grpSpPr>
        <p:sp>
          <p:nvSpPr>
            <p:cNvPr id="11" name="矩形 10"/>
            <p:cNvSpPr/>
            <p:nvPr>
              <p:custDataLst>
                <p:tags r:id="rId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0114">
                                            <p:txEl>
                                              <p:pRg st="0" end="0"/>
                                            </p:txEl>
                                          </p:spTgt>
                                        </p:tgtEl>
                                        <p:attrNameLst>
                                          <p:attrName>style.visibility</p:attrName>
                                        </p:attrNameLst>
                                      </p:cBhvr>
                                      <p:to>
                                        <p:strVal val="visible"/>
                                      </p:to>
                                    </p:set>
                                    <p:animEffect transition="in" filter="blinds(horizontal)">
                                      <p:cBhvr>
                                        <p:cTn id="7" dur="500"/>
                                        <p:tgtEl>
                                          <p:spTgt spid="9011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0114">
                                            <p:txEl>
                                              <p:pRg st="1" end="1"/>
                                            </p:txEl>
                                          </p:spTgt>
                                        </p:tgtEl>
                                        <p:attrNameLst>
                                          <p:attrName>style.visibility</p:attrName>
                                        </p:attrNameLst>
                                      </p:cBhvr>
                                      <p:to>
                                        <p:strVal val="visible"/>
                                      </p:to>
                                    </p:set>
                                    <p:animEffect transition="in" filter="blinds(horizontal)">
                                      <p:cBhvr>
                                        <p:cTn id="10" dur="500"/>
                                        <p:tgtEl>
                                          <p:spTgt spid="90114">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0114">
                                            <p:txEl>
                                              <p:pRg st="2" end="2"/>
                                            </p:txEl>
                                          </p:spTgt>
                                        </p:tgtEl>
                                        <p:attrNameLst>
                                          <p:attrName>style.visibility</p:attrName>
                                        </p:attrNameLst>
                                      </p:cBhvr>
                                      <p:to>
                                        <p:strVal val="visible"/>
                                      </p:to>
                                    </p:set>
                                    <p:animEffect transition="in" filter="blinds(horizontal)">
                                      <p:cBhvr>
                                        <p:cTn id="13" dur="500"/>
                                        <p:tgtEl>
                                          <p:spTgt spid="90114">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0114">
                                            <p:txEl>
                                              <p:pRg st="3" end="3"/>
                                            </p:txEl>
                                          </p:spTgt>
                                        </p:tgtEl>
                                        <p:attrNameLst>
                                          <p:attrName>style.visibility</p:attrName>
                                        </p:attrNameLst>
                                      </p:cBhvr>
                                      <p:to>
                                        <p:strVal val="visible"/>
                                      </p:to>
                                    </p:set>
                                    <p:animEffect transition="in" filter="blinds(horizontal)">
                                      <p:cBhvr>
                                        <p:cTn id="16" dur="500"/>
                                        <p:tgtEl>
                                          <p:spTgt spid="90114">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0114">
                                            <p:txEl>
                                              <p:pRg st="4" end="4"/>
                                            </p:txEl>
                                          </p:spTgt>
                                        </p:tgtEl>
                                        <p:attrNameLst>
                                          <p:attrName>style.visibility</p:attrName>
                                        </p:attrNameLst>
                                      </p:cBhvr>
                                      <p:to>
                                        <p:strVal val="visible"/>
                                      </p:to>
                                    </p:set>
                                    <p:animEffect transition="in" filter="blinds(horizontal)">
                                      <p:cBhvr>
                                        <p:cTn id="19" dur="500"/>
                                        <p:tgtEl>
                                          <p:spTgt spid="901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7" name="Rectangle 1026"/>
          <p:cNvSpPr>
            <a:spLocks noGrp="1"/>
          </p:cNvSpPr>
          <p:nvPr>
            <p:ph type="title"/>
          </p:nvPr>
        </p:nvSpPr>
        <p:spPr>
          <a:xfrm>
            <a:off x="609600" y="274955"/>
            <a:ext cx="10971530" cy="533400"/>
          </a:xfrm>
        </p:spPr>
        <p:txBody>
          <a:bodyPr vert="horz" wrap="square" lIns="91456" tIns="45728" rIns="91456" bIns="45728" anchor="ctr" anchorCtr="0">
            <a:normAutofit fontScale="90000"/>
          </a:bodyPr>
          <a:p>
            <a:pPr eaLnBrk="1" hangingPunct="1"/>
            <a:r>
              <a:rPr lang="zh-CN" altLang="en-US" sz="3600" dirty="0"/>
              <a:t>物理独立性</a:t>
            </a:r>
            <a:endParaRPr lang="zh-CN" altLang="en-US" sz="3600" dirty="0"/>
          </a:p>
        </p:txBody>
      </p:sp>
      <p:sp>
        <p:nvSpPr>
          <p:cNvPr id="91138" name="Rectangle 1027"/>
          <p:cNvSpPr>
            <a:spLocks noGrp="1"/>
          </p:cNvSpPr>
          <p:nvPr>
            <p:ph idx="1"/>
          </p:nvPr>
        </p:nvSpPr>
        <p:spPr>
          <a:xfrm>
            <a:off x="982980" y="1341755"/>
            <a:ext cx="10447655" cy="5096510"/>
          </a:xfrm>
        </p:spPr>
        <p:txBody>
          <a:bodyPr vert="horz" wrap="square" lIns="91456" tIns="45728" rIns="91456" bIns="45728" anchor="t" anchorCtr="0"/>
          <a:p>
            <a:pPr eaLnBrk="1" hangingPunct="1">
              <a:lnSpc>
                <a:spcPct val="120000"/>
              </a:lnSpc>
            </a:pPr>
            <a:r>
              <a:rPr lang="zh-CN" altLang="en-US" sz="2400" dirty="0"/>
              <a:t>数据库的二级映像</a:t>
            </a:r>
            <a:endParaRPr lang="zh-CN" altLang="en-US" sz="2400" dirty="0"/>
          </a:p>
          <a:p>
            <a:pPr lvl="1" eaLnBrk="1" hangingPunct="1">
              <a:lnSpc>
                <a:spcPct val="120000"/>
              </a:lnSpc>
            </a:pPr>
            <a:r>
              <a:rPr lang="zh-CN" altLang="en-US" sz="2400" dirty="0"/>
              <a:t>保证了数据库外模式的稳定性</a:t>
            </a:r>
            <a:endParaRPr lang="zh-CN" altLang="en-US" sz="2400" dirty="0"/>
          </a:p>
          <a:p>
            <a:pPr lvl="1" eaLnBrk="1" hangingPunct="1">
              <a:lnSpc>
                <a:spcPct val="120000"/>
              </a:lnSpc>
            </a:pPr>
            <a:r>
              <a:rPr lang="zh-CN" altLang="en-US" sz="2400" dirty="0"/>
              <a:t>从底层保证了应用程序的稳定性，除非应用需求本身发生变化，否则应用程序一般不需要修改 </a:t>
            </a:r>
            <a:endParaRPr lang="zh-CN" altLang="en-US" sz="2400" dirty="0"/>
          </a:p>
        </p:txBody>
      </p:sp>
      <p:grpSp>
        <p:nvGrpSpPr>
          <p:cNvPr id="10" name="组合 9"/>
          <p:cNvGrpSpPr/>
          <p:nvPr>
            <p:custDataLst>
              <p:tags r:id="rId1"/>
            </p:custDataLst>
          </p:nvPr>
        </p:nvGrpSpPr>
        <p:grpSpPr>
          <a:xfrm>
            <a:off x="3719195" y="909320"/>
            <a:ext cx="4277360" cy="76200"/>
            <a:chOff x="3904" y="1452"/>
            <a:chExt cx="6736" cy="120"/>
          </a:xfrm>
        </p:grpSpPr>
        <p:sp>
          <p:nvSpPr>
            <p:cNvPr id="11" name="矩形 10"/>
            <p:cNvSpPr/>
            <p:nvPr>
              <p:custDataLst>
                <p:tags r:id="rId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1138">
                                            <p:txEl>
                                              <p:pRg st="0" end="0"/>
                                            </p:txEl>
                                          </p:spTgt>
                                        </p:tgtEl>
                                        <p:attrNameLst>
                                          <p:attrName>style.visibility</p:attrName>
                                        </p:attrNameLst>
                                      </p:cBhvr>
                                      <p:to>
                                        <p:strVal val="visible"/>
                                      </p:to>
                                    </p:set>
                                    <p:animEffect transition="in" filter="blinds(horizontal)">
                                      <p:cBhvr>
                                        <p:cTn id="7" dur="500"/>
                                        <p:tgtEl>
                                          <p:spTgt spid="91138">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1138">
                                            <p:txEl>
                                              <p:pRg st="1" end="1"/>
                                            </p:txEl>
                                          </p:spTgt>
                                        </p:tgtEl>
                                        <p:attrNameLst>
                                          <p:attrName>style.visibility</p:attrName>
                                        </p:attrNameLst>
                                      </p:cBhvr>
                                      <p:to>
                                        <p:strVal val="visible"/>
                                      </p:to>
                                    </p:set>
                                    <p:animEffect transition="in" filter="blinds(horizontal)">
                                      <p:cBhvr>
                                        <p:cTn id="10" dur="500"/>
                                        <p:tgtEl>
                                          <p:spTgt spid="91138">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1138">
                                            <p:txEl>
                                              <p:pRg st="2" end="2"/>
                                            </p:txEl>
                                          </p:spTgt>
                                        </p:tgtEl>
                                        <p:attrNameLst>
                                          <p:attrName>style.visibility</p:attrName>
                                        </p:attrNameLst>
                                      </p:cBhvr>
                                      <p:to>
                                        <p:strVal val="visible"/>
                                      </p:to>
                                    </p:set>
                                    <p:animEffect transition="in" filter="blinds(horizontal)">
                                      <p:cBhvr>
                                        <p:cTn id="13" dur="500"/>
                                        <p:tgtEl>
                                          <p:spTgt spid="911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1" name="Rectangle 1026"/>
          <p:cNvSpPr>
            <a:spLocks noGrp="1"/>
          </p:cNvSpPr>
          <p:nvPr>
            <p:ph type="title"/>
          </p:nvPr>
        </p:nvSpPr>
        <p:spPr>
          <a:xfrm>
            <a:off x="609600" y="274955"/>
            <a:ext cx="10971530" cy="575310"/>
          </a:xfrm>
        </p:spPr>
        <p:txBody>
          <a:bodyPr vert="horz" wrap="square" lIns="91456" tIns="45728" rIns="91456" bIns="45728" anchor="ctr" anchorCtr="0">
            <a:normAutofit fontScale="90000"/>
          </a:bodyPr>
          <a:p>
            <a:pPr eaLnBrk="1" hangingPunct="1"/>
            <a:r>
              <a:rPr lang="zh-CN" altLang="en-US" sz="3600" dirty="0"/>
              <a:t>物理独立性</a:t>
            </a:r>
            <a:endParaRPr lang="zh-CN" altLang="en-US" sz="3600" dirty="0"/>
          </a:p>
        </p:txBody>
      </p:sp>
      <p:sp>
        <p:nvSpPr>
          <p:cNvPr id="92162" name="Rectangle 1027"/>
          <p:cNvSpPr>
            <a:spLocks noGrp="1"/>
          </p:cNvSpPr>
          <p:nvPr>
            <p:ph idx="1"/>
          </p:nvPr>
        </p:nvSpPr>
        <p:spPr>
          <a:xfrm>
            <a:off x="1032510" y="1600835"/>
            <a:ext cx="9966325" cy="4526915"/>
          </a:xfrm>
        </p:spPr>
        <p:txBody>
          <a:bodyPr vert="horz" wrap="square" lIns="91456" tIns="45728" rIns="91456" bIns="45728" anchor="t" anchorCtr="0">
            <a:normAutofit/>
          </a:bodyPr>
          <a:p>
            <a:pPr eaLnBrk="1" hangingPunct="1">
              <a:lnSpc>
                <a:spcPct val="140000"/>
              </a:lnSpc>
            </a:pPr>
            <a:r>
              <a:rPr lang="zh-CN" altLang="en-US" sz="2400" dirty="0"/>
              <a:t>数据与程序之间的独立性，使得数据的定义和描述可以从应用程序中分离出去 </a:t>
            </a:r>
            <a:endParaRPr lang="zh-CN" altLang="en-US" sz="2400" dirty="0"/>
          </a:p>
          <a:p>
            <a:pPr eaLnBrk="1" hangingPunct="1">
              <a:lnSpc>
                <a:spcPct val="140000"/>
              </a:lnSpc>
            </a:pPr>
            <a:r>
              <a:rPr lang="zh-CN" altLang="en-US" sz="2400" dirty="0"/>
              <a:t>数据的存取由数据库管理系统管理</a:t>
            </a:r>
            <a:endParaRPr lang="zh-CN" altLang="en-US" sz="2400" dirty="0"/>
          </a:p>
          <a:p>
            <a:pPr lvl="1" eaLnBrk="1" hangingPunct="1">
              <a:lnSpc>
                <a:spcPct val="140000"/>
              </a:lnSpc>
            </a:pPr>
            <a:r>
              <a:rPr lang="zh-CN" altLang="en-US" sz="2400" dirty="0"/>
              <a:t>简化了应用程序的编制</a:t>
            </a:r>
            <a:endParaRPr lang="zh-CN" altLang="en-US" sz="2400" dirty="0"/>
          </a:p>
          <a:p>
            <a:pPr lvl="1" eaLnBrk="1" hangingPunct="1">
              <a:lnSpc>
                <a:spcPct val="140000"/>
              </a:lnSpc>
            </a:pPr>
            <a:r>
              <a:rPr lang="zh-CN" altLang="en-US" sz="2400" dirty="0"/>
              <a:t>大大减少了应用程序的维护和修改 </a:t>
            </a:r>
            <a:endParaRPr lang="zh-CN" altLang="en-US" sz="2400" dirty="0"/>
          </a:p>
        </p:txBody>
      </p:sp>
      <p:grpSp>
        <p:nvGrpSpPr>
          <p:cNvPr id="10" name="组合 9"/>
          <p:cNvGrpSpPr/>
          <p:nvPr>
            <p:custDataLst>
              <p:tags r:id="rId1"/>
            </p:custDataLst>
          </p:nvPr>
        </p:nvGrpSpPr>
        <p:grpSpPr>
          <a:xfrm>
            <a:off x="3790950" y="909320"/>
            <a:ext cx="4277360" cy="76200"/>
            <a:chOff x="3904" y="1452"/>
            <a:chExt cx="6736" cy="120"/>
          </a:xfrm>
        </p:grpSpPr>
        <p:sp>
          <p:nvSpPr>
            <p:cNvPr id="11" name="矩形 10"/>
            <p:cNvSpPr/>
            <p:nvPr>
              <p:custDataLst>
                <p:tags r:id="rId2"/>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62">
                                            <p:txEl>
                                              <p:pRg st="0" end="0"/>
                                            </p:txEl>
                                          </p:spTgt>
                                        </p:tgtEl>
                                        <p:attrNameLst>
                                          <p:attrName>style.visibility</p:attrName>
                                        </p:attrNameLst>
                                      </p:cBhvr>
                                      <p:to>
                                        <p:strVal val="visible"/>
                                      </p:to>
                                    </p:set>
                                    <p:animEffect transition="in" filter="blinds(horizontal)">
                                      <p:cBhvr>
                                        <p:cTn id="7" dur="500"/>
                                        <p:tgtEl>
                                          <p:spTgt spid="921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62">
                                            <p:txEl>
                                              <p:pRg st="1" end="1"/>
                                            </p:txEl>
                                          </p:spTgt>
                                        </p:tgtEl>
                                        <p:attrNameLst>
                                          <p:attrName>style.visibility</p:attrName>
                                        </p:attrNameLst>
                                      </p:cBhvr>
                                      <p:to>
                                        <p:strVal val="visible"/>
                                      </p:to>
                                    </p:set>
                                    <p:animEffect transition="in" filter="blinds(horizontal)">
                                      <p:cBhvr>
                                        <p:cTn id="12" dur="500"/>
                                        <p:tgtEl>
                                          <p:spTgt spid="92162">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2162">
                                            <p:txEl>
                                              <p:pRg st="2" end="2"/>
                                            </p:txEl>
                                          </p:spTgt>
                                        </p:tgtEl>
                                        <p:attrNameLst>
                                          <p:attrName>style.visibility</p:attrName>
                                        </p:attrNameLst>
                                      </p:cBhvr>
                                      <p:to>
                                        <p:strVal val="visible"/>
                                      </p:to>
                                    </p:set>
                                    <p:animEffect transition="in" filter="blinds(horizontal)">
                                      <p:cBhvr>
                                        <p:cTn id="15" dur="500"/>
                                        <p:tgtEl>
                                          <p:spTgt spid="92162">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2162">
                                            <p:txEl>
                                              <p:pRg st="3" end="3"/>
                                            </p:txEl>
                                          </p:spTgt>
                                        </p:tgtEl>
                                        <p:attrNameLst>
                                          <p:attrName>style.visibility</p:attrName>
                                        </p:attrNameLst>
                                      </p:cBhvr>
                                      <p:to>
                                        <p:strVal val="visible"/>
                                      </p:to>
                                    </p:set>
                                    <p:animEffect transition="in" filter="blinds(horizontal)">
                                      <p:cBhvr>
                                        <p:cTn id="18" dur="500"/>
                                        <p:tgtEl>
                                          <p:spTgt spid="9216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None/>
            </a:pP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本章小结</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2" name="TextBox 35"/>
          <p:cNvSpPr txBox="1">
            <a:spLocks noChangeArrowheads="1"/>
          </p:cNvSpPr>
          <p:nvPr/>
        </p:nvSpPr>
        <p:spPr bwMode="auto">
          <a:xfrm>
            <a:off x="1126245" y="2334315"/>
            <a:ext cx="9793605" cy="3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indent="457200"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sym typeface="+mn-ea"/>
              </a:rPr>
              <a:t>本章主要讲解了数据库的基础知识，数据库的基本概念做了概述，对数据管理技术进展情况的介绍，阐述了数据库技术产生和发展的背景。</a:t>
            </a:r>
            <a:endParaRPr lang="zh-CN" altLang="en-US" sz="2000" dirty="0">
              <a:solidFill>
                <a:srgbClr val="595959"/>
              </a:solidFill>
              <a:latin typeface="微软雅黑" panose="020B0503020204020204" pitchFamily="34" charset="-122"/>
              <a:ea typeface="微软雅黑" panose="020B0503020204020204" pitchFamily="34" charset="-122"/>
              <a:sym typeface="+mn-ea"/>
            </a:endParaRPr>
          </a:p>
          <a:p>
            <a:pPr indent="457200"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sym typeface="+mn-ea"/>
              </a:rPr>
              <a:t>本章对概念模型、组成数据模型的三个要素进行了详细介绍，围绕三个要素对三种主要的数据库模型</a:t>
            </a:r>
            <a:r>
              <a:rPr lang="en-US" altLang="zh-CN" sz="2000" dirty="0">
                <a:solidFill>
                  <a:srgbClr val="595959"/>
                </a:solidFill>
                <a:latin typeface="微软雅黑" panose="020B0503020204020204" pitchFamily="34" charset="-122"/>
                <a:ea typeface="微软雅黑" panose="020B0503020204020204" pitchFamily="34" charset="-122"/>
                <a:sym typeface="+mn-ea"/>
              </a:rPr>
              <a:t>-</a:t>
            </a:r>
            <a:r>
              <a:rPr lang="zh-CN" altLang="en-US" sz="2000" dirty="0">
                <a:solidFill>
                  <a:srgbClr val="595959"/>
                </a:solidFill>
                <a:latin typeface="微软雅黑" panose="020B0503020204020204" pitchFamily="34" charset="-122"/>
                <a:ea typeface="微软雅黑" panose="020B0503020204020204" pitchFamily="34" charset="-122"/>
                <a:sym typeface="+mn-ea"/>
              </a:rPr>
              <a:t>层次模型、网状模型和关系模型进行了讲解。</a:t>
            </a:r>
            <a:endParaRPr lang="zh-CN" altLang="en-US" sz="2000" dirty="0">
              <a:solidFill>
                <a:srgbClr val="595959"/>
              </a:solidFill>
              <a:latin typeface="微软雅黑" panose="020B0503020204020204" pitchFamily="34" charset="-122"/>
              <a:ea typeface="微软雅黑" panose="020B0503020204020204" pitchFamily="34" charset="-122"/>
              <a:sym typeface="+mn-ea"/>
            </a:endParaRPr>
          </a:p>
          <a:p>
            <a:pPr indent="457200"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sym typeface="+mn-ea"/>
              </a:rPr>
              <a:t>本章还介绍了数据库系统的组成及内部的系统结构，详细讲解了数据库系统三级模式和两级映像，这保证了数据库系统能够具有较高的逻辑独立性和物理独立性。</a:t>
            </a:r>
            <a:endParaRPr lang="zh-CN" altLang="en-US" sz="2000" dirty="0">
              <a:solidFill>
                <a:srgbClr val="595959"/>
              </a:solidFill>
              <a:latin typeface="微软雅黑" panose="020B0503020204020204" pitchFamily="34" charset="-122"/>
              <a:ea typeface="微软雅黑" panose="020B0503020204020204" pitchFamily="34" charset="-122"/>
              <a:sym typeface="+mn-ea"/>
            </a:endParaRPr>
          </a:p>
          <a:p>
            <a:pPr indent="457200" algn="just">
              <a:lnSpc>
                <a:spcPct val="150000"/>
              </a:lnSpc>
            </a:pPr>
            <a:endParaRPr lang="zh-CN" altLang="en-US" sz="2000" dirty="0">
              <a:solidFill>
                <a:srgbClr val="595959"/>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39206" y="1822505"/>
            <a:ext cx="10512000" cy="3778874"/>
          </a:xfrm>
          <a:prstGeom prst="roundRect">
            <a:avLst>
              <a:gd name="adj" fmla="val 0"/>
            </a:avLst>
          </a:prstGeom>
          <a:noFill/>
          <a:ln w="3175">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3" name="椭圆 2"/>
          <p:cNvSpPr/>
          <p:nvPr/>
        </p:nvSpPr>
        <p:spPr>
          <a:xfrm>
            <a:off x="4347710" y="141379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t>本</a:t>
            </a:r>
            <a:endParaRPr lang="zh-CN" altLang="en-US" sz="2800" b="1"/>
          </a:p>
        </p:txBody>
      </p:sp>
      <p:sp>
        <p:nvSpPr>
          <p:cNvPr id="9" name="椭圆 8"/>
          <p:cNvSpPr/>
          <p:nvPr/>
        </p:nvSpPr>
        <p:spPr>
          <a:xfrm>
            <a:off x="5066530" y="141379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sym typeface="+mn-ea"/>
              </a:rPr>
              <a:t>章</a:t>
            </a:r>
            <a:endParaRPr lang="zh-CN" altLang="en-US" sz="2800" b="1" dirty="0">
              <a:sym typeface="+mn-ea"/>
            </a:endParaRPr>
          </a:p>
        </p:txBody>
      </p:sp>
      <p:sp>
        <p:nvSpPr>
          <p:cNvPr id="10" name="椭圆 9"/>
          <p:cNvSpPr/>
          <p:nvPr/>
        </p:nvSpPr>
        <p:spPr>
          <a:xfrm>
            <a:off x="5785350" y="141379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sym typeface="+mn-ea"/>
              </a:rPr>
              <a:t>小</a:t>
            </a:r>
            <a:endParaRPr lang="zh-CN" altLang="en-US" sz="2800" b="1" dirty="0">
              <a:sym typeface="+mn-ea"/>
            </a:endParaRPr>
          </a:p>
        </p:txBody>
      </p:sp>
      <p:sp>
        <p:nvSpPr>
          <p:cNvPr id="11" name="椭圆 10"/>
          <p:cNvSpPr/>
          <p:nvPr/>
        </p:nvSpPr>
        <p:spPr>
          <a:xfrm>
            <a:off x="6504170" y="141379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a:sym typeface="+mn-ea"/>
              </a:rPr>
              <a:t>结</a:t>
            </a:r>
            <a:endParaRPr lang="zh-CN" altLang="en-US" sz="2800" b="1">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Rectangle 2"/>
          <p:cNvSpPr>
            <a:spLocks noGrp="1"/>
          </p:cNvSpPr>
          <p:nvPr>
            <p:ph type="title"/>
          </p:nvPr>
        </p:nvSpPr>
        <p:spPr>
          <a:xfrm>
            <a:off x="609600" y="274955"/>
            <a:ext cx="10971530" cy="490855"/>
          </a:xfrm>
        </p:spPr>
        <p:txBody>
          <a:bodyPr vert="horz" wrap="square" lIns="91456" tIns="45728" rIns="91456" bIns="45728" anchor="ctr" anchorCtr="0">
            <a:normAutofit fontScale="90000"/>
          </a:bodyPr>
          <a:p>
            <a:pPr eaLnBrk="1" hangingPunct="1"/>
            <a:r>
              <a:rPr lang="en-US" altLang="zh-CN" sz="3600" dirty="0"/>
              <a:t>1.  </a:t>
            </a:r>
            <a:r>
              <a:rPr lang="zh-CN" altLang="en-US" sz="3600" dirty="0"/>
              <a:t>人工管理阶段</a:t>
            </a:r>
            <a:endParaRPr lang="zh-CN" altLang="en-US" sz="3600" dirty="0"/>
          </a:p>
        </p:txBody>
      </p:sp>
      <p:sp>
        <p:nvSpPr>
          <p:cNvPr id="21" name="文本框 20"/>
          <p:cNvSpPr txBox="1"/>
          <p:nvPr>
            <p:custDataLst>
              <p:tags r:id="rId1"/>
            </p:custDataLst>
          </p:nvPr>
        </p:nvSpPr>
        <p:spPr>
          <a:xfrm>
            <a:off x="2789129" y="1098753"/>
            <a:ext cx="6186177" cy="390334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735"/>
              </a:spcBef>
              <a:spcAft>
                <a:spcPts val="0"/>
              </a:spcAft>
              <a:buSzPct val="100000"/>
              <a:buNone/>
            </a:pPr>
            <a:r>
              <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时期</a:t>
            </a:r>
            <a:endPar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en-US" altLang="zh-CN"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20</a:t>
            </a: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世纪</a:t>
            </a:r>
            <a:r>
              <a:rPr lang="en-US" altLang="zh-CN"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50</a:t>
            </a: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年代中之前</a:t>
            </a:r>
            <a:endPar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735"/>
              </a:spcBef>
              <a:spcAft>
                <a:spcPts val="0"/>
              </a:spcAft>
              <a:buSzPct val="100000"/>
              <a:buNone/>
            </a:pPr>
            <a:r>
              <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产生的背景</a:t>
            </a:r>
            <a:endPar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应用背景	科学计算	</a:t>
            </a:r>
            <a:endPar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硬件背景	无直接存取存储设备</a:t>
            </a:r>
            <a:endPar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软件背景	没有操作系统	</a:t>
            </a:r>
            <a:endPar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处理方式	批处理	</a:t>
            </a:r>
            <a:endPar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22" name="icon_1"/>
          <p:cNvSpPr>
            <a:spLocks noChangeAspect="1"/>
          </p:cNvSpPr>
          <p:nvPr>
            <p:custDataLst>
              <p:tags r:id="rId2"/>
            </p:custDataLst>
          </p:nvPr>
        </p:nvSpPr>
        <p:spPr bwMode="auto">
          <a:xfrm>
            <a:off x="2165003" y="1268933"/>
            <a:ext cx="333852" cy="508000"/>
          </a:xfrm>
          <a:custGeom>
            <a:avLst/>
            <a:gdLst>
              <a:gd name="T0" fmla="*/ 3165 w 4287"/>
              <a:gd name="T1" fmla="*/ 4900 h 6533"/>
              <a:gd name="T2" fmla="*/ 2756 w 4287"/>
              <a:gd name="T3" fmla="*/ 4492 h 6533"/>
              <a:gd name="T4" fmla="*/ 2654 w 4287"/>
              <a:gd name="T5" fmla="*/ 3573 h 6533"/>
              <a:gd name="T6" fmla="*/ 2960 w 4287"/>
              <a:gd name="T7" fmla="*/ 3471 h 6533"/>
              <a:gd name="T8" fmla="*/ 2144 w 4287"/>
              <a:gd name="T9" fmla="*/ 0 h 6533"/>
              <a:gd name="T10" fmla="*/ 1327 w 4287"/>
              <a:gd name="T11" fmla="*/ 3471 h 6533"/>
              <a:gd name="T12" fmla="*/ 1633 w 4287"/>
              <a:gd name="T13" fmla="*/ 3573 h 6533"/>
              <a:gd name="T14" fmla="*/ 1531 w 4287"/>
              <a:gd name="T15" fmla="*/ 4492 h 6533"/>
              <a:gd name="T16" fmla="*/ 1123 w 4287"/>
              <a:gd name="T17" fmla="*/ 4900 h 6533"/>
              <a:gd name="T18" fmla="*/ 0 w 4287"/>
              <a:gd name="T19" fmla="*/ 5002 h 6533"/>
              <a:gd name="T20" fmla="*/ 102 w 4287"/>
              <a:gd name="T21" fmla="*/ 6125 h 6533"/>
              <a:gd name="T22" fmla="*/ 306 w 4287"/>
              <a:gd name="T23" fmla="*/ 6431 h 6533"/>
              <a:gd name="T24" fmla="*/ 3879 w 4287"/>
              <a:gd name="T25" fmla="*/ 6533 h 6533"/>
              <a:gd name="T26" fmla="*/ 3981 w 4287"/>
              <a:gd name="T27" fmla="*/ 6125 h 6533"/>
              <a:gd name="T28" fmla="*/ 4287 w 4287"/>
              <a:gd name="T29" fmla="*/ 6023 h 6533"/>
              <a:gd name="T30" fmla="*/ 4185 w 4287"/>
              <a:gd name="T31" fmla="*/ 4900 h 6533"/>
              <a:gd name="T32" fmla="*/ 1531 w 4287"/>
              <a:gd name="T33" fmla="*/ 3063 h 6533"/>
              <a:gd name="T34" fmla="*/ 2144 w 4287"/>
              <a:gd name="T35" fmla="*/ 2960 h 6533"/>
              <a:gd name="T36" fmla="*/ 1531 w 4287"/>
              <a:gd name="T37" fmla="*/ 2858 h 6533"/>
              <a:gd name="T38" fmla="*/ 2246 w 4287"/>
              <a:gd name="T39" fmla="*/ 1021 h 6533"/>
              <a:gd name="T40" fmla="*/ 2246 w 4287"/>
              <a:gd name="T41" fmla="*/ 817 h 6533"/>
              <a:gd name="T42" fmla="*/ 2144 w 4287"/>
              <a:gd name="T43" fmla="*/ 204 h 6533"/>
              <a:gd name="T44" fmla="*/ 2654 w 4287"/>
              <a:gd name="T45" fmla="*/ 817 h 6533"/>
              <a:gd name="T46" fmla="*/ 2654 w 4287"/>
              <a:gd name="T47" fmla="*/ 1021 h 6533"/>
              <a:gd name="T48" fmla="*/ 2756 w 4287"/>
              <a:gd name="T49" fmla="*/ 3369 h 6533"/>
              <a:gd name="T50" fmla="*/ 2450 w 4287"/>
              <a:gd name="T51" fmla="*/ 3573 h 6533"/>
              <a:gd name="T52" fmla="*/ 1837 w 4287"/>
              <a:gd name="T53" fmla="*/ 4492 h 6533"/>
              <a:gd name="T54" fmla="*/ 2450 w 4287"/>
              <a:gd name="T55" fmla="*/ 3573 h 6533"/>
              <a:gd name="T56" fmla="*/ 2664 w 4287"/>
              <a:gd name="T57" fmla="*/ 4696 h 6533"/>
              <a:gd name="T58" fmla="*/ 1531 w 4287"/>
              <a:gd name="T59" fmla="*/ 4900 h 6533"/>
              <a:gd name="T60" fmla="*/ 3777 w 4287"/>
              <a:gd name="T61" fmla="*/ 6329 h 6533"/>
              <a:gd name="T62" fmla="*/ 510 w 4287"/>
              <a:gd name="T63" fmla="*/ 6125 h 6533"/>
              <a:gd name="T64" fmla="*/ 3777 w 4287"/>
              <a:gd name="T65" fmla="*/ 6329 h 6533"/>
              <a:gd name="T66" fmla="*/ 204 w 4287"/>
              <a:gd name="T67" fmla="*/ 5104 h 6533"/>
              <a:gd name="T68" fmla="*/ 4083 w 4287"/>
              <a:gd name="T69" fmla="*/ 5921 h 6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87" h="6533">
                <a:moveTo>
                  <a:pt x="4185" y="4900"/>
                </a:moveTo>
                <a:lnTo>
                  <a:pt x="3165" y="4900"/>
                </a:lnTo>
                <a:cubicBezTo>
                  <a:pt x="2996" y="4900"/>
                  <a:pt x="2858" y="4763"/>
                  <a:pt x="2858" y="4594"/>
                </a:cubicBezTo>
                <a:cubicBezTo>
                  <a:pt x="2858" y="4537"/>
                  <a:pt x="2813" y="4492"/>
                  <a:pt x="2756" y="4492"/>
                </a:cubicBezTo>
                <a:lnTo>
                  <a:pt x="2654" y="4492"/>
                </a:lnTo>
                <a:lnTo>
                  <a:pt x="2654" y="3573"/>
                </a:lnTo>
                <a:lnTo>
                  <a:pt x="2858" y="3573"/>
                </a:lnTo>
                <a:cubicBezTo>
                  <a:pt x="2915" y="3573"/>
                  <a:pt x="2960" y="3527"/>
                  <a:pt x="2960" y="3471"/>
                </a:cubicBezTo>
                <a:lnTo>
                  <a:pt x="2960" y="817"/>
                </a:lnTo>
                <a:cubicBezTo>
                  <a:pt x="2960" y="366"/>
                  <a:pt x="2594" y="0"/>
                  <a:pt x="2144" y="0"/>
                </a:cubicBezTo>
                <a:cubicBezTo>
                  <a:pt x="1693" y="0"/>
                  <a:pt x="1327" y="366"/>
                  <a:pt x="1327" y="817"/>
                </a:cubicBezTo>
                <a:lnTo>
                  <a:pt x="1327" y="3471"/>
                </a:lnTo>
                <a:cubicBezTo>
                  <a:pt x="1327" y="3527"/>
                  <a:pt x="1373" y="3573"/>
                  <a:pt x="1429" y="3573"/>
                </a:cubicBezTo>
                <a:lnTo>
                  <a:pt x="1633" y="3573"/>
                </a:lnTo>
                <a:lnTo>
                  <a:pt x="1633" y="4492"/>
                </a:lnTo>
                <a:lnTo>
                  <a:pt x="1531" y="4492"/>
                </a:lnTo>
                <a:cubicBezTo>
                  <a:pt x="1475" y="4492"/>
                  <a:pt x="1429" y="4537"/>
                  <a:pt x="1429" y="4594"/>
                </a:cubicBezTo>
                <a:cubicBezTo>
                  <a:pt x="1429" y="4763"/>
                  <a:pt x="1292" y="4900"/>
                  <a:pt x="1123" y="4900"/>
                </a:cubicBezTo>
                <a:lnTo>
                  <a:pt x="102" y="4900"/>
                </a:lnTo>
                <a:cubicBezTo>
                  <a:pt x="46" y="4900"/>
                  <a:pt x="0" y="4946"/>
                  <a:pt x="0" y="5002"/>
                </a:cubicBezTo>
                <a:lnTo>
                  <a:pt x="0" y="6023"/>
                </a:lnTo>
                <a:cubicBezTo>
                  <a:pt x="0" y="6079"/>
                  <a:pt x="46" y="6125"/>
                  <a:pt x="102" y="6125"/>
                </a:cubicBezTo>
                <a:lnTo>
                  <a:pt x="306" y="6125"/>
                </a:lnTo>
                <a:lnTo>
                  <a:pt x="306" y="6431"/>
                </a:lnTo>
                <a:cubicBezTo>
                  <a:pt x="306" y="6488"/>
                  <a:pt x="352" y="6533"/>
                  <a:pt x="408" y="6533"/>
                </a:cubicBezTo>
                <a:lnTo>
                  <a:pt x="3879" y="6533"/>
                </a:lnTo>
                <a:cubicBezTo>
                  <a:pt x="3936" y="6533"/>
                  <a:pt x="3981" y="6488"/>
                  <a:pt x="3981" y="6431"/>
                </a:cubicBezTo>
                <a:lnTo>
                  <a:pt x="3981" y="6125"/>
                </a:lnTo>
                <a:lnTo>
                  <a:pt x="4185" y="6125"/>
                </a:lnTo>
                <a:cubicBezTo>
                  <a:pt x="4242" y="6125"/>
                  <a:pt x="4287" y="6079"/>
                  <a:pt x="4287" y="6023"/>
                </a:cubicBezTo>
                <a:lnTo>
                  <a:pt x="4287" y="5002"/>
                </a:lnTo>
                <a:cubicBezTo>
                  <a:pt x="4287" y="4946"/>
                  <a:pt x="4242" y="4900"/>
                  <a:pt x="4185" y="4900"/>
                </a:cubicBezTo>
                <a:close/>
                <a:moveTo>
                  <a:pt x="1531" y="3369"/>
                </a:moveTo>
                <a:lnTo>
                  <a:pt x="1531" y="3063"/>
                </a:lnTo>
                <a:lnTo>
                  <a:pt x="2042" y="3063"/>
                </a:lnTo>
                <a:cubicBezTo>
                  <a:pt x="2098" y="3063"/>
                  <a:pt x="2144" y="3017"/>
                  <a:pt x="2144" y="2960"/>
                </a:cubicBezTo>
                <a:cubicBezTo>
                  <a:pt x="2144" y="2904"/>
                  <a:pt x="2098" y="2858"/>
                  <a:pt x="2042" y="2858"/>
                </a:cubicBezTo>
                <a:lnTo>
                  <a:pt x="1531" y="2858"/>
                </a:lnTo>
                <a:lnTo>
                  <a:pt x="1531" y="1021"/>
                </a:lnTo>
                <a:lnTo>
                  <a:pt x="2246" y="1021"/>
                </a:lnTo>
                <a:cubicBezTo>
                  <a:pt x="2302" y="1021"/>
                  <a:pt x="2348" y="975"/>
                  <a:pt x="2348" y="919"/>
                </a:cubicBezTo>
                <a:cubicBezTo>
                  <a:pt x="2348" y="862"/>
                  <a:pt x="2302" y="817"/>
                  <a:pt x="2246" y="817"/>
                </a:cubicBezTo>
                <a:lnTo>
                  <a:pt x="1531" y="817"/>
                </a:lnTo>
                <a:cubicBezTo>
                  <a:pt x="1531" y="479"/>
                  <a:pt x="1806" y="204"/>
                  <a:pt x="2144" y="204"/>
                </a:cubicBezTo>
                <a:cubicBezTo>
                  <a:pt x="2481" y="204"/>
                  <a:pt x="2756" y="479"/>
                  <a:pt x="2756" y="817"/>
                </a:cubicBezTo>
                <a:lnTo>
                  <a:pt x="2654" y="817"/>
                </a:lnTo>
                <a:cubicBezTo>
                  <a:pt x="2598" y="817"/>
                  <a:pt x="2552" y="862"/>
                  <a:pt x="2552" y="919"/>
                </a:cubicBezTo>
                <a:cubicBezTo>
                  <a:pt x="2552" y="975"/>
                  <a:pt x="2598" y="1021"/>
                  <a:pt x="2654" y="1021"/>
                </a:cubicBezTo>
                <a:lnTo>
                  <a:pt x="2756" y="1021"/>
                </a:lnTo>
                <a:lnTo>
                  <a:pt x="2756" y="3369"/>
                </a:lnTo>
                <a:lnTo>
                  <a:pt x="1531" y="3369"/>
                </a:lnTo>
                <a:close/>
                <a:moveTo>
                  <a:pt x="2450" y="3573"/>
                </a:moveTo>
                <a:lnTo>
                  <a:pt x="2450" y="4492"/>
                </a:lnTo>
                <a:lnTo>
                  <a:pt x="1837" y="4492"/>
                </a:lnTo>
                <a:lnTo>
                  <a:pt x="1837" y="3573"/>
                </a:lnTo>
                <a:lnTo>
                  <a:pt x="2450" y="3573"/>
                </a:lnTo>
                <a:close/>
                <a:moveTo>
                  <a:pt x="1623" y="4696"/>
                </a:moveTo>
                <a:lnTo>
                  <a:pt x="2664" y="4696"/>
                </a:lnTo>
                <a:cubicBezTo>
                  <a:pt x="2680" y="4771"/>
                  <a:pt x="2712" y="4841"/>
                  <a:pt x="2757" y="4900"/>
                </a:cubicBezTo>
                <a:lnTo>
                  <a:pt x="1531" y="4900"/>
                </a:lnTo>
                <a:cubicBezTo>
                  <a:pt x="1575" y="4841"/>
                  <a:pt x="1608" y="4771"/>
                  <a:pt x="1623" y="4696"/>
                </a:cubicBezTo>
                <a:close/>
                <a:moveTo>
                  <a:pt x="3777" y="6329"/>
                </a:moveTo>
                <a:lnTo>
                  <a:pt x="510" y="6329"/>
                </a:lnTo>
                <a:lnTo>
                  <a:pt x="510" y="6125"/>
                </a:lnTo>
                <a:lnTo>
                  <a:pt x="3777" y="6125"/>
                </a:lnTo>
                <a:lnTo>
                  <a:pt x="3777" y="6329"/>
                </a:lnTo>
                <a:close/>
                <a:moveTo>
                  <a:pt x="204" y="5921"/>
                </a:moveTo>
                <a:lnTo>
                  <a:pt x="204" y="5104"/>
                </a:lnTo>
                <a:lnTo>
                  <a:pt x="4083" y="5104"/>
                </a:lnTo>
                <a:lnTo>
                  <a:pt x="4083" y="5921"/>
                </a:lnTo>
                <a:lnTo>
                  <a:pt x="204" y="5921"/>
                </a:lnTo>
                <a:close/>
              </a:path>
            </a:pathLst>
          </a:custGeom>
          <a:solidFill>
            <a:schemeClr val="accent1"/>
          </a:solidFill>
          <a:ln>
            <a:noFill/>
          </a:ln>
        </p:spPr>
      </p:sp>
      <p:sp>
        <p:nvSpPr>
          <p:cNvPr id="108" name="icon_2"/>
          <p:cNvSpPr>
            <a:spLocks noChangeAspect="1"/>
          </p:cNvSpPr>
          <p:nvPr>
            <p:custDataLst>
              <p:tags r:id="rId3"/>
            </p:custDataLst>
          </p:nvPr>
        </p:nvSpPr>
        <p:spPr>
          <a:xfrm>
            <a:off x="2077929" y="2604973"/>
            <a:ext cx="508000" cy="468473"/>
          </a:xfrm>
          <a:custGeom>
            <a:avLst/>
            <a:gdLst/>
            <a:ahLst/>
            <a:cxnLst/>
            <a:rect l="l" t="t" r="r" b="b"/>
            <a:pathLst>
              <a:path w="2922576" h="2692126">
                <a:moveTo>
                  <a:pt x="553896" y="1279436"/>
                </a:moveTo>
                <a:cubicBezTo>
                  <a:pt x="792021" y="1473111"/>
                  <a:pt x="992046" y="1742986"/>
                  <a:pt x="1211121" y="1974761"/>
                </a:cubicBezTo>
                <a:lnTo>
                  <a:pt x="1201596" y="2431961"/>
                </a:lnTo>
                <a:cubicBezTo>
                  <a:pt x="947596" y="2384336"/>
                  <a:pt x="769796" y="2336711"/>
                  <a:pt x="639621" y="2117636"/>
                </a:cubicBezTo>
                <a:cubicBezTo>
                  <a:pt x="509446" y="1898561"/>
                  <a:pt x="582471" y="1558836"/>
                  <a:pt x="553896" y="1279436"/>
                </a:cubicBezTo>
                <a:close/>
                <a:moveTo>
                  <a:pt x="1414250" y="349940"/>
                </a:moveTo>
                <a:lnTo>
                  <a:pt x="1576175" y="702365"/>
                </a:lnTo>
                <a:lnTo>
                  <a:pt x="1840671" y="351223"/>
                </a:lnTo>
                <a:cubicBezTo>
                  <a:pt x="1946050" y="474823"/>
                  <a:pt x="2011221" y="645739"/>
                  <a:pt x="2011221" y="834547"/>
                </a:cubicBezTo>
                <a:cubicBezTo>
                  <a:pt x="2019964" y="1198269"/>
                  <a:pt x="1873746" y="1469720"/>
                  <a:pt x="1527496" y="1508764"/>
                </a:cubicBezTo>
                <a:lnTo>
                  <a:pt x="1534971" y="2136686"/>
                </a:lnTo>
                <a:cubicBezTo>
                  <a:pt x="1804846" y="1854111"/>
                  <a:pt x="2036621" y="1552486"/>
                  <a:pt x="2344596" y="1288961"/>
                </a:cubicBezTo>
                <a:cubicBezTo>
                  <a:pt x="2347771" y="1504861"/>
                  <a:pt x="2350946" y="1939836"/>
                  <a:pt x="2192196" y="2193836"/>
                </a:cubicBezTo>
                <a:cubicBezTo>
                  <a:pt x="1995346" y="2466886"/>
                  <a:pt x="1623871" y="2444661"/>
                  <a:pt x="1344471" y="2441486"/>
                </a:cubicBezTo>
                <a:lnTo>
                  <a:pt x="1353780" y="1510652"/>
                </a:lnTo>
                <a:cubicBezTo>
                  <a:pt x="992542" y="1480514"/>
                  <a:pt x="840254" y="1205525"/>
                  <a:pt x="849171" y="834547"/>
                </a:cubicBezTo>
                <a:cubicBezTo>
                  <a:pt x="853745" y="644286"/>
                  <a:pt x="913894" y="479273"/>
                  <a:pt x="1011904" y="360081"/>
                </a:cubicBezTo>
                <a:lnTo>
                  <a:pt x="1014200" y="359465"/>
                </a:lnTo>
                <a:lnTo>
                  <a:pt x="1214225" y="683315"/>
                </a:lnTo>
                <a:close/>
                <a:moveTo>
                  <a:pt x="480281" y="174535"/>
                </a:moveTo>
                <a:cubicBezTo>
                  <a:pt x="324175" y="174535"/>
                  <a:pt x="197626" y="319405"/>
                  <a:pt x="197626" y="498111"/>
                </a:cubicBezTo>
                <a:lnTo>
                  <a:pt x="197626" y="2194015"/>
                </a:lnTo>
                <a:cubicBezTo>
                  <a:pt x="197626" y="2372721"/>
                  <a:pt x="324175" y="2517591"/>
                  <a:pt x="480281" y="2517591"/>
                </a:cubicBezTo>
                <a:lnTo>
                  <a:pt x="2458598" y="2517591"/>
                </a:lnTo>
                <a:cubicBezTo>
                  <a:pt x="2614704" y="2517591"/>
                  <a:pt x="2741253" y="2372721"/>
                  <a:pt x="2741253" y="2194015"/>
                </a:cubicBezTo>
                <a:lnTo>
                  <a:pt x="2741253" y="498111"/>
                </a:lnTo>
                <a:cubicBezTo>
                  <a:pt x="2741253" y="319405"/>
                  <a:pt x="2614704" y="174535"/>
                  <a:pt x="2458598" y="174535"/>
                </a:cubicBezTo>
                <a:close/>
                <a:moveTo>
                  <a:pt x="324765" y="0"/>
                </a:moveTo>
                <a:lnTo>
                  <a:pt x="2597811" y="0"/>
                </a:lnTo>
                <a:cubicBezTo>
                  <a:pt x="2777173" y="0"/>
                  <a:pt x="2922576" y="166453"/>
                  <a:pt x="2922576" y="371783"/>
                </a:cubicBezTo>
                <a:lnTo>
                  <a:pt x="2922576" y="2320344"/>
                </a:lnTo>
                <a:cubicBezTo>
                  <a:pt x="2922576" y="2525673"/>
                  <a:pt x="2777173" y="2692126"/>
                  <a:pt x="2597811" y="2692126"/>
                </a:cubicBezTo>
                <a:lnTo>
                  <a:pt x="324765" y="2692126"/>
                </a:lnTo>
                <a:cubicBezTo>
                  <a:pt x="145402" y="2692126"/>
                  <a:pt x="0" y="2525673"/>
                  <a:pt x="0" y="2320344"/>
                </a:cubicBezTo>
                <a:lnTo>
                  <a:pt x="0" y="371783"/>
                </a:lnTo>
                <a:cubicBezTo>
                  <a:pt x="0" y="166453"/>
                  <a:pt x="145402" y="0"/>
                  <a:pt x="324765"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2" name="图片 1"/>
          <p:cNvPicPr>
            <a:picLocks noChangeAspect="1"/>
          </p:cNvPicPr>
          <p:nvPr>
            <p:custDataLst>
              <p:tags r:id="rId4"/>
            </p:custDataLst>
          </p:nvPr>
        </p:nvPicPr>
        <p:blipFill>
          <a:blip r:embed="rId5"/>
          <a:stretch>
            <a:fillRect/>
          </a:stretch>
        </p:blipFill>
        <p:spPr>
          <a:xfrm>
            <a:off x="7967345" y="2421255"/>
            <a:ext cx="3613150" cy="2185670"/>
          </a:xfrm>
          <a:prstGeom prst="rect">
            <a:avLst/>
          </a:prstGeom>
        </p:spPr>
      </p:pic>
      <p:grpSp>
        <p:nvGrpSpPr>
          <p:cNvPr id="5" name="组合 4"/>
          <p:cNvGrpSpPr/>
          <p:nvPr>
            <p:custDataLst>
              <p:tags r:id="rId6"/>
            </p:custDataLst>
          </p:nvPr>
        </p:nvGrpSpPr>
        <p:grpSpPr>
          <a:xfrm>
            <a:off x="4321810" y="894080"/>
            <a:ext cx="3251200" cy="76200"/>
            <a:chOff x="3135" y="1452"/>
            <a:chExt cx="8360" cy="120"/>
          </a:xfrm>
        </p:grpSpPr>
        <p:sp>
          <p:nvSpPr>
            <p:cNvPr id="6" name="矩形 5"/>
            <p:cNvSpPr/>
            <p:nvPr>
              <p:custDataLst>
                <p:tags r:id="rId7"/>
              </p:custDataLst>
            </p:nvPr>
          </p:nvSpPr>
          <p:spPr>
            <a:xfrm flipV="1">
              <a:off x="3135"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8"/>
              </p:custDataLst>
            </p:nvPr>
          </p:nvSpPr>
          <p:spPr>
            <a:xfrm>
              <a:off x="3135"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vertic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Rectangle 2"/>
          <p:cNvSpPr>
            <a:spLocks noGrp="1"/>
          </p:cNvSpPr>
          <p:nvPr>
            <p:ph type="title"/>
          </p:nvPr>
        </p:nvSpPr>
        <p:spPr>
          <a:xfrm>
            <a:off x="609600" y="274955"/>
            <a:ext cx="10971530" cy="534035"/>
          </a:xfrm>
        </p:spPr>
        <p:txBody>
          <a:bodyPr vert="horz" wrap="square" lIns="91456" tIns="45728" rIns="91456" bIns="45728" anchor="ctr" anchorCtr="0">
            <a:normAutofit fontScale="90000"/>
          </a:bodyPr>
          <a:p>
            <a:pPr eaLnBrk="1" hangingPunct="1"/>
            <a:r>
              <a:rPr lang="zh-CN" altLang="en-US" sz="3600" dirty="0"/>
              <a:t>人工管理阶段</a:t>
            </a:r>
            <a:endParaRPr lang="zh-CN" altLang="en-US" sz="3600" dirty="0"/>
          </a:p>
        </p:txBody>
      </p:sp>
      <p:sp>
        <p:nvSpPr>
          <p:cNvPr id="10" name="任意多边形 9"/>
          <p:cNvSpPr/>
          <p:nvPr>
            <p:custDataLst>
              <p:tags r:id="rId1"/>
            </p:custDataLst>
          </p:nvPr>
        </p:nvSpPr>
        <p:spPr>
          <a:xfrm>
            <a:off x="3198813" y="1859280"/>
            <a:ext cx="5793105" cy="3478530"/>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noFill/>
          <a:ln w="19050" cap="rnd">
            <a:solidFill>
              <a:schemeClr val="accent1">
                <a:alpha val="70000"/>
              </a:schemeClr>
            </a:solidFill>
            <a:prstDash val="sysDash"/>
          </a:ln>
          <a:effectLst>
            <a:outerShdw blurRad="2159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ea"/>
            </a:endParaRPr>
          </a:p>
        </p:txBody>
      </p:sp>
      <p:sp>
        <p:nvSpPr>
          <p:cNvPr id="17" name="任意多边形 16"/>
          <p:cNvSpPr/>
          <p:nvPr>
            <p:custDataLst>
              <p:tags r:id="rId2"/>
            </p:custDataLst>
          </p:nvPr>
        </p:nvSpPr>
        <p:spPr>
          <a:xfrm>
            <a:off x="4778693" y="3753485"/>
            <a:ext cx="2633345" cy="1581150"/>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chemeClr val="accent1">
                    <a:lumMod val="5000"/>
                    <a:lumOff val="95000"/>
                  </a:schemeClr>
                </a:gs>
                <a:gs pos="0">
                  <a:schemeClr val="accent1">
                    <a:lumMod val="45000"/>
                    <a:lumOff val="55000"/>
                  </a:schemeClr>
                </a:gs>
                <a:gs pos="100000">
                  <a:schemeClr val="bg1"/>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400" b="1" dirty="0">
                <a:solidFill>
                  <a:srgbClr val="FFFFFF"/>
                </a:solidFill>
                <a:latin typeface="+mn-ea"/>
                <a:cs typeface="+mn-ea"/>
                <a:sym typeface="+mn-ea"/>
              </a:rPr>
              <a:t>特点</a:t>
            </a:r>
            <a:endParaRPr lang="zh-CN" altLang="en-US" sz="2400" b="1" dirty="0">
              <a:solidFill>
                <a:srgbClr val="FFFFFF"/>
              </a:solidFill>
              <a:latin typeface="+mn-ea"/>
              <a:cs typeface="+mn-ea"/>
              <a:sym typeface="+mn-ea"/>
            </a:endParaRPr>
          </a:p>
        </p:txBody>
      </p:sp>
      <p:cxnSp>
        <p:nvCxnSpPr>
          <p:cNvPr id="19" name="直接连接符 18"/>
          <p:cNvCxnSpPr/>
          <p:nvPr>
            <p:custDataLst>
              <p:tags r:id="rId3"/>
            </p:custDataLst>
          </p:nvPr>
        </p:nvCxnSpPr>
        <p:spPr>
          <a:xfrm>
            <a:off x="5374958" y="5006340"/>
            <a:ext cx="1440180" cy="0"/>
          </a:xfrm>
          <a:prstGeom prst="line">
            <a:avLst/>
          </a:prstGeom>
          <a:ln cap="flat">
            <a:gradFill>
              <a:gsLst>
                <a:gs pos="0">
                  <a:srgbClr val="AFC6FF">
                    <a:alpha val="0"/>
                  </a:srgbClr>
                </a:gs>
                <a:gs pos="100000">
                  <a:srgbClr val="376FFF">
                    <a:alpha val="0"/>
                  </a:srgbClr>
                </a:gs>
                <a:gs pos="50000">
                  <a:srgbClr val="FFFFFF"/>
                </a:gs>
              </a:gsLst>
              <a:lin ang="108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4"/>
            </p:custDataLst>
          </p:nvPr>
        </p:nvCxnSpPr>
        <p:spPr>
          <a:xfrm>
            <a:off x="1650048" y="5338445"/>
            <a:ext cx="8890000" cy="0"/>
          </a:xfrm>
          <a:prstGeom prst="line">
            <a:avLst/>
          </a:prstGeom>
          <a:ln w="19050">
            <a:solidFill>
              <a:schemeClr val="accent1">
                <a:lumMod val="20000"/>
                <a:lumOff val="80000"/>
                <a:alpha val="70000"/>
              </a:schemeClr>
            </a:solidFill>
          </a:ln>
          <a:effectLst>
            <a:outerShdw blurRad="114300" dist="38100" dir="5400000" algn="t" rotWithShape="0">
              <a:schemeClr val="bg1">
                <a:lumMod val="85000"/>
                <a:alpha val="50000"/>
              </a:schemeClr>
            </a:outerShdw>
          </a:effectLst>
        </p:spPr>
        <p:style>
          <a:lnRef idx="1">
            <a:schemeClr val="accent1"/>
          </a:lnRef>
          <a:fillRef idx="0">
            <a:schemeClr val="accent1"/>
          </a:fillRef>
          <a:effectRef idx="0">
            <a:schemeClr val="accent1"/>
          </a:effectRef>
          <a:fontRef idx="minor">
            <a:schemeClr val="tx1"/>
          </a:fontRef>
        </p:style>
      </p:cxnSp>
      <p:sp>
        <p:nvSpPr>
          <p:cNvPr id="6" name="矩形 5"/>
          <p:cNvSpPr/>
          <p:nvPr>
            <p:custDataLst>
              <p:tags r:id="rId5"/>
            </p:custDataLst>
          </p:nvPr>
        </p:nvSpPr>
        <p:spPr>
          <a:xfrm>
            <a:off x="696913" y="4144645"/>
            <a:ext cx="1825625" cy="958850"/>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400" dirty="0">
                <a:solidFill>
                  <a:schemeClr val="tx1">
                    <a:lumMod val="85000"/>
                    <a:lumOff val="15000"/>
                  </a:schemeClr>
                </a:solidFill>
                <a:latin typeface="+mn-ea"/>
                <a:cs typeface="+mn-ea"/>
              </a:rPr>
              <a:t>数据的管理者：用户（程序员），数据不保存</a:t>
            </a:r>
            <a:endParaRPr lang="zh-CN" altLang="en-US" sz="1400" dirty="0">
              <a:solidFill>
                <a:schemeClr val="tx1">
                  <a:lumMod val="85000"/>
                  <a:lumOff val="15000"/>
                </a:schemeClr>
              </a:solidFill>
              <a:latin typeface="+mn-ea"/>
              <a:cs typeface="+mn-ea"/>
            </a:endParaRPr>
          </a:p>
        </p:txBody>
      </p:sp>
      <p:sp>
        <p:nvSpPr>
          <p:cNvPr id="7" name="矩形 6"/>
          <p:cNvSpPr/>
          <p:nvPr>
            <p:custDataLst>
              <p:tags r:id="rId6"/>
            </p:custDataLst>
          </p:nvPr>
        </p:nvSpPr>
        <p:spPr>
          <a:xfrm>
            <a:off x="9568498" y="4100195"/>
            <a:ext cx="1925955" cy="97155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400" dirty="0">
                <a:solidFill>
                  <a:schemeClr val="tx1">
                    <a:lumMod val="85000"/>
                    <a:lumOff val="15000"/>
                  </a:schemeClr>
                </a:solidFill>
                <a:latin typeface="+mn-ea"/>
                <a:cs typeface="+mn-ea"/>
              </a:rPr>
              <a:t>数据控制能力：应用程序自己控制</a:t>
            </a:r>
            <a:endParaRPr lang="zh-CN" altLang="en-US" sz="1400" dirty="0">
              <a:solidFill>
                <a:schemeClr val="tx1">
                  <a:lumMod val="85000"/>
                  <a:lumOff val="15000"/>
                </a:schemeClr>
              </a:solidFill>
              <a:latin typeface="+mn-ea"/>
              <a:cs typeface="+mn-ea"/>
            </a:endParaRPr>
          </a:p>
        </p:txBody>
      </p:sp>
      <p:sp>
        <p:nvSpPr>
          <p:cNvPr id="59" name="椭圆 58"/>
          <p:cNvSpPr/>
          <p:nvPr>
            <p:custDataLst>
              <p:tags r:id="rId7"/>
            </p:custDataLst>
          </p:nvPr>
        </p:nvSpPr>
        <p:spPr>
          <a:xfrm>
            <a:off x="3368993" y="2674620"/>
            <a:ext cx="747395" cy="746760"/>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58" name="椭圆 57"/>
          <p:cNvSpPr/>
          <p:nvPr>
            <p:custDataLst>
              <p:tags r:id="rId8"/>
            </p:custDataLst>
          </p:nvPr>
        </p:nvSpPr>
        <p:spPr>
          <a:xfrm>
            <a:off x="3453448" y="2758440"/>
            <a:ext cx="579120" cy="579755"/>
          </a:xfrm>
          <a:prstGeom prst="ellipse">
            <a:avLst/>
          </a:pr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80000"/>
          </a:bodyPr>
          <a:lstStyle/>
          <a:p>
            <a:pPr lvl="0" algn="ctr">
              <a:buClrTx/>
              <a:buSzTx/>
              <a:buFontTx/>
            </a:pPr>
            <a:endParaRPr lang="zh-CN" altLang="en-US">
              <a:sym typeface="+mn-ea"/>
            </a:endParaRPr>
          </a:p>
        </p:txBody>
      </p:sp>
      <p:sp>
        <p:nvSpPr>
          <p:cNvPr id="65" name="椭圆 64"/>
          <p:cNvSpPr/>
          <p:nvPr>
            <p:custDataLst>
              <p:tags r:id="rId9"/>
            </p:custDataLst>
          </p:nvPr>
        </p:nvSpPr>
        <p:spPr>
          <a:xfrm>
            <a:off x="8005763" y="2674620"/>
            <a:ext cx="747395" cy="746760"/>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64" name="椭圆 63"/>
          <p:cNvSpPr/>
          <p:nvPr>
            <p:custDataLst>
              <p:tags r:id="rId10"/>
            </p:custDataLst>
          </p:nvPr>
        </p:nvSpPr>
        <p:spPr>
          <a:xfrm>
            <a:off x="8090218" y="2758440"/>
            <a:ext cx="579120" cy="579755"/>
          </a:xfrm>
          <a:prstGeom prst="ellipse">
            <a:avLst/>
          </a:pr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80000"/>
          </a:bodyPr>
          <a:lstStyle/>
          <a:p>
            <a:pPr lvl="0" algn="ctr">
              <a:buClrTx/>
              <a:buSzTx/>
              <a:buFontTx/>
            </a:pPr>
            <a:endParaRPr lang="zh-CN" altLang="en-US">
              <a:sym typeface="+mn-ea"/>
            </a:endParaRPr>
          </a:p>
        </p:txBody>
      </p:sp>
      <p:sp>
        <p:nvSpPr>
          <p:cNvPr id="12" name="矩形 11"/>
          <p:cNvSpPr/>
          <p:nvPr>
            <p:custDataLst>
              <p:tags r:id="rId11"/>
            </p:custDataLst>
          </p:nvPr>
        </p:nvSpPr>
        <p:spPr>
          <a:xfrm>
            <a:off x="1220153" y="2836545"/>
            <a:ext cx="1927860" cy="875665"/>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400" dirty="0">
                <a:solidFill>
                  <a:schemeClr val="tx1">
                    <a:lumMod val="85000"/>
                    <a:lumOff val="15000"/>
                  </a:schemeClr>
                </a:solidFill>
                <a:latin typeface="+mn-ea"/>
                <a:cs typeface="+mn-ea"/>
              </a:rPr>
              <a:t>数据面向的对象：某一应用程序   </a:t>
            </a:r>
            <a:endParaRPr lang="zh-CN" altLang="en-US" sz="1400" dirty="0">
              <a:solidFill>
                <a:schemeClr val="tx1">
                  <a:lumMod val="85000"/>
                  <a:lumOff val="15000"/>
                </a:schemeClr>
              </a:solidFill>
              <a:latin typeface="+mn-ea"/>
              <a:cs typeface="+mn-ea"/>
            </a:endParaRPr>
          </a:p>
        </p:txBody>
      </p:sp>
      <p:sp>
        <p:nvSpPr>
          <p:cNvPr id="21" name="矩形 20"/>
          <p:cNvSpPr/>
          <p:nvPr>
            <p:custDataLst>
              <p:tags r:id="rId12"/>
            </p:custDataLst>
          </p:nvPr>
        </p:nvSpPr>
        <p:spPr>
          <a:xfrm>
            <a:off x="9032558" y="2792730"/>
            <a:ext cx="1936115" cy="88709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400" dirty="0">
                <a:solidFill>
                  <a:schemeClr val="tx1">
                    <a:lumMod val="85000"/>
                    <a:lumOff val="15000"/>
                  </a:schemeClr>
                </a:solidFill>
                <a:latin typeface="+mn-ea"/>
                <a:cs typeface="+mn-ea"/>
              </a:rPr>
              <a:t>数据的结构化：无结构</a:t>
            </a:r>
            <a:endParaRPr lang="zh-CN" altLang="en-US" sz="1400" dirty="0">
              <a:solidFill>
                <a:schemeClr val="tx1">
                  <a:lumMod val="85000"/>
                  <a:lumOff val="15000"/>
                </a:schemeClr>
              </a:solidFill>
              <a:latin typeface="+mn-ea"/>
              <a:cs typeface="+mn-ea"/>
            </a:endParaRPr>
          </a:p>
        </p:txBody>
      </p:sp>
      <p:sp>
        <p:nvSpPr>
          <p:cNvPr id="61" name="椭圆 60"/>
          <p:cNvSpPr/>
          <p:nvPr>
            <p:custDataLst>
              <p:tags r:id="rId13"/>
            </p:custDataLst>
          </p:nvPr>
        </p:nvSpPr>
        <p:spPr>
          <a:xfrm>
            <a:off x="2822893" y="4040505"/>
            <a:ext cx="747395" cy="746760"/>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60" name="椭圆 59"/>
          <p:cNvSpPr/>
          <p:nvPr>
            <p:custDataLst>
              <p:tags r:id="rId14"/>
            </p:custDataLst>
          </p:nvPr>
        </p:nvSpPr>
        <p:spPr>
          <a:xfrm>
            <a:off x="2907348" y="4124325"/>
            <a:ext cx="579120" cy="579755"/>
          </a:xfrm>
          <a:prstGeom prst="ellipse">
            <a:avLst/>
          </a:pr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80000"/>
          </a:bodyPr>
          <a:lstStyle/>
          <a:p>
            <a:pPr lvl="0" algn="ctr">
              <a:buClrTx/>
              <a:buSzTx/>
              <a:buFontTx/>
            </a:pPr>
            <a:endParaRPr lang="zh-CN" altLang="en-US">
              <a:sym typeface="+mn-ea"/>
            </a:endParaRPr>
          </a:p>
        </p:txBody>
      </p:sp>
      <p:sp>
        <p:nvSpPr>
          <p:cNvPr id="24" name="椭圆 23"/>
          <p:cNvSpPr/>
          <p:nvPr>
            <p:custDataLst>
              <p:tags r:id="rId15"/>
            </p:custDataLst>
          </p:nvPr>
        </p:nvSpPr>
        <p:spPr>
          <a:xfrm>
            <a:off x="8657908" y="4040505"/>
            <a:ext cx="747395" cy="746760"/>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25" name="椭圆 24"/>
          <p:cNvSpPr/>
          <p:nvPr>
            <p:custDataLst>
              <p:tags r:id="rId16"/>
            </p:custDataLst>
          </p:nvPr>
        </p:nvSpPr>
        <p:spPr>
          <a:xfrm>
            <a:off x="8742363" y="4124325"/>
            <a:ext cx="579120" cy="579755"/>
          </a:xfrm>
          <a:prstGeom prst="ellipse">
            <a:avLst/>
          </a:pr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80000"/>
          </a:bodyPr>
          <a:lstStyle/>
          <a:p>
            <a:pPr lvl="0" algn="ctr">
              <a:buClrTx/>
              <a:buSzTx/>
              <a:buFontTx/>
            </a:pPr>
            <a:endParaRPr lang="zh-CN" altLang="en-US">
              <a:sym typeface="+mn-ea"/>
            </a:endParaRPr>
          </a:p>
        </p:txBody>
      </p:sp>
      <p:sp>
        <p:nvSpPr>
          <p:cNvPr id="27" name="图片 19" descr="343435383036303b343532343136343bcfeec4bfb7b6cea7"/>
          <p:cNvSpPr/>
          <p:nvPr>
            <p:custDataLst>
              <p:tags r:id="rId17"/>
            </p:custDataLst>
          </p:nvPr>
        </p:nvSpPr>
        <p:spPr>
          <a:xfrm>
            <a:off x="8901748" y="4283710"/>
            <a:ext cx="260350" cy="260350"/>
          </a:xfrm>
          <a:custGeom>
            <a:avLst/>
            <a:gdLst>
              <a:gd name="connsiteX0" fmla="*/ 169292 w 914398"/>
              <a:gd name="connsiteY0" fmla="*/ 638234 h 914398"/>
              <a:gd name="connsiteX1" fmla="*/ 200126 w 914398"/>
              <a:gd name="connsiteY1" fmla="*/ 685915 h 914398"/>
              <a:gd name="connsiteX2" fmla="*/ 85877 w 914398"/>
              <a:gd name="connsiteY2" fmla="*/ 771678 h 914398"/>
              <a:gd name="connsiteX3" fmla="*/ 457314 w 914398"/>
              <a:gd name="connsiteY3" fmla="*/ 857441 h 914398"/>
              <a:gd name="connsiteX4" fmla="*/ 828749 w 914398"/>
              <a:gd name="connsiteY4" fmla="*/ 771678 h 914398"/>
              <a:gd name="connsiteX5" fmla="*/ 685915 w 914398"/>
              <a:gd name="connsiteY5" fmla="*/ 685915 h 914398"/>
              <a:gd name="connsiteX6" fmla="*/ 728489 w 914398"/>
              <a:gd name="connsiteY6" fmla="*/ 633843 h 914398"/>
              <a:gd name="connsiteX7" fmla="*/ 914512 w 914398"/>
              <a:gd name="connsiteY7" fmla="*/ 771574 h 914398"/>
              <a:gd name="connsiteX8" fmla="*/ 457314 w 914398"/>
              <a:gd name="connsiteY8" fmla="*/ 914512 h 914398"/>
              <a:gd name="connsiteX9" fmla="*/ 114 w 914398"/>
              <a:gd name="connsiteY9" fmla="*/ 771574 h 914398"/>
              <a:gd name="connsiteX10" fmla="*/ 169292 w 914398"/>
              <a:gd name="connsiteY10" fmla="*/ 638234 h 914398"/>
              <a:gd name="connsiteX11" fmla="*/ 457314 w 914398"/>
              <a:gd name="connsiteY11" fmla="*/ 800161 h 914398"/>
              <a:gd name="connsiteX12" fmla="*/ 114465 w 914398"/>
              <a:gd name="connsiteY12" fmla="*/ 345720 h 914398"/>
              <a:gd name="connsiteX13" fmla="*/ 457314 w 914398"/>
              <a:gd name="connsiteY13" fmla="*/ 114 h 914398"/>
              <a:gd name="connsiteX14" fmla="*/ 800161 w 914398"/>
              <a:gd name="connsiteY14" fmla="*/ 345720 h 914398"/>
              <a:gd name="connsiteX15" fmla="*/ 457314 w 914398"/>
              <a:gd name="connsiteY15" fmla="*/ 800161 h 914398"/>
              <a:gd name="connsiteX16" fmla="*/ 457314 w 914398"/>
              <a:gd name="connsiteY16" fmla="*/ 399831 h 914398"/>
              <a:gd name="connsiteX17" fmla="*/ 543077 w 914398"/>
              <a:gd name="connsiteY17" fmla="*/ 314273 h 914398"/>
              <a:gd name="connsiteX18" fmla="*/ 457314 w 914398"/>
              <a:gd name="connsiteY18" fmla="*/ 228714 h 914398"/>
              <a:gd name="connsiteX19" fmla="*/ 371551 w 914398"/>
              <a:gd name="connsiteY19" fmla="*/ 314273 h 914398"/>
              <a:gd name="connsiteX20" fmla="*/ 457314 w 914398"/>
              <a:gd name="connsiteY20" fmla="*/ 399831 h 914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4398" h="914398">
                <a:moveTo>
                  <a:pt x="169292" y="638234"/>
                </a:moveTo>
                <a:lnTo>
                  <a:pt x="200126" y="685915"/>
                </a:lnTo>
                <a:cubicBezTo>
                  <a:pt x="126411" y="711438"/>
                  <a:pt x="85877" y="741355"/>
                  <a:pt x="85877" y="771678"/>
                </a:cubicBezTo>
                <a:cubicBezTo>
                  <a:pt x="85877" y="833039"/>
                  <a:pt x="278743" y="857441"/>
                  <a:pt x="457314" y="857441"/>
                </a:cubicBezTo>
                <a:cubicBezTo>
                  <a:pt x="635885" y="857441"/>
                  <a:pt x="828749" y="833140"/>
                  <a:pt x="828749" y="771678"/>
                </a:cubicBezTo>
                <a:cubicBezTo>
                  <a:pt x="828749" y="739108"/>
                  <a:pt x="768613" y="712153"/>
                  <a:pt x="685915" y="685915"/>
                </a:cubicBezTo>
                <a:lnTo>
                  <a:pt x="728489" y="633843"/>
                </a:lnTo>
                <a:cubicBezTo>
                  <a:pt x="841308" y="662127"/>
                  <a:pt x="914512" y="720321"/>
                  <a:pt x="914512" y="771574"/>
                </a:cubicBezTo>
                <a:cubicBezTo>
                  <a:pt x="914512" y="857441"/>
                  <a:pt x="709804" y="914512"/>
                  <a:pt x="457314" y="914512"/>
                </a:cubicBezTo>
                <a:cubicBezTo>
                  <a:pt x="204823" y="914512"/>
                  <a:pt x="114" y="857441"/>
                  <a:pt x="114" y="771574"/>
                </a:cubicBezTo>
                <a:cubicBezTo>
                  <a:pt x="114" y="722873"/>
                  <a:pt x="66070" y="666821"/>
                  <a:pt x="169292" y="638234"/>
                </a:cubicBezTo>
                <a:moveTo>
                  <a:pt x="457314" y="800161"/>
                </a:moveTo>
                <a:cubicBezTo>
                  <a:pt x="457314" y="800161"/>
                  <a:pt x="114465" y="557780"/>
                  <a:pt x="114465" y="345720"/>
                </a:cubicBezTo>
                <a:cubicBezTo>
                  <a:pt x="114465" y="133660"/>
                  <a:pt x="267920" y="114"/>
                  <a:pt x="457314" y="114"/>
                </a:cubicBezTo>
                <a:cubicBezTo>
                  <a:pt x="646709" y="114"/>
                  <a:pt x="800161" y="137539"/>
                  <a:pt x="800161" y="345720"/>
                </a:cubicBezTo>
                <a:cubicBezTo>
                  <a:pt x="800161" y="554003"/>
                  <a:pt x="457314" y="800161"/>
                  <a:pt x="457314" y="800161"/>
                </a:cubicBezTo>
                <a:moveTo>
                  <a:pt x="457314" y="399831"/>
                </a:moveTo>
                <a:cubicBezTo>
                  <a:pt x="504587" y="399831"/>
                  <a:pt x="543077" y="361543"/>
                  <a:pt x="543077" y="314273"/>
                </a:cubicBezTo>
                <a:cubicBezTo>
                  <a:pt x="543077" y="267001"/>
                  <a:pt x="504688" y="228714"/>
                  <a:pt x="457314" y="228714"/>
                </a:cubicBezTo>
                <a:cubicBezTo>
                  <a:pt x="410041" y="228714"/>
                  <a:pt x="371551" y="267001"/>
                  <a:pt x="371551" y="314273"/>
                </a:cubicBezTo>
                <a:cubicBezTo>
                  <a:pt x="371551" y="361543"/>
                  <a:pt x="410041" y="399831"/>
                  <a:pt x="457314" y="399831"/>
                </a:cubicBezTo>
              </a:path>
            </a:pathLst>
          </a:custGeom>
          <a:solidFill>
            <a:srgbClr val="FFFFFF"/>
          </a:solidFill>
          <a:ln w="32673" cap="flat">
            <a:noFill/>
            <a:prstDash val="solid"/>
            <a:miter/>
          </a:ln>
        </p:spPr>
        <p:txBody>
          <a:bodyPr rtlCol="0" anchor="ctr">
            <a:normAutofit fontScale="42500" lnSpcReduction="20000"/>
          </a:bodyPr>
          <a:lstStyle/>
          <a:p>
            <a:endParaRPr lang="zh-CN" altLang="en-US">
              <a:solidFill>
                <a:srgbClr val="FFFFFF"/>
              </a:solidFill>
            </a:endParaRPr>
          </a:p>
        </p:txBody>
      </p:sp>
      <p:sp>
        <p:nvSpPr>
          <p:cNvPr id="8" name="椭圆 7"/>
          <p:cNvSpPr/>
          <p:nvPr>
            <p:custDataLst>
              <p:tags r:id="rId18"/>
            </p:custDataLst>
          </p:nvPr>
        </p:nvSpPr>
        <p:spPr>
          <a:xfrm>
            <a:off x="6643053" y="1581785"/>
            <a:ext cx="747395" cy="746760"/>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9" name="椭圆 8"/>
          <p:cNvSpPr/>
          <p:nvPr>
            <p:custDataLst>
              <p:tags r:id="rId19"/>
            </p:custDataLst>
          </p:nvPr>
        </p:nvSpPr>
        <p:spPr>
          <a:xfrm>
            <a:off x="6727508" y="1665605"/>
            <a:ext cx="579120" cy="579755"/>
          </a:xfrm>
          <a:prstGeom prst="ellipse">
            <a:avLst/>
          </a:pr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80000"/>
          </a:bodyPr>
          <a:lstStyle/>
          <a:p>
            <a:pPr lvl="0" algn="ctr">
              <a:buClrTx/>
              <a:buSzTx/>
              <a:buFontTx/>
            </a:pPr>
            <a:endParaRPr lang="zh-CN" altLang="en-US">
              <a:sym typeface="+mn-ea"/>
            </a:endParaRPr>
          </a:p>
        </p:txBody>
      </p:sp>
      <p:sp>
        <p:nvSpPr>
          <p:cNvPr id="42" name="图片 8" descr="343439383331313b343532303032343bb7a2b2bcb9dcc0ed"/>
          <p:cNvSpPr/>
          <p:nvPr>
            <p:custDataLst>
              <p:tags r:id="rId20"/>
            </p:custDataLst>
          </p:nvPr>
        </p:nvSpPr>
        <p:spPr>
          <a:xfrm>
            <a:off x="6869748" y="1861820"/>
            <a:ext cx="294005" cy="186690"/>
          </a:xfrm>
          <a:custGeom>
            <a:avLst/>
            <a:gdLst>
              <a:gd name="connsiteX0" fmla="*/ 771225 w 914399"/>
              <a:gd name="connsiteY0" fmla="*/ 272897 h 620485"/>
              <a:gd name="connsiteX1" fmla="*/ 574406 w 914399"/>
              <a:gd name="connsiteY1" fmla="*/ 1608 h 620485"/>
              <a:gd name="connsiteX2" fmla="*/ 334928 w 914399"/>
              <a:gd name="connsiteY2" fmla="*/ 159792 h 620485"/>
              <a:gd name="connsiteX3" fmla="*/ 204784 w 914399"/>
              <a:gd name="connsiteY3" fmla="*/ 149840 h 620485"/>
              <a:gd name="connsiteX4" fmla="*/ 149363 w 914399"/>
              <a:gd name="connsiteY4" fmla="*/ 272377 h 620485"/>
              <a:gd name="connsiteX5" fmla="*/ 114 w 914399"/>
              <a:gd name="connsiteY5" fmla="*/ 460712 h 620485"/>
              <a:gd name="connsiteX6" fmla="*/ 162122 w 914399"/>
              <a:gd name="connsiteY6" fmla="*/ 620604 h 620485"/>
              <a:gd name="connsiteX7" fmla="*/ 411940 w 914399"/>
              <a:gd name="connsiteY7" fmla="*/ 620604 h 620485"/>
              <a:gd name="connsiteX8" fmla="*/ 411940 w 914399"/>
              <a:gd name="connsiteY8" fmla="*/ 455144 h 620485"/>
              <a:gd name="connsiteX9" fmla="*/ 333423 w 914399"/>
              <a:gd name="connsiteY9" fmla="*/ 455144 h 620485"/>
              <a:gd name="connsiteX10" fmla="*/ 465462 w 914399"/>
              <a:gd name="connsiteY10" fmla="*/ 306836 h 620485"/>
              <a:gd name="connsiteX11" fmla="*/ 597505 w 914399"/>
              <a:gd name="connsiteY11" fmla="*/ 455144 h 620485"/>
              <a:gd name="connsiteX12" fmla="*/ 518984 w 914399"/>
              <a:gd name="connsiteY12" fmla="*/ 455144 h 620485"/>
              <a:gd name="connsiteX13" fmla="*/ 518984 w 914399"/>
              <a:gd name="connsiteY13" fmla="*/ 620604 h 620485"/>
              <a:gd name="connsiteX14" fmla="*/ 745706 w 914399"/>
              <a:gd name="connsiteY14" fmla="*/ 620604 h 620485"/>
              <a:gd name="connsiteX15" fmla="*/ 914060 w 914399"/>
              <a:gd name="connsiteY15" fmla="*/ 470143 h 620485"/>
              <a:gd name="connsiteX16" fmla="*/ 771225 w 914399"/>
              <a:gd name="connsiteY16" fmla="*/ 272897 h 62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14399" h="620485">
                <a:moveTo>
                  <a:pt x="771225" y="272897"/>
                </a:moveTo>
                <a:cubicBezTo>
                  <a:pt x="771225" y="272897"/>
                  <a:pt x="788432" y="29457"/>
                  <a:pt x="574406" y="1608"/>
                </a:cubicBezTo>
                <a:cubicBezTo>
                  <a:pt x="390805" y="-17850"/>
                  <a:pt x="334928" y="159792"/>
                  <a:pt x="334928" y="159792"/>
                </a:cubicBezTo>
                <a:cubicBezTo>
                  <a:pt x="334928" y="159792"/>
                  <a:pt x="279375" y="104093"/>
                  <a:pt x="204784" y="149840"/>
                </a:cubicBezTo>
                <a:cubicBezTo>
                  <a:pt x="137520" y="192691"/>
                  <a:pt x="149363" y="272377"/>
                  <a:pt x="149363" y="272377"/>
                </a:cubicBezTo>
                <a:cubicBezTo>
                  <a:pt x="149363" y="272377"/>
                  <a:pt x="114" y="301934"/>
                  <a:pt x="114" y="460712"/>
                </a:cubicBezTo>
                <a:cubicBezTo>
                  <a:pt x="3582" y="618896"/>
                  <a:pt x="162122" y="620604"/>
                  <a:pt x="162122" y="620604"/>
                </a:cubicBezTo>
                <a:lnTo>
                  <a:pt x="411940" y="620604"/>
                </a:lnTo>
                <a:lnTo>
                  <a:pt x="411940" y="455144"/>
                </a:lnTo>
                <a:lnTo>
                  <a:pt x="333423" y="455144"/>
                </a:lnTo>
                <a:lnTo>
                  <a:pt x="465462" y="306836"/>
                </a:lnTo>
                <a:lnTo>
                  <a:pt x="597505" y="455144"/>
                </a:lnTo>
                <a:lnTo>
                  <a:pt x="518984" y="455144"/>
                </a:lnTo>
                <a:lnTo>
                  <a:pt x="518984" y="620604"/>
                </a:lnTo>
                <a:lnTo>
                  <a:pt x="745706" y="620604"/>
                </a:lnTo>
                <a:cubicBezTo>
                  <a:pt x="745706" y="620604"/>
                  <a:pt x="893450" y="620604"/>
                  <a:pt x="914060" y="470143"/>
                </a:cubicBezTo>
                <a:cubicBezTo>
                  <a:pt x="923874" y="305276"/>
                  <a:pt x="771225" y="272897"/>
                  <a:pt x="771225" y="272897"/>
                </a:cubicBezTo>
                <a:close/>
              </a:path>
            </a:pathLst>
          </a:custGeom>
          <a:solidFill>
            <a:srgbClr val="FFFFFF"/>
          </a:solidFill>
          <a:ln w="32658" cap="flat">
            <a:noFill/>
            <a:prstDash val="solid"/>
            <a:miter/>
          </a:ln>
        </p:spPr>
        <p:txBody>
          <a:bodyPr rtlCol="0" anchor="ctr">
            <a:normAutofit fontScale="25000" lnSpcReduction="20000"/>
          </a:bodyPr>
          <a:lstStyle/>
          <a:p>
            <a:endParaRPr lang="zh-CN" altLang="en-US">
              <a:solidFill>
                <a:srgbClr val="FFFFFF"/>
              </a:solidFill>
            </a:endParaRPr>
          </a:p>
        </p:txBody>
      </p:sp>
      <p:sp>
        <p:nvSpPr>
          <p:cNvPr id="5" name="椭圆 4"/>
          <p:cNvSpPr/>
          <p:nvPr>
            <p:custDataLst>
              <p:tags r:id="rId21"/>
            </p:custDataLst>
          </p:nvPr>
        </p:nvSpPr>
        <p:spPr>
          <a:xfrm>
            <a:off x="4797743" y="1581785"/>
            <a:ext cx="747395" cy="746760"/>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14" name="椭圆 13"/>
          <p:cNvSpPr/>
          <p:nvPr>
            <p:custDataLst>
              <p:tags r:id="rId22"/>
            </p:custDataLst>
          </p:nvPr>
        </p:nvSpPr>
        <p:spPr>
          <a:xfrm>
            <a:off x="4882198" y="1665605"/>
            <a:ext cx="579120" cy="579755"/>
          </a:xfrm>
          <a:prstGeom prst="ellipse">
            <a:avLst/>
          </a:pr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80000"/>
          </a:bodyPr>
          <a:lstStyle/>
          <a:p>
            <a:pPr lvl="0" algn="ctr">
              <a:buClrTx/>
              <a:buSzTx/>
              <a:buFontTx/>
            </a:pPr>
            <a:endParaRPr lang="zh-CN" altLang="en-US">
              <a:solidFill>
                <a:srgbClr val="FFFFFF"/>
              </a:solidFill>
              <a:sym typeface="+mn-ea"/>
            </a:endParaRPr>
          </a:p>
        </p:txBody>
      </p:sp>
      <p:sp>
        <p:nvSpPr>
          <p:cNvPr id="3" name="图片 12" descr="343439383331313b343532303032383bbfcdbba7b9dcc0ed"/>
          <p:cNvSpPr/>
          <p:nvPr>
            <p:custDataLst>
              <p:tags r:id="rId23"/>
            </p:custDataLst>
          </p:nvPr>
        </p:nvSpPr>
        <p:spPr>
          <a:xfrm>
            <a:off x="5030788" y="1819275"/>
            <a:ext cx="281940" cy="272415"/>
          </a:xfrm>
          <a:custGeom>
            <a:avLst/>
            <a:gdLst>
              <a:gd name="connsiteX0" fmla="*/ 691517 w 914399"/>
              <a:gd name="connsiteY0" fmla="*/ 690236 h 882013"/>
              <a:gd name="connsiteX1" fmla="*/ 497647 w 914399"/>
              <a:gd name="connsiteY1" fmla="*/ 544490 h 882013"/>
              <a:gd name="connsiteX2" fmla="*/ 486165 w 914399"/>
              <a:gd name="connsiteY2" fmla="*/ 513880 h 882013"/>
              <a:gd name="connsiteX3" fmla="*/ 486165 w 914399"/>
              <a:gd name="connsiteY3" fmla="*/ 513422 h 882013"/>
              <a:gd name="connsiteX4" fmla="*/ 487541 w 914399"/>
              <a:gd name="connsiteY4" fmla="*/ 510683 h 882013"/>
              <a:gd name="connsiteX5" fmla="*/ 560127 w 914399"/>
              <a:gd name="connsiteY5" fmla="*/ 315594 h 882013"/>
              <a:gd name="connsiteX6" fmla="*/ 484324 w 914399"/>
              <a:gd name="connsiteY6" fmla="*/ 107255 h 882013"/>
              <a:gd name="connsiteX7" fmla="*/ 480189 w 914399"/>
              <a:gd name="connsiteY7" fmla="*/ 81213 h 882013"/>
              <a:gd name="connsiteX8" fmla="*/ 606068 w 914399"/>
              <a:gd name="connsiteY8" fmla="*/ 345 h 882013"/>
              <a:gd name="connsiteX9" fmla="*/ 771454 w 914399"/>
              <a:gd name="connsiteY9" fmla="*/ 141978 h 882013"/>
              <a:gd name="connsiteX10" fmla="*/ 716326 w 914399"/>
              <a:gd name="connsiteY10" fmla="*/ 352144 h 882013"/>
              <a:gd name="connsiteX11" fmla="*/ 697949 w 914399"/>
              <a:gd name="connsiteY11" fmla="*/ 374989 h 882013"/>
              <a:gd name="connsiteX12" fmla="*/ 696109 w 914399"/>
              <a:gd name="connsiteY12" fmla="*/ 410169 h 882013"/>
              <a:gd name="connsiteX13" fmla="*/ 703003 w 914399"/>
              <a:gd name="connsiteY13" fmla="*/ 421590 h 882013"/>
              <a:gd name="connsiteX14" fmla="*/ 758131 w 914399"/>
              <a:gd name="connsiteY14" fmla="*/ 448546 h 882013"/>
              <a:gd name="connsiteX15" fmla="*/ 817853 w 914399"/>
              <a:gd name="connsiteY15" fmla="*/ 475960 h 882013"/>
              <a:gd name="connsiteX16" fmla="*/ 909734 w 914399"/>
              <a:gd name="connsiteY16" fmla="*/ 558199 h 882013"/>
              <a:gd name="connsiteX17" fmla="*/ 900546 w 914399"/>
              <a:gd name="connsiteY17" fmla="*/ 645004 h 882013"/>
              <a:gd name="connsiteX18" fmla="*/ 714028 w 914399"/>
              <a:gd name="connsiteY18" fmla="*/ 702571 h 882013"/>
              <a:gd name="connsiteX19" fmla="*/ 691517 w 914399"/>
              <a:gd name="connsiteY19" fmla="*/ 690236 h 882013"/>
              <a:gd name="connsiteX20" fmla="*/ 114 w 914399"/>
              <a:gd name="connsiteY20" fmla="*/ 781614 h 882013"/>
              <a:gd name="connsiteX21" fmla="*/ 114 w 914399"/>
              <a:gd name="connsiteY21" fmla="*/ 749630 h 882013"/>
              <a:gd name="connsiteX22" fmla="*/ 9302 w 914399"/>
              <a:gd name="connsiteY22" fmla="*/ 722219 h 882013"/>
              <a:gd name="connsiteX23" fmla="*/ 95211 w 914399"/>
              <a:gd name="connsiteY23" fmla="*/ 640892 h 882013"/>
              <a:gd name="connsiteX24" fmla="*/ 97967 w 914399"/>
              <a:gd name="connsiteY24" fmla="*/ 639065 h 882013"/>
              <a:gd name="connsiteX25" fmla="*/ 183875 w 914399"/>
              <a:gd name="connsiteY25" fmla="*/ 598861 h 882013"/>
              <a:gd name="connsiteX26" fmla="*/ 211440 w 914399"/>
              <a:gd name="connsiteY26" fmla="*/ 587437 h 882013"/>
              <a:gd name="connsiteX27" fmla="*/ 219250 w 914399"/>
              <a:gd name="connsiteY27" fmla="*/ 581498 h 882013"/>
              <a:gd name="connsiteX28" fmla="*/ 233951 w 914399"/>
              <a:gd name="connsiteY28" fmla="*/ 507483 h 882013"/>
              <a:gd name="connsiteX29" fmla="*/ 216034 w 914399"/>
              <a:gd name="connsiteY29" fmla="*/ 485096 h 882013"/>
              <a:gd name="connsiteX30" fmla="*/ 215115 w 914399"/>
              <a:gd name="connsiteY30" fmla="*/ 484184 h 882013"/>
              <a:gd name="connsiteX31" fmla="*/ 146664 w 914399"/>
              <a:gd name="connsiteY31" fmla="*/ 269905 h 882013"/>
              <a:gd name="connsiteX32" fmla="*/ 316643 w 914399"/>
              <a:gd name="connsiteY32" fmla="*/ 114565 h 882013"/>
              <a:gd name="connsiteX33" fmla="*/ 491218 w 914399"/>
              <a:gd name="connsiteY33" fmla="*/ 268992 h 882013"/>
              <a:gd name="connsiteX34" fmla="*/ 491675 w 914399"/>
              <a:gd name="connsiteY34" fmla="*/ 271276 h 882013"/>
              <a:gd name="connsiteX35" fmla="*/ 468707 w 914399"/>
              <a:gd name="connsiteY35" fmla="*/ 407427 h 882013"/>
              <a:gd name="connsiteX36" fmla="*/ 423685 w 914399"/>
              <a:gd name="connsiteY36" fmla="*/ 483726 h 882013"/>
              <a:gd name="connsiteX37" fmla="*/ 421848 w 914399"/>
              <a:gd name="connsiteY37" fmla="*/ 486469 h 882013"/>
              <a:gd name="connsiteX38" fmla="*/ 405308 w 914399"/>
              <a:gd name="connsiteY38" fmla="*/ 505656 h 882013"/>
              <a:gd name="connsiteX39" fmla="*/ 403471 w 914399"/>
              <a:gd name="connsiteY39" fmla="*/ 510225 h 882013"/>
              <a:gd name="connsiteX40" fmla="*/ 413578 w 914399"/>
              <a:gd name="connsiteY40" fmla="*/ 585610 h 882013"/>
              <a:gd name="connsiteX41" fmla="*/ 449412 w 914399"/>
              <a:gd name="connsiteY41" fmla="*/ 598861 h 882013"/>
              <a:gd name="connsiteX42" fmla="*/ 451707 w 914399"/>
              <a:gd name="connsiteY42" fmla="*/ 599773 h 882013"/>
              <a:gd name="connsiteX43" fmla="*/ 601472 w 914399"/>
              <a:gd name="connsiteY43" fmla="*/ 685669 h 882013"/>
              <a:gd name="connsiteX44" fmla="*/ 602852 w 914399"/>
              <a:gd name="connsiteY44" fmla="*/ 686581 h 882013"/>
              <a:gd name="connsiteX45" fmla="*/ 636849 w 914399"/>
              <a:gd name="connsiteY45" fmla="*/ 736382 h 882013"/>
              <a:gd name="connsiteX46" fmla="*/ 638686 w 914399"/>
              <a:gd name="connsiteY46" fmla="*/ 751915 h 882013"/>
              <a:gd name="connsiteX47" fmla="*/ 638686 w 914399"/>
              <a:gd name="connsiteY47" fmla="*/ 787553 h 882013"/>
              <a:gd name="connsiteX48" fmla="*/ 637767 w 914399"/>
              <a:gd name="connsiteY48" fmla="*/ 793949 h 882013"/>
              <a:gd name="connsiteX49" fmla="*/ 500864 w 914399"/>
              <a:gd name="connsiteY49" fmla="*/ 868422 h 882013"/>
              <a:gd name="connsiteX50" fmla="*/ 151717 w 914399"/>
              <a:gd name="connsiteY50" fmla="*/ 868422 h 882013"/>
              <a:gd name="connsiteX51" fmla="*/ 18490 w 914399"/>
              <a:gd name="connsiteY51" fmla="*/ 813594 h 882013"/>
              <a:gd name="connsiteX52" fmla="*/ 114 w 914399"/>
              <a:gd name="connsiteY52" fmla="*/ 781614 h 88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4399" h="882013">
                <a:moveTo>
                  <a:pt x="691517" y="690236"/>
                </a:moveTo>
                <a:cubicBezTo>
                  <a:pt x="652009" y="615766"/>
                  <a:pt x="579422" y="576932"/>
                  <a:pt x="497647" y="544490"/>
                </a:cubicBezTo>
                <a:cubicBezTo>
                  <a:pt x="485243" y="539466"/>
                  <a:pt x="480189" y="525303"/>
                  <a:pt x="486165" y="513880"/>
                </a:cubicBezTo>
                <a:lnTo>
                  <a:pt x="486165" y="513422"/>
                </a:lnTo>
                <a:lnTo>
                  <a:pt x="487541" y="510683"/>
                </a:lnTo>
                <a:cubicBezTo>
                  <a:pt x="523836" y="460424"/>
                  <a:pt x="555532" y="396918"/>
                  <a:pt x="560127" y="315594"/>
                </a:cubicBezTo>
                <a:cubicBezTo>
                  <a:pt x="568855" y="222390"/>
                  <a:pt x="533481" y="156599"/>
                  <a:pt x="484324" y="107255"/>
                </a:cubicBezTo>
                <a:cubicBezTo>
                  <a:pt x="477434" y="100402"/>
                  <a:pt x="475597" y="89894"/>
                  <a:pt x="480189" y="81213"/>
                </a:cubicBezTo>
                <a:cubicBezTo>
                  <a:pt x="503619" y="38266"/>
                  <a:pt x="539914" y="4457"/>
                  <a:pt x="606068" y="345"/>
                </a:cubicBezTo>
                <a:cubicBezTo>
                  <a:pt x="707137" y="-4224"/>
                  <a:pt x="762266" y="59740"/>
                  <a:pt x="771454" y="141978"/>
                </a:cubicBezTo>
                <a:cubicBezTo>
                  <a:pt x="785235" y="233355"/>
                  <a:pt x="753078" y="306456"/>
                  <a:pt x="716326" y="352144"/>
                </a:cubicBezTo>
                <a:cubicBezTo>
                  <a:pt x="711730" y="361283"/>
                  <a:pt x="702542" y="365849"/>
                  <a:pt x="697949" y="374989"/>
                </a:cubicBezTo>
                <a:cubicBezTo>
                  <a:pt x="694272" y="382297"/>
                  <a:pt x="693354" y="399203"/>
                  <a:pt x="696109" y="410169"/>
                </a:cubicBezTo>
                <a:cubicBezTo>
                  <a:pt x="697031" y="414738"/>
                  <a:pt x="699325" y="418393"/>
                  <a:pt x="703003" y="421590"/>
                </a:cubicBezTo>
                <a:cubicBezTo>
                  <a:pt x="715865" y="432556"/>
                  <a:pt x="742050" y="440322"/>
                  <a:pt x="758131" y="448546"/>
                </a:cubicBezTo>
                <a:cubicBezTo>
                  <a:pt x="781100" y="457685"/>
                  <a:pt x="799476" y="466821"/>
                  <a:pt x="817853" y="475960"/>
                </a:cubicBezTo>
                <a:cubicBezTo>
                  <a:pt x="854605" y="494235"/>
                  <a:pt x="895950" y="521646"/>
                  <a:pt x="909734" y="558199"/>
                </a:cubicBezTo>
                <a:cubicBezTo>
                  <a:pt x="918922" y="581043"/>
                  <a:pt x="914327" y="626729"/>
                  <a:pt x="900546" y="645004"/>
                </a:cubicBezTo>
                <a:cubicBezTo>
                  <a:pt x="870684" y="687496"/>
                  <a:pt x="784774" y="694348"/>
                  <a:pt x="714028" y="702571"/>
                </a:cubicBezTo>
                <a:cubicBezTo>
                  <a:pt x="704840" y="703029"/>
                  <a:pt x="696109" y="698459"/>
                  <a:pt x="691517" y="690236"/>
                </a:cubicBezTo>
                <a:moveTo>
                  <a:pt x="114" y="781614"/>
                </a:moveTo>
                <a:lnTo>
                  <a:pt x="114" y="749630"/>
                </a:lnTo>
                <a:cubicBezTo>
                  <a:pt x="114" y="740494"/>
                  <a:pt x="4708" y="731355"/>
                  <a:pt x="9302" y="722219"/>
                </a:cubicBezTo>
                <a:cubicBezTo>
                  <a:pt x="27219" y="686124"/>
                  <a:pt x="63512" y="663282"/>
                  <a:pt x="95211" y="640892"/>
                </a:cubicBezTo>
                <a:cubicBezTo>
                  <a:pt x="96129" y="640438"/>
                  <a:pt x="97048" y="639523"/>
                  <a:pt x="97967" y="639065"/>
                </a:cubicBezTo>
                <a:cubicBezTo>
                  <a:pt x="125072" y="625817"/>
                  <a:pt x="152177" y="612109"/>
                  <a:pt x="183875" y="598861"/>
                </a:cubicBezTo>
                <a:cubicBezTo>
                  <a:pt x="191685" y="595207"/>
                  <a:pt x="202711" y="591095"/>
                  <a:pt x="211440" y="587437"/>
                </a:cubicBezTo>
                <a:cubicBezTo>
                  <a:pt x="214655" y="586067"/>
                  <a:pt x="217412" y="584240"/>
                  <a:pt x="219250" y="581498"/>
                </a:cubicBezTo>
                <a:cubicBezTo>
                  <a:pt x="232572" y="565508"/>
                  <a:pt x="246814" y="532612"/>
                  <a:pt x="233951" y="507483"/>
                </a:cubicBezTo>
                <a:cubicBezTo>
                  <a:pt x="229357" y="498347"/>
                  <a:pt x="224762" y="493777"/>
                  <a:pt x="216034" y="485096"/>
                </a:cubicBezTo>
                <a:lnTo>
                  <a:pt x="215115" y="484184"/>
                </a:lnTo>
                <a:cubicBezTo>
                  <a:pt x="173769" y="438495"/>
                  <a:pt x="137476" y="360826"/>
                  <a:pt x="146664" y="269905"/>
                </a:cubicBezTo>
                <a:cubicBezTo>
                  <a:pt x="155852" y="178529"/>
                  <a:pt x="215574" y="114565"/>
                  <a:pt x="316643" y="114565"/>
                </a:cubicBezTo>
                <a:cubicBezTo>
                  <a:pt x="417252" y="114565"/>
                  <a:pt x="476976" y="178072"/>
                  <a:pt x="491218" y="268992"/>
                </a:cubicBezTo>
                <a:cubicBezTo>
                  <a:pt x="491218" y="269905"/>
                  <a:pt x="491218" y="270362"/>
                  <a:pt x="491675" y="271276"/>
                </a:cubicBezTo>
                <a:cubicBezTo>
                  <a:pt x="495810" y="325645"/>
                  <a:pt x="482487" y="375446"/>
                  <a:pt x="468707" y="407427"/>
                </a:cubicBezTo>
                <a:cubicBezTo>
                  <a:pt x="455384" y="438953"/>
                  <a:pt x="441600" y="461339"/>
                  <a:pt x="423685" y="483726"/>
                </a:cubicBezTo>
                <a:cubicBezTo>
                  <a:pt x="422766" y="484638"/>
                  <a:pt x="422305" y="485554"/>
                  <a:pt x="421848" y="486469"/>
                </a:cubicBezTo>
                <a:cubicBezTo>
                  <a:pt x="417252" y="493777"/>
                  <a:pt x="409901" y="498347"/>
                  <a:pt x="405308" y="505656"/>
                </a:cubicBezTo>
                <a:cubicBezTo>
                  <a:pt x="404390" y="507028"/>
                  <a:pt x="403929" y="508398"/>
                  <a:pt x="403471" y="510225"/>
                </a:cubicBezTo>
                <a:cubicBezTo>
                  <a:pt x="395659" y="537182"/>
                  <a:pt x="404390" y="572362"/>
                  <a:pt x="413578" y="585610"/>
                </a:cubicBezTo>
                <a:cubicBezTo>
                  <a:pt x="418170" y="594291"/>
                  <a:pt x="435628" y="594749"/>
                  <a:pt x="449412" y="598861"/>
                </a:cubicBezTo>
                <a:cubicBezTo>
                  <a:pt x="450330" y="599318"/>
                  <a:pt x="450788" y="599318"/>
                  <a:pt x="451707" y="599773"/>
                </a:cubicBezTo>
                <a:cubicBezTo>
                  <a:pt x="506378" y="622617"/>
                  <a:pt x="560588" y="649574"/>
                  <a:pt x="601472" y="685669"/>
                </a:cubicBezTo>
                <a:cubicBezTo>
                  <a:pt x="601933" y="686124"/>
                  <a:pt x="602391" y="686581"/>
                  <a:pt x="602852" y="686581"/>
                </a:cubicBezTo>
                <a:cubicBezTo>
                  <a:pt x="614795" y="698459"/>
                  <a:pt x="630416" y="714453"/>
                  <a:pt x="636849" y="736382"/>
                </a:cubicBezTo>
                <a:cubicBezTo>
                  <a:pt x="638225" y="741406"/>
                  <a:pt x="638686" y="746891"/>
                  <a:pt x="638686" y="751915"/>
                </a:cubicBezTo>
                <a:lnTo>
                  <a:pt x="638686" y="787553"/>
                </a:lnTo>
                <a:cubicBezTo>
                  <a:pt x="638686" y="789838"/>
                  <a:pt x="638225" y="792122"/>
                  <a:pt x="637767" y="793949"/>
                </a:cubicBezTo>
                <a:cubicBezTo>
                  <a:pt x="622146" y="841466"/>
                  <a:pt x="559209" y="855171"/>
                  <a:pt x="500864" y="868422"/>
                </a:cubicBezTo>
                <a:cubicBezTo>
                  <a:pt x="399794" y="886697"/>
                  <a:pt x="257380" y="886697"/>
                  <a:pt x="151717" y="868422"/>
                </a:cubicBezTo>
                <a:cubicBezTo>
                  <a:pt x="101183" y="859283"/>
                  <a:pt x="46054" y="845578"/>
                  <a:pt x="18490" y="813594"/>
                </a:cubicBezTo>
                <a:cubicBezTo>
                  <a:pt x="9302" y="809028"/>
                  <a:pt x="4708" y="799889"/>
                  <a:pt x="114" y="781614"/>
                </a:cubicBezTo>
              </a:path>
            </a:pathLst>
          </a:custGeom>
          <a:solidFill>
            <a:srgbClr val="FFFFFF"/>
          </a:solidFill>
          <a:ln w="32688" cap="flat">
            <a:noFill/>
            <a:prstDash val="solid"/>
            <a:miter/>
          </a:ln>
        </p:spPr>
        <p:txBody>
          <a:bodyPr rtlCol="0" anchor="ctr">
            <a:normAutofit fontScale="50000" lnSpcReduction="20000"/>
          </a:bodyPr>
          <a:lstStyle/>
          <a:p>
            <a:endParaRPr lang="zh-CN" altLang="en-US">
              <a:solidFill>
                <a:srgbClr val="FFFFFF"/>
              </a:solidFill>
            </a:endParaRPr>
          </a:p>
        </p:txBody>
      </p:sp>
      <p:sp>
        <p:nvSpPr>
          <p:cNvPr id="11" name="图片 11" descr="343435383038363b343532323339353bb6d4bbb0b9b5cda8"/>
          <p:cNvSpPr/>
          <p:nvPr>
            <p:custDataLst>
              <p:tags r:id="rId24"/>
            </p:custDataLst>
          </p:nvPr>
        </p:nvSpPr>
        <p:spPr>
          <a:xfrm>
            <a:off x="8252143" y="2931795"/>
            <a:ext cx="255270" cy="232410"/>
          </a:xfrm>
          <a:custGeom>
            <a:avLst/>
            <a:gdLst>
              <a:gd name="connsiteX0" fmla="*/ 803598 w 914399"/>
              <a:gd name="connsiteY0" fmla="*/ -400 h 831272"/>
              <a:gd name="connsiteX1" fmla="*/ 110034 w 914399"/>
              <a:gd name="connsiteY1" fmla="*/ -400 h 831272"/>
              <a:gd name="connsiteX2" fmla="*/ -384 w 914399"/>
              <a:gd name="connsiteY2" fmla="*/ 112865 h 831272"/>
              <a:gd name="connsiteX3" fmla="*/ -384 w 914399"/>
              <a:gd name="connsiteY3" fmla="*/ 566318 h 831272"/>
              <a:gd name="connsiteX4" fmla="*/ 105936 w 914399"/>
              <a:gd name="connsiteY4" fmla="*/ 677701 h 831272"/>
              <a:gd name="connsiteX5" fmla="*/ 212261 w 914399"/>
              <a:gd name="connsiteY5" fmla="*/ 677701 h 831272"/>
              <a:gd name="connsiteX6" fmla="*/ 199172 w 914399"/>
              <a:gd name="connsiteY6" fmla="*/ 793043 h 831272"/>
              <a:gd name="connsiteX7" fmla="*/ 218609 w 914399"/>
              <a:gd name="connsiteY7" fmla="*/ 826306 h 831272"/>
              <a:gd name="connsiteX8" fmla="*/ 256371 w 914399"/>
              <a:gd name="connsiteY8" fmla="*/ 824458 h 831272"/>
              <a:gd name="connsiteX9" fmla="*/ 467453 w 914399"/>
              <a:gd name="connsiteY9" fmla="*/ 677730 h 831272"/>
              <a:gd name="connsiteX10" fmla="*/ 807694 w 914399"/>
              <a:gd name="connsiteY10" fmla="*/ 677730 h 831272"/>
              <a:gd name="connsiteX11" fmla="*/ 914015 w 914399"/>
              <a:gd name="connsiteY11" fmla="*/ 566347 h 831272"/>
              <a:gd name="connsiteX12" fmla="*/ 914015 w 914399"/>
              <a:gd name="connsiteY12" fmla="*/ 112865 h 831272"/>
              <a:gd name="connsiteX13" fmla="*/ 803598 w 914399"/>
              <a:gd name="connsiteY13" fmla="*/ -400 h 831272"/>
              <a:gd name="connsiteX14" fmla="*/ 244393 w 914399"/>
              <a:gd name="connsiteY14" fmla="*/ 393418 h 831272"/>
              <a:gd name="connsiteX15" fmla="*/ 194783 w 914399"/>
              <a:gd name="connsiteY15" fmla="*/ 359939 h 831272"/>
              <a:gd name="connsiteX16" fmla="*/ 206075 w 914399"/>
              <a:gd name="connsiteY16" fmla="*/ 300262 h 831272"/>
              <a:gd name="connsiteX17" fmla="*/ 270494 w 914399"/>
              <a:gd name="connsiteY17" fmla="*/ 291304 h 831272"/>
              <a:gd name="connsiteX18" fmla="*/ 295703 w 914399"/>
              <a:gd name="connsiteY18" fmla="*/ 352589 h 831272"/>
              <a:gd name="connsiteX19" fmla="*/ 244393 w 914399"/>
              <a:gd name="connsiteY19" fmla="*/ 393418 h 831272"/>
              <a:gd name="connsiteX20" fmla="*/ 456705 w 914399"/>
              <a:gd name="connsiteY20" fmla="*/ 393418 h 831272"/>
              <a:gd name="connsiteX21" fmla="*/ 407416 w 914399"/>
              <a:gd name="connsiteY21" fmla="*/ 359710 h 831272"/>
              <a:gd name="connsiteX22" fmla="*/ 418932 w 914399"/>
              <a:gd name="connsiteY22" fmla="*/ 300226 h 831272"/>
              <a:gd name="connsiteX23" fmla="*/ 477061 w 914399"/>
              <a:gd name="connsiteY23" fmla="*/ 288270 h 831272"/>
              <a:gd name="connsiteX24" fmla="*/ 508926 w 914399"/>
              <a:gd name="connsiteY24" fmla="*/ 349359 h 831272"/>
              <a:gd name="connsiteX25" fmla="*/ 456705 w 914399"/>
              <a:gd name="connsiteY25" fmla="*/ 393418 h 831272"/>
              <a:gd name="connsiteX26" fmla="*/ 669319 w 914399"/>
              <a:gd name="connsiteY26" fmla="*/ 393418 h 831272"/>
              <a:gd name="connsiteX27" fmla="*/ 620032 w 914399"/>
              <a:gd name="connsiteY27" fmla="*/ 359710 h 831272"/>
              <a:gd name="connsiteX28" fmla="*/ 631549 w 914399"/>
              <a:gd name="connsiteY28" fmla="*/ 300226 h 831272"/>
              <a:gd name="connsiteX29" fmla="*/ 689677 w 914399"/>
              <a:gd name="connsiteY29" fmla="*/ 288270 h 831272"/>
              <a:gd name="connsiteX30" fmla="*/ 721638 w 914399"/>
              <a:gd name="connsiteY30" fmla="*/ 328073 h 831272"/>
              <a:gd name="connsiteX31" fmla="*/ 707078 w 914399"/>
              <a:gd name="connsiteY31" fmla="*/ 377383 h 831272"/>
              <a:gd name="connsiteX32" fmla="*/ 669319 w 914399"/>
              <a:gd name="connsiteY32" fmla="*/ 393418 h 83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14399" h="831272">
                <a:moveTo>
                  <a:pt x="803598" y="-400"/>
                </a:moveTo>
                <a:lnTo>
                  <a:pt x="110034" y="-400"/>
                </a:lnTo>
                <a:cubicBezTo>
                  <a:pt x="35762" y="-400"/>
                  <a:pt x="-384" y="37424"/>
                  <a:pt x="-384" y="112865"/>
                </a:cubicBezTo>
                <a:lnTo>
                  <a:pt x="-384" y="566318"/>
                </a:lnTo>
                <a:cubicBezTo>
                  <a:pt x="-384" y="641960"/>
                  <a:pt x="33533" y="677701"/>
                  <a:pt x="105936" y="677701"/>
                </a:cubicBezTo>
                <a:lnTo>
                  <a:pt x="212261" y="677701"/>
                </a:lnTo>
                <a:lnTo>
                  <a:pt x="199172" y="793043"/>
                </a:lnTo>
                <a:cubicBezTo>
                  <a:pt x="199172" y="806940"/>
                  <a:pt x="206631" y="819756"/>
                  <a:pt x="218609" y="826306"/>
                </a:cubicBezTo>
                <a:cubicBezTo>
                  <a:pt x="230528" y="833002"/>
                  <a:pt x="245148" y="832289"/>
                  <a:pt x="256371" y="824458"/>
                </a:cubicBezTo>
                <a:lnTo>
                  <a:pt x="467453" y="677730"/>
                </a:lnTo>
                <a:lnTo>
                  <a:pt x="807694" y="677730"/>
                </a:lnTo>
                <a:cubicBezTo>
                  <a:pt x="881320" y="677730"/>
                  <a:pt x="914015" y="641989"/>
                  <a:pt x="914015" y="566347"/>
                </a:cubicBezTo>
                <a:lnTo>
                  <a:pt x="914015" y="112865"/>
                </a:lnTo>
                <a:cubicBezTo>
                  <a:pt x="914015" y="37424"/>
                  <a:pt x="877227" y="-343"/>
                  <a:pt x="803598" y="-400"/>
                </a:cubicBezTo>
                <a:moveTo>
                  <a:pt x="244393" y="393418"/>
                </a:moveTo>
                <a:cubicBezTo>
                  <a:pt x="222759" y="393553"/>
                  <a:pt x="203172" y="380339"/>
                  <a:pt x="194783" y="359939"/>
                </a:cubicBezTo>
                <a:cubicBezTo>
                  <a:pt x="186394" y="339545"/>
                  <a:pt x="190851" y="315983"/>
                  <a:pt x="206075" y="300262"/>
                </a:cubicBezTo>
                <a:cubicBezTo>
                  <a:pt x="223100" y="282723"/>
                  <a:pt x="249513" y="279054"/>
                  <a:pt x="270494" y="291304"/>
                </a:cubicBezTo>
                <a:cubicBezTo>
                  <a:pt x="291478" y="303555"/>
                  <a:pt x="301812" y="328680"/>
                  <a:pt x="295703" y="352589"/>
                </a:cubicBezTo>
                <a:cubicBezTo>
                  <a:pt x="289590" y="376495"/>
                  <a:pt x="268557" y="393233"/>
                  <a:pt x="244393" y="393418"/>
                </a:cubicBezTo>
                <a:moveTo>
                  <a:pt x="456705" y="393418"/>
                </a:moveTo>
                <a:cubicBezTo>
                  <a:pt x="435127" y="393397"/>
                  <a:pt x="415678" y="380098"/>
                  <a:pt x="407416" y="359710"/>
                </a:cubicBezTo>
                <a:cubicBezTo>
                  <a:pt x="399154" y="339323"/>
                  <a:pt x="403696" y="315852"/>
                  <a:pt x="418932" y="300226"/>
                </a:cubicBezTo>
                <a:cubicBezTo>
                  <a:pt x="434169" y="284596"/>
                  <a:pt x="457103" y="279883"/>
                  <a:pt x="477061" y="288270"/>
                </a:cubicBezTo>
                <a:cubicBezTo>
                  <a:pt x="500539" y="298285"/>
                  <a:pt x="513868" y="323835"/>
                  <a:pt x="508926" y="349359"/>
                </a:cubicBezTo>
                <a:cubicBezTo>
                  <a:pt x="503982" y="374879"/>
                  <a:pt x="482143" y="393306"/>
                  <a:pt x="456705" y="393418"/>
                </a:cubicBezTo>
                <a:moveTo>
                  <a:pt x="669319" y="393418"/>
                </a:moveTo>
                <a:cubicBezTo>
                  <a:pt x="647739" y="393397"/>
                  <a:pt x="628294" y="380098"/>
                  <a:pt x="620032" y="359710"/>
                </a:cubicBezTo>
                <a:cubicBezTo>
                  <a:pt x="611766" y="339323"/>
                  <a:pt x="616312" y="315852"/>
                  <a:pt x="631549" y="300226"/>
                </a:cubicBezTo>
                <a:cubicBezTo>
                  <a:pt x="646782" y="284596"/>
                  <a:pt x="669719" y="279883"/>
                  <a:pt x="689677" y="288270"/>
                </a:cubicBezTo>
                <a:cubicBezTo>
                  <a:pt x="706157" y="295256"/>
                  <a:pt x="718143" y="310183"/>
                  <a:pt x="721638" y="328073"/>
                </a:cubicBezTo>
                <a:cubicBezTo>
                  <a:pt x="725133" y="345964"/>
                  <a:pt x="719674" y="364462"/>
                  <a:pt x="707078" y="377383"/>
                </a:cubicBezTo>
                <a:cubicBezTo>
                  <a:pt x="697057" y="387608"/>
                  <a:pt x="683492" y="393418"/>
                  <a:pt x="669319" y="393418"/>
                </a:cubicBezTo>
              </a:path>
            </a:pathLst>
          </a:custGeom>
          <a:solidFill>
            <a:srgbClr val="FFFFFF"/>
          </a:solidFill>
          <a:ln w="1299" cap="flat">
            <a:noFill/>
            <a:prstDash val="solid"/>
            <a:miter/>
          </a:ln>
        </p:spPr>
        <p:txBody>
          <a:bodyPr rtlCol="0" anchor="ctr">
            <a:normAutofit fontScale="37500" lnSpcReduction="20000"/>
          </a:bodyPr>
          <a:lstStyle/>
          <a:p>
            <a:endParaRPr lang="zh-CN" altLang="en-US">
              <a:solidFill>
                <a:srgbClr val="FFFFFF"/>
              </a:solidFill>
            </a:endParaRPr>
          </a:p>
        </p:txBody>
      </p:sp>
      <p:sp>
        <p:nvSpPr>
          <p:cNvPr id="23" name="任意多边形: 形状 58"/>
          <p:cNvSpPr/>
          <p:nvPr>
            <p:custDataLst>
              <p:tags r:id="rId25"/>
            </p:custDataLst>
          </p:nvPr>
        </p:nvSpPr>
        <p:spPr>
          <a:xfrm>
            <a:off x="3612198" y="2896235"/>
            <a:ext cx="260985" cy="304195"/>
          </a:xfrm>
          <a:custGeom>
            <a:avLst/>
            <a:gdLst>
              <a:gd name="connsiteX0" fmla="*/ 451004 w 783551"/>
              <a:gd name="connsiteY0" fmla="*/ 343028 h 800100"/>
              <a:gd name="connsiteX1" fmla="*/ 451004 w 783551"/>
              <a:gd name="connsiteY1" fmla="*/ 228728 h 800100"/>
              <a:gd name="connsiteX2" fmla="*/ 394644 w 783551"/>
              <a:gd name="connsiteY2" fmla="*/ 171578 h 800100"/>
              <a:gd name="connsiteX3" fmla="*/ 338284 w 783551"/>
              <a:gd name="connsiteY3" fmla="*/ 228728 h 800100"/>
              <a:gd name="connsiteX4" fmla="*/ 338284 w 783551"/>
              <a:gd name="connsiteY4" fmla="*/ 400178 h 800100"/>
              <a:gd name="connsiteX5" fmla="*/ 394644 w 783551"/>
              <a:gd name="connsiteY5" fmla="*/ 457328 h 800100"/>
              <a:gd name="connsiteX6" fmla="*/ 563726 w 783551"/>
              <a:gd name="connsiteY6" fmla="*/ 457328 h 800100"/>
              <a:gd name="connsiteX7" fmla="*/ 620089 w 783551"/>
              <a:gd name="connsiteY7" fmla="*/ 400178 h 800100"/>
              <a:gd name="connsiteX8" fmla="*/ 563726 w 783551"/>
              <a:gd name="connsiteY8" fmla="*/ 343028 h 800100"/>
              <a:gd name="connsiteX9" fmla="*/ 451004 w 783551"/>
              <a:gd name="connsiteY9" fmla="*/ 343028 h 800100"/>
              <a:gd name="connsiteX10" fmla="*/ 394644 w 783551"/>
              <a:gd name="connsiteY10" fmla="*/ 800229 h 800100"/>
              <a:gd name="connsiteX11" fmla="*/ 116 w 783551"/>
              <a:gd name="connsiteY11" fmla="*/ 400178 h 800100"/>
              <a:gd name="connsiteX12" fmla="*/ 394644 w 783551"/>
              <a:gd name="connsiteY12" fmla="*/ 128 h 800100"/>
              <a:gd name="connsiteX13" fmla="*/ 569363 w 783551"/>
              <a:gd name="connsiteY13" fmla="*/ 40133 h 800100"/>
              <a:gd name="connsiteX14" fmla="*/ 744082 w 783551"/>
              <a:gd name="connsiteY14" fmla="*/ 217298 h 800100"/>
              <a:gd name="connsiteX15" fmla="*/ 783535 w 783551"/>
              <a:gd name="connsiteY15" fmla="*/ 394463 h 800100"/>
              <a:gd name="connsiteX16" fmla="*/ 394644 w 783551"/>
              <a:gd name="connsiteY16" fmla="*/ 80022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1" h="479">
                <a:moveTo>
                  <a:pt x="207" y="150"/>
                </a:moveTo>
                <a:cubicBezTo>
                  <a:pt x="189" y="150"/>
                  <a:pt x="177" y="162"/>
                  <a:pt x="177" y="180"/>
                </a:cubicBezTo>
                <a:lnTo>
                  <a:pt x="177" y="270"/>
                </a:lnTo>
                <a:cubicBezTo>
                  <a:pt x="177" y="288"/>
                  <a:pt x="189" y="299"/>
                  <a:pt x="207" y="299"/>
                </a:cubicBezTo>
                <a:lnTo>
                  <a:pt x="296" y="299"/>
                </a:lnTo>
                <a:cubicBezTo>
                  <a:pt x="313" y="299"/>
                  <a:pt x="325" y="288"/>
                  <a:pt x="325" y="270"/>
                </a:cubicBezTo>
                <a:cubicBezTo>
                  <a:pt x="325" y="252"/>
                  <a:pt x="313" y="240"/>
                  <a:pt x="296" y="240"/>
                </a:cubicBezTo>
                <a:lnTo>
                  <a:pt x="237" y="240"/>
                </a:lnTo>
                <a:lnTo>
                  <a:pt x="237" y="180"/>
                </a:lnTo>
                <a:cubicBezTo>
                  <a:pt x="237" y="162"/>
                  <a:pt x="225" y="150"/>
                  <a:pt x="207" y="150"/>
                </a:cubicBezTo>
                <a:close/>
                <a:moveTo>
                  <a:pt x="177" y="0"/>
                </a:moveTo>
                <a:lnTo>
                  <a:pt x="237" y="0"/>
                </a:lnTo>
                <a:cubicBezTo>
                  <a:pt x="254" y="0"/>
                  <a:pt x="266" y="12"/>
                  <a:pt x="266" y="30"/>
                </a:cubicBezTo>
                <a:lnTo>
                  <a:pt x="266" y="68"/>
                </a:lnTo>
                <a:lnTo>
                  <a:pt x="266" y="68"/>
                </a:lnTo>
                <a:cubicBezTo>
                  <a:pt x="278" y="71"/>
                  <a:pt x="289" y="75"/>
                  <a:pt x="299" y="81"/>
                </a:cubicBezTo>
                <a:cubicBezTo>
                  <a:pt x="308" y="86"/>
                  <a:pt x="318" y="92"/>
                  <a:pt x="327" y="99"/>
                </a:cubicBezTo>
                <a:lnTo>
                  <a:pt x="331" y="102"/>
                </a:lnTo>
                <a:lnTo>
                  <a:pt x="343" y="90"/>
                </a:lnTo>
                <a:cubicBezTo>
                  <a:pt x="355" y="78"/>
                  <a:pt x="372" y="78"/>
                  <a:pt x="384" y="90"/>
                </a:cubicBezTo>
                <a:cubicBezTo>
                  <a:pt x="396" y="102"/>
                  <a:pt x="396" y="120"/>
                  <a:pt x="384" y="132"/>
                </a:cubicBezTo>
                <a:lnTo>
                  <a:pt x="372" y="144"/>
                </a:lnTo>
                <a:lnTo>
                  <a:pt x="374" y="146"/>
                </a:lnTo>
                <a:cubicBezTo>
                  <a:pt x="380" y="155"/>
                  <a:pt x="386" y="164"/>
                  <a:pt x="390" y="174"/>
                </a:cubicBezTo>
                <a:cubicBezTo>
                  <a:pt x="405" y="204"/>
                  <a:pt x="411" y="234"/>
                  <a:pt x="411" y="267"/>
                </a:cubicBezTo>
                <a:cubicBezTo>
                  <a:pt x="414" y="386"/>
                  <a:pt x="322" y="479"/>
                  <a:pt x="207" y="479"/>
                </a:cubicBezTo>
                <a:cubicBezTo>
                  <a:pt x="92" y="479"/>
                  <a:pt x="0" y="386"/>
                  <a:pt x="0" y="270"/>
                </a:cubicBezTo>
                <a:cubicBezTo>
                  <a:pt x="0" y="222"/>
                  <a:pt x="15" y="179"/>
                  <a:pt x="41" y="144"/>
                </a:cubicBezTo>
                <a:lnTo>
                  <a:pt x="41" y="143"/>
                </a:lnTo>
                <a:lnTo>
                  <a:pt x="30" y="132"/>
                </a:lnTo>
                <a:cubicBezTo>
                  <a:pt x="18" y="120"/>
                  <a:pt x="18" y="102"/>
                  <a:pt x="30" y="90"/>
                </a:cubicBezTo>
                <a:cubicBezTo>
                  <a:pt x="42" y="78"/>
                  <a:pt x="59" y="78"/>
                  <a:pt x="71" y="90"/>
                </a:cubicBezTo>
                <a:lnTo>
                  <a:pt x="83" y="102"/>
                </a:lnTo>
                <a:lnTo>
                  <a:pt x="83" y="101"/>
                </a:lnTo>
                <a:cubicBezTo>
                  <a:pt x="101" y="87"/>
                  <a:pt x="122" y="76"/>
                  <a:pt x="145" y="69"/>
                </a:cubicBezTo>
                <a:lnTo>
                  <a:pt x="148" y="69"/>
                </a:lnTo>
                <a:lnTo>
                  <a:pt x="148" y="30"/>
                </a:lnTo>
                <a:cubicBezTo>
                  <a:pt x="148" y="12"/>
                  <a:pt x="160" y="0"/>
                  <a:pt x="177" y="0"/>
                </a:cubicBezTo>
                <a:close/>
              </a:path>
            </a:pathLst>
          </a:custGeom>
          <a:solidFill>
            <a:srgbClr val="FFFFFF"/>
          </a:solidFill>
          <a:ln w="32658" cap="flat">
            <a:noFill/>
            <a:prstDash val="solid"/>
            <a:miter/>
          </a:ln>
        </p:spPr>
        <p:txBody>
          <a:bodyPr wrap="square" rtlCol="0" anchor="ctr">
            <a:normAutofit fontScale="47500"/>
          </a:bodyPr>
          <a:lstStyle/>
          <a:p>
            <a:endParaRPr lang="zh-CN" altLang="en-US">
              <a:solidFill>
                <a:srgbClr val="FFFFFF"/>
              </a:solidFill>
            </a:endParaRPr>
          </a:p>
        </p:txBody>
      </p:sp>
      <p:sp>
        <p:nvSpPr>
          <p:cNvPr id="22" name="矩形 21"/>
          <p:cNvSpPr/>
          <p:nvPr>
            <p:custDataLst>
              <p:tags r:id="rId26"/>
            </p:custDataLst>
          </p:nvPr>
        </p:nvSpPr>
        <p:spPr>
          <a:xfrm>
            <a:off x="2517458" y="1528445"/>
            <a:ext cx="1927860" cy="875665"/>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400" dirty="0">
                <a:solidFill>
                  <a:schemeClr val="tx1">
                    <a:lumMod val="85000"/>
                    <a:lumOff val="15000"/>
                  </a:schemeClr>
                </a:solidFill>
                <a:latin typeface="+mn-ea"/>
                <a:cs typeface="+mn-ea"/>
              </a:rPr>
              <a:t>数据的共享程度：无共享、冗余度极大</a:t>
            </a:r>
            <a:endParaRPr lang="zh-CN" altLang="en-US" sz="1400" dirty="0">
              <a:solidFill>
                <a:schemeClr val="tx1">
                  <a:lumMod val="85000"/>
                  <a:lumOff val="15000"/>
                </a:schemeClr>
              </a:solidFill>
              <a:latin typeface="+mn-ea"/>
              <a:cs typeface="+mn-ea"/>
            </a:endParaRPr>
          </a:p>
        </p:txBody>
      </p:sp>
      <p:sp>
        <p:nvSpPr>
          <p:cNvPr id="26" name="矩形 25"/>
          <p:cNvSpPr/>
          <p:nvPr>
            <p:custDataLst>
              <p:tags r:id="rId27"/>
            </p:custDataLst>
          </p:nvPr>
        </p:nvSpPr>
        <p:spPr>
          <a:xfrm>
            <a:off x="7737793" y="1520190"/>
            <a:ext cx="1936115" cy="88709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400">
                <a:solidFill>
                  <a:schemeClr val="tx1">
                    <a:lumMod val="85000"/>
                    <a:lumOff val="15000"/>
                  </a:schemeClr>
                </a:solidFill>
                <a:latin typeface="+mn-ea"/>
                <a:cs typeface="+mn-ea"/>
              </a:rPr>
              <a:t>数据的独立性：不独立，完全依赖于程序</a:t>
            </a:r>
            <a:endParaRPr lang="zh-CN" altLang="en-US" sz="1400">
              <a:solidFill>
                <a:schemeClr val="tx1">
                  <a:lumMod val="85000"/>
                  <a:lumOff val="15000"/>
                </a:schemeClr>
              </a:solidFill>
              <a:latin typeface="+mn-ea"/>
              <a:cs typeface="+mn-ea"/>
            </a:endParaRPr>
          </a:p>
        </p:txBody>
      </p:sp>
      <p:sp>
        <p:nvSpPr>
          <p:cNvPr id="4" name="任意多边形: 形状 3"/>
          <p:cNvSpPr/>
          <p:nvPr>
            <p:custDataLst>
              <p:tags r:id="rId28"/>
            </p:custDataLst>
          </p:nvPr>
        </p:nvSpPr>
        <p:spPr>
          <a:xfrm>
            <a:off x="3073718" y="4269740"/>
            <a:ext cx="246854" cy="288289"/>
          </a:xfrm>
          <a:custGeom>
            <a:avLst/>
            <a:gdLst>
              <a:gd name="connsiteX0" fmla="*/ 136794 w 246854"/>
              <a:gd name="connsiteY0" fmla="*/ 114 h 288289"/>
              <a:gd name="connsiteX1" fmla="*/ 28014 w 246854"/>
              <a:gd name="connsiteY1" fmla="*/ 92801 h 288289"/>
              <a:gd name="connsiteX2" fmla="*/ 1642 w 246854"/>
              <a:gd name="connsiteY2" fmla="*/ 139327 h 288289"/>
              <a:gd name="connsiteX3" fmla="*/ 11730 w 246854"/>
              <a:gd name="connsiteY3" fmla="*/ 156641 h 288289"/>
              <a:gd name="connsiteX4" fmla="*/ 29523 w 246854"/>
              <a:gd name="connsiteY4" fmla="*/ 156641 h 288289"/>
              <a:gd name="connsiteX5" fmla="*/ 29523 w 246854"/>
              <a:gd name="connsiteY5" fmla="*/ 214468 h 288289"/>
              <a:gd name="connsiteX6" fmla="*/ 60676 w 246854"/>
              <a:gd name="connsiteY6" fmla="*/ 239023 h 288289"/>
              <a:gd name="connsiteX7" fmla="*/ 80630 w 246854"/>
              <a:gd name="connsiteY7" fmla="*/ 236266 h 288289"/>
              <a:gd name="connsiteX8" fmla="*/ 80630 w 246854"/>
              <a:gd name="connsiteY8" fmla="*/ 269777 h 288289"/>
              <a:gd name="connsiteX9" fmla="*/ 99259 w 246854"/>
              <a:gd name="connsiteY9" fmla="*/ 288404 h 288289"/>
              <a:gd name="connsiteX10" fmla="*/ 159805 w 246854"/>
              <a:gd name="connsiteY10" fmla="*/ 288404 h 288289"/>
              <a:gd name="connsiteX11" fmla="*/ 178437 w 246854"/>
              <a:gd name="connsiteY11" fmla="*/ 269777 h 288289"/>
              <a:gd name="connsiteX12" fmla="*/ 178437 w 246854"/>
              <a:gd name="connsiteY12" fmla="*/ 212242 h 288289"/>
              <a:gd name="connsiteX13" fmla="*/ 246971 w 246854"/>
              <a:gd name="connsiteY13" fmla="*/ 110262 h 288289"/>
              <a:gd name="connsiteX14" fmla="*/ 136794 w 246854"/>
              <a:gd name="connsiteY14" fmla="*/ 114 h 288289"/>
              <a:gd name="connsiteX15" fmla="*/ 176801 w 246854"/>
              <a:gd name="connsiteY15" fmla="*/ 99361 h 288289"/>
              <a:gd name="connsiteX16" fmla="*/ 116738 w 246854"/>
              <a:gd name="connsiteY16" fmla="*/ 162494 h 288289"/>
              <a:gd name="connsiteX17" fmla="*/ 108755 w 246854"/>
              <a:gd name="connsiteY17" fmla="*/ 158609 h 288289"/>
              <a:gd name="connsiteX18" fmla="*/ 115081 w 246854"/>
              <a:gd name="connsiteY18" fmla="*/ 115383 h 288289"/>
              <a:gd name="connsiteX19" fmla="*/ 87619 w 246854"/>
              <a:gd name="connsiteY19" fmla="*/ 115383 h 288289"/>
              <a:gd name="connsiteX20" fmla="*/ 84243 w 246854"/>
              <a:gd name="connsiteY20" fmla="*/ 107519 h 288289"/>
              <a:gd name="connsiteX21" fmla="*/ 144311 w 246854"/>
              <a:gd name="connsiteY21" fmla="*/ 44387 h 288289"/>
              <a:gd name="connsiteX22" fmla="*/ 152294 w 246854"/>
              <a:gd name="connsiteY22" fmla="*/ 48272 h 288289"/>
              <a:gd name="connsiteX23" fmla="*/ 145968 w 246854"/>
              <a:gd name="connsiteY23" fmla="*/ 91498 h 288289"/>
              <a:gd name="connsiteX24" fmla="*/ 173429 w 246854"/>
              <a:gd name="connsiteY24" fmla="*/ 91498 h 288289"/>
              <a:gd name="connsiteX25" fmla="*/ 176801 w 246854"/>
              <a:gd name="connsiteY25" fmla="*/ 99361 h 288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6854" h="288289">
                <a:moveTo>
                  <a:pt x="136794" y="114"/>
                </a:moveTo>
                <a:cubicBezTo>
                  <a:pt x="81891" y="114"/>
                  <a:pt x="36383" y="40266"/>
                  <a:pt x="28014" y="92801"/>
                </a:cubicBezTo>
                <a:lnTo>
                  <a:pt x="1642" y="139327"/>
                </a:lnTo>
                <a:cubicBezTo>
                  <a:pt x="-2742" y="147057"/>
                  <a:pt x="2843" y="156641"/>
                  <a:pt x="11730" y="156641"/>
                </a:cubicBezTo>
                <a:lnTo>
                  <a:pt x="29523" y="156641"/>
                </a:lnTo>
                <a:lnTo>
                  <a:pt x="29523" y="214468"/>
                </a:lnTo>
                <a:cubicBezTo>
                  <a:pt x="29523" y="230799"/>
                  <a:pt x="44793" y="242835"/>
                  <a:pt x="60676" y="239023"/>
                </a:cubicBezTo>
                <a:lnTo>
                  <a:pt x="80630" y="236266"/>
                </a:lnTo>
                <a:lnTo>
                  <a:pt x="80630" y="269777"/>
                </a:lnTo>
                <a:cubicBezTo>
                  <a:pt x="80630" y="280065"/>
                  <a:pt x="88971" y="288404"/>
                  <a:pt x="99259" y="288404"/>
                </a:cubicBezTo>
                <a:lnTo>
                  <a:pt x="159805" y="288404"/>
                </a:lnTo>
                <a:cubicBezTo>
                  <a:pt x="170095" y="288404"/>
                  <a:pt x="178437" y="280065"/>
                  <a:pt x="178437" y="269777"/>
                </a:cubicBezTo>
                <a:lnTo>
                  <a:pt x="178437" y="212242"/>
                </a:lnTo>
                <a:cubicBezTo>
                  <a:pt x="218636" y="195820"/>
                  <a:pt x="246971" y="156355"/>
                  <a:pt x="246971" y="110262"/>
                </a:cubicBezTo>
                <a:cubicBezTo>
                  <a:pt x="246967" y="49425"/>
                  <a:pt x="197639" y="114"/>
                  <a:pt x="136794" y="114"/>
                </a:cubicBezTo>
                <a:moveTo>
                  <a:pt x="176801" y="99361"/>
                </a:moveTo>
                <a:lnTo>
                  <a:pt x="116738" y="162494"/>
                </a:lnTo>
                <a:cubicBezTo>
                  <a:pt x="113608" y="165785"/>
                  <a:pt x="108099" y="163103"/>
                  <a:pt x="108755" y="158609"/>
                </a:cubicBezTo>
                <a:lnTo>
                  <a:pt x="115081" y="115383"/>
                </a:lnTo>
                <a:lnTo>
                  <a:pt x="87619" y="115383"/>
                </a:lnTo>
                <a:cubicBezTo>
                  <a:pt x="83526" y="115383"/>
                  <a:pt x="81425" y="110485"/>
                  <a:pt x="84243" y="107519"/>
                </a:cubicBezTo>
                <a:lnTo>
                  <a:pt x="144311" y="44387"/>
                </a:lnTo>
                <a:cubicBezTo>
                  <a:pt x="147441" y="41095"/>
                  <a:pt x="152950" y="43777"/>
                  <a:pt x="152294" y="48272"/>
                </a:cubicBezTo>
                <a:lnTo>
                  <a:pt x="145968" y="91498"/>
                </a:lnTo>
                <a:lnTo>
                  <a:pt x="173429" y="91498"/>
                </a:lnTo>
                <a:cubicBezTo>
                  <a:pt x="177518" y="91498"/>
                  <a:pt x="179624" y="96395"/>
                  <a:pt x="176801" y="99361"/>
                </a:cubicBezTo>
              </a:path>
            </a:pathLst>
          </a:custGeom>
          <a:solidFill>
            <a:srgbClr val="FFFFFF"/>
          </a:solidFill>
          <a:ln w="10213" cap="flat">
            <a:noFill/>
            <a:prstDash val="solid"/>
            <a:miter/>
          </a:ln>
        </p:spPr>
        <p:txBody>
          <a:bodyPr rtlCol="0" anchor="ctr"/>
          <a:lstStyle/>
          <a:p>
            <a:endParaRPr lang="zh-CN" altLang="en-US">
              <a:solidFill>
                <a:srgbClr val="FFFFFF"/>
              </a:solidFill>
            </a:endParaRPr>
          </a:p>
        </p:txBody>
      </p:sp>
      <p:sp>
        <p:nvSpPr>
          <p:cNvPr id="35" name="任意多边形: 形状 34"/>
          <p:cNvSpPr/>
          <p:nvPr>
            <p:custDataLst>
              <p:tags r:id="rId29"/>
            </p:custDataLst>
          </p:nvPr>
        </p:nvSpPr>
        <p:spPr>
          <a:xfrm>
            <a:off x="3985578" y="2807970"/>
            <a:ext cx="4218940" cy="2532380"/>
          </a:xfrm>
          <a:custGeom>
            <a:avLst/>
            <a:gdLst>
              <a:gd name="connsiteX0" fmla="*/ 2108242 w 4218940"/>
              <a:gd name="connsiteY0" fmla="*/ 471170 h 2532380"/>
              <a:gd name="connsiteX1" fmla="*/ 399590 w 4218940"/>
              <a:gd name="connsiteY1" fmla="*/ 2180269 h 2532380"/>
              <a:gd name="connsiteX2" fmla="*/ 430181 w 4218940"/>
              <a:gd name="connsiteY2" fmla="*/ 2503583 h 2532380"/>
              <a:gd name="connsiteX3" fmla="*/ 434235 w 4218940"/>
              <a:gd name="connsiteY3" fmla="*/ 2523490 h 2532380"/>
              <a:gd name="connsiteX4" fmla="*/ 3781880 w 4218940"/>
              <a:gd name="connsiteY4" fmla="*/ 2523490 h 2532380"/>
              <a:gd name="connsiteX5" fmla="*/ 3785935 w 4218940"/>
              <a:gd name="connsiteY5" fmla="*/ 2503583 h 2532380"/>
              <a:gd name="connsiteX6" fmla="*/ 3816525 w 4218940"/>
              <a:gd name="connsiteY6" fmla="*/ 2180269 h 2532380"/>
              <a:gd name="connsiteX7" fmla="*/ 2108242 w 4218940"/>
              <a:gd name="connsiteY7" fmla="*/ 471170 h 2532380"/>
              <a:gd name="connsiteX8" fmla="*/ 2109698 w 4218940"/>
              <a:gd name="connsiteY8" fmla="*/ 0 h 2532380"/>
              <a:gd name="connsiteX9" fmla="*/ 4218940 w 4218940"/>
              <a:gd name="connsiteY9" fmla="*/ 2108876 h 2532380"/>
              <a:gd name="connsiteX10" fmla="*/ 4181169 w 4218940"/>
              <a:gd name="connsiteY10" fmla="*/ 2507816 h 2532380"/>
              <a:gd name="connsiteX11" fmla="*/ 4176164 w 4218940"/>
              <a:gd name="connsiteY11" fmla="*/ 2532380 h 2532380"/>
              <a:gd name="connsiteX12" fmla="*/ 42777 w 4218940"/>
              <a:gd name="connsiteY12" fmla="*/ 2532380 h 2532380"/>
              <a:gd name="connsiteX13" fmla="*/ 37771 w 4218940"/>
              <a:gd name="connsiteY13" fmla="*/ 2507816 h 2532380"/>
              <a:gd name="connsiteX14" fmla="*/ 0 w 4218940"/>
              <a:gd name="connsiteY14" fmla="*/ 2108876 h 2532380"/>
              <a:gd name="connsiteX15" fmla="*/ 2109698 w 4218940"/>
              <a:gd name="connsiteY15" fmla="*/ 0 h 253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18940" h="2532380">
                <a:moveTo>
                  <a:pt x="2108242" y="471170"/>
                </a:moveTo>
                <a:cubicBezTo>
                  <a:pt x="1164356" y="471170"/>
                  <a:pt x="399590" y="1236136"/>
                  <a:pt x="399590" y="2180269"/>
                </a:cubicBezTo>
                <a:cubicBezTo>
                  <a:pt x="399590" y="2290867"/>
                  <a:pt x="410279" y="2398884"/>
                  <a:pt x="430181" y="2503583"/>
                </a:cubicBezTo>
                <a:lnTo>
                  <a:pt x="434235" y="2523490"/>
                </a:lnTo>
                <a:lnTo>
                  <a:pt x="3781880" y="2523490"/>
                </a:lnTo>
                <a:lnTo>
                  <a:pt x="3785935" y="2503583"/>
                </a:lnTo>
                <a:cubicBezTo>
                  <a:pt x="3805837" y="2398884"/>
                  <a:pt x="3816525" y="2290867"/>
                  <a:pt x="3816525" y="2180269"/>
                </a:cubicBezTo>
                <a:cubicBezTo>
                  <a:pt x="3816525" y="1236136"/>
                  <a:pt x="3051760" y="471170"/>
                  <a:pt x="2108242" y="471170"/>
                </a:cubicBezTo>
                <a:close/>
                <a:moveTo>
                  <a:pt x="2109698" y="0"/>
                </a:moveTo>
                <a:cubicBezTo>
                  <a:pt x="3274673" y="0"/>
                  <a:pt x="4218940" y="943900"/>
                  <a:pt x="4218940" y="2108876"/>
                </a:cubicBezTo>
                <a:cubicBezTo>
                  <a:pt x="4218940" y="2245344"/>
                  <a:pt x="4205743" y="2378627"/>
                  <a:pt x="4181169" y="2507816"/>
                </a:cubicBezTo>
                <a:lnTo>
                  <a:pt x="4176164" y="2532380"/>
                </a:lnTo>
                <a:lnTo>
                  <a:pt x="42777" y="2532380"/>
                </a:lnTo>
                <a:lnTo>
                  <a:pt x="37771" y="2507816"/>
                </a:lnTo>
                <a:cubicBezTo>
                  <a:pt x="13197" y="2378627"/>
                  <a:pt x="0" y="2245344"/>
                  <a:pt x="0" y="2108876"/>
                </a:cubicBezTo>
                <a:cubicBezTo>
                  <a:pt x="0" y="943900"/>
                  <a:pt x="944267" y="0"/>
                  <a:pt x="2109698" y="0"/>
                </a:cubicBezTo>
                <a:close/>
              </a:path>
            </a:pathLst>
          </a:custGeom>
          <a:solidFill>
            <a:schemeClr val="accent1">
              <a:lumMod val="20000"/>
              <a:lumOff val="80000"/>
              <a:alpha val="35000"/>
            </a:schemeClr>
          </a:solidFill>
          <a:ln w="3175">
            <a:gradFill>
              <a:gsLst>
                <a:gs pos="37000">
                  <a:schemeClr val="accent1">
                    <a:lumMod val="5000"/>
                    <a:lumOff val="95000"/>
                  </a:schemeClr>
                </a:gs>
                <a:gs pos="0">
                  <a:schemeClr val="accent1">
                    <a:lumMod val="51000"/>
                    <a:lumOff val="49000"/>
                  </a:schemeClr>
                </a:gs>
                <a:gs pos="100000">
                  <a:schemeClr val="bg1"/>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36" name="任意多边形 15"/>
          <p:cNvSpPr/>
          <p:nvPr>
            <p:custDataLst>
              <p:tags r:id="rId30"/>
            </p:custDataLst>
          </p:nvPr>
        </p:nvSpPr>
        <p:spPr>
          <a:xfrm>
            <a:off x="4388803" y="3282315"/>
            <a:ext cx="3416935" cy="2052320"/>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noFill/>
          <a:ln w="3175">
            <a:gradFill>
              <a:gsLst>
                <a:gs pos="37000">
                  <a:schemeClr val="accent1">
                    <a:lumMod val="5000"/>
                    <a:lumOff val="95000"/>
                  </a:schemeClr>
                </a:gs>
                <a:gs pos="0">
                  <a:schemeClr val="accent1">
                    <a:lumMod val="51000"/>
                    <a:lumOff val="49000"/>
                  </a:schemeClr>
                </a:gs>
                <a:gs pos="100000">
                  <a:schemeClr val="bg1"/>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grpSp>
        <p:nvGrpSpPr>
          <p:cNvPr id="2" name="组合 1"/>
          <p:cNvGrpSpPr/>
          <p:nvPr>
            <p:custDataLst>
              <p:tags r:id="rId31"/>
            </p:custDataLst>
          </p:nvPr>
        </p:nvGrpSpPr>
        <p:grpSpPr>
          <a:xfrm>
            <a:off x="4208780" y="901065"/>
            <a:ext cx="3522980" cy="76200"/>
            <a:chOff x="3135" y="1452"/>
            <a:chExt cx="8360" cy="120"/>
          </a:xfrm>
        </p:grpSpPr>
        <p:sp>
          <p:nvSpPr>
            <p:cNvPr id="13" name="矩形 12"/>
            <p:cNvSpPr/>
            <p:nvPr>
              <p:custDataLst>
                <p:tags r:id="rId32"/>
              </p:custDataLst>
            </p:nvPr>
          </p:nvSpPr>
          <p:spPr>
            <a:xfrm flipV="1">
              <a:off x="3135"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任意多边形 14"/>
            <p:cNvSpPr/>
            <p:nvPr>
              <p:custDataLst>
                <p:tags r:id="rId33"/>
              </p:custDataLst>
            </p:nvPr>
          </p:nvSpPr>
          <p:spPr>
            <a:xfrm>
              <a:off x="3135"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Rectangle 2"/>
          <p:cNvSpPr>
            <a:spLocks noGrp="1"/>
          </p:cNvSpPr>
          <p:nvPr>
            <p:ph type="title"/>
          </p:nvPr>
        </p:nvSpPr>
        <p:spPr>
          <a:xfrm>
            <a:off x="1630045" y="-40005"/>
            <a:ext cx="7099935" cy="1138555"/>
          </a:xfrm>
        </p:spPr>
        <p:txBody>
          <a:bodyPr vert="horz" wrap="square" lIns="91456" tIns="45728" rIns="91456" bIns="45728" anchor="ctr" anchorCtr="0"/>
          <a:p>
            <a:pPr eaLnBrk="1" hangingPunct="1"/>
            <a:r>
              <a:rPr lang="zh-CN" altLang="en-US" sz="2800" dirty="0"/>
              <a:t>应用程序与数据的对应关系（人工管理阶段）</a:t>
            </a:r>
            <a:endParaRPr lang="zh-CN" altLang="en-US" sz="2800" dirty="0"/>
          </a:p>
        </p:txBody>
      </p:sp>
      <p:sp>
        <p:nvSpPr>
          <p:cNvPr id="59394" name="Rectangle 3"/>
          <p:cNvSpPr>
            <a:spLocks noGrp="1"/>
          </p:cNvSpPr>
          <p:nvPr>
            <p:ph idx="1"/>
          </p:nvPr>
        </p:nvSpPr>
        <p:spPr/>
        <p:txBody>
          <a:bodyPr vert="horz" wrap="square" lIns="91456" tIns="45728" rIns="91456" bIns="45728" anchor="t" anchorCtr="0">
            <a:normAutofit fontScale="90000" lnSpcReduction="20000"/>
          </a:bodyPr>
          <a:p>
            <a:pPr eaLnBrk="1" hangingPunct="1"/>
            <a:endParaRPr lang="en-US" altLang="zh-CN" dirty="0"/>
          </a:p>
          <a:p>
            <a:pPr eaLnBrk="1" hangingPunct="1"/>
            <a:endParaRPr lang="en-US" altLang="zh-CN" dirty="0"/>
          </a:p>
          <a:p>
            <a:pPr eaLnBrk="1" hangingPunct="1"/>
            <a:endParaRPr lang="en-US" altLang="zh-CN" dirty="0"/>
          </a:p>
          <a:p>
            <a:pPr eaLnBrk="1" hangingPunct="1"/>
            <a:endParaRPr lang="en-US" altLang="zh-CN" dirty="0"/>
          </a:p>
          <a:p>
            <a:pPr eaLnBrk="1" hangingPunct="1"/>
            <a:endParaRPr lang="en-US" altLang="zh-CN" dirty="0"/>
          </a:p>
          <a:p>
            <a:pPr eaLnBrk="1" hangingPunct="1"/>
            <a:endParaRPr lang="en-US" altLang="zh-CN" dirty="0"/>
          </a:p>
          <a:p>
            <a:pPr eaLnBrk="1" hangingPunct="1">
              <a:buNone/>
            </a:pPr>
            <a:r>
              <a:rPr lang="en-US" altLang="zh-CN" dirty="0">
                <a:sym typeface="Webdings" panose="05030102010509060703" pitchFamily="18" charset="2"/>
              </a:rPr>
              <a:t>  </a:t>
            </a:r>
            <a:endParaRPr lang="en-US" altLang="zh-CN" dirty="0">
              <a:sym typeface="Webdings" panose="05030102010509060703" pitchFamily="18" charset="2"/>
            </a:endParaRPr>
          </a:p>
        </p:txBody>
      </p:sp>
      <p:grpSp>
        <p:nvGrpSpPr>
          <p:cNvPr id="59395" name="Group 4"/>
          <p:cNvGrpSpPr/>
          <p:nvPr/>
        </p:nvGrpSpPr>
        <p:grpSpPr>
          <a:xfrm>
            <a:off x="3357691" y="2133995"/>
            <a:ext cx="5106345" cy="3048564"/>
            <a:chOff x="1632" y="1248"/>
            <a:chExt cx="3216" cy="1920"/>
          </a:xfrm>
        </p:grpSpPr>
        <p:grpSp>
          <p:nvGrpSpPr>
            <p:cNvPr id="59396" name="Group 5"/>
            <p:cNvGrpSpPr/>
            <p:nvPr/>
          </p:nvGrpSpPr>
          <p:grpSpPr>
            <a:xfrm>
              <a:off x="1632" y="1248"/>
              <a:ext cx="3168" cy="816"/>
              <a:chOff x="2854" y="10353"/>
              <a:chExt cx="3570" cy="1256"/>
            </a:xfrm>
          </p:grpSpPr>
          <p:sp>
            <p:nvSpPr>
              <p:cNvPr id="59397" name="Text Box 6"/>
              <p:cNvSpPr txBox="1"/>
              <p:nvPr/>
            </p:nvSpPr>
            <p:spPr>
              <a:xfrm>
                <a:off x="2854" y="10353"/>
                <a:ext cx="1260" cy="471"/>
              </a:xfrm>
              <a:prstGeom prst="rect">
                <a:avLst/>
              </a:prstGeom>
              <a:solidFill>
                <a:srgbClr val="FFFFFF"/>
              </a:solidFill>
              <a:ln w="9525" cap="flat" cmpd="sng">
                <a:solidFill>
                  <a:srgbClr val="000000"/>
                </a:solidFill>
                <a:prstDash val="solid"/>
                <a:miter/>
                <a:headEnd type="none" w="med" len="med"/>
                <a:tailEnd type="none" w="med" len="med"/>
              </a:ln>
            </p:spPr>
            <p:txBody>
              <a:bodyPr anchor="t" anchorCtr="0"/>
              <a:p>
                <a:r>
                  <a:rPr lang="zh-CN" altLang="en-US" b="1" dirty="0">
                    <a:latin typeface="Arial" panose="020B0604020202020204" pitchFamily="34" charset="0"/>
                    <a:ea typeface="宋体" panose="02010600030101010101" pitchFamily="2" charset="-122"/>
                  </a:rPr>
                  <a:t>应用程序</a:t>
                </a:r>
                <a:r>
                  <a:rPr lang="en-US" altLang="zh-CN" b="1" dirty="0">
                    <a:latin typeface="Arial" panose="020B0604020202020204" pitchFamily="34" charset="0"/>
                    <a:ea typeface="宋体" panose="02010600030101010101" pitchFamily="2" charset="-122"/>
                  </a:rPr>
                  <a:t>1</a:t>
                </a:r>
                <a:endParaRPr lang="en-US" altLang="zh-CN" sz="2800" b="1" dirty="0">
                  <a:latin typeface="Arial" panose="020B0604020202020204" pitchFamily="34" charset="0"/>
                  <a:ea typeface="宋体" panose="02010600030101010101" pitchFamily="2" charset="-122"/>
                </a:endParaRPr>
              </a:p>
            </p:txBody>
          </p:sp>
          <p:sp>
            <p:nvSpPr>
              <p:cNvPr id="59398" name="Text Box 7"/>
              <p:cNvSpPr txBox="1"/>
              <p:nvPr/>
            </p:nvSpPr>
            <p:spPr>
              <a:xfrm>
                <a:off x="5269" y="10353"/>
                <a:ext cx="1155" cy="471"/>
              </a:xfrm>
              <a:prstGeom prst="rect">
                <a:avLst/>
              </a:prstGeom>
              <a:solidFill>
                <a:srgbClr val="FFFFFF"/>
              </a:solidFill>
              <a:ln w="9525" cap="flat" cmpd="sng">
                <a:solidFill>
                  <a:srgbClr val="000000"/>
                </a:solidFill>
                <a:prstDash val="solid"/>
                <a:miter/>
                <a:headEnd type="none" w="med" len="med"/>
                <a:tailEnd type="none" w="med" len="med"/>
              </a:ln>
            </p:spPr>
            <p:txBody>
              <a:bodyPr anchor="t" anchorCtr="0"/>
              <a:p>
                <a:r>
                  <a:rPr lang="zh-CN" altLang="en-US" b="1" dirty="0">
                    <a:latin typeface="Arial" panose="020B0604020202020204" pitchFamily="34" charset="0"/>
                    <a:ea typeface="宋体" panose="02010600030101010101" pitchFamily="2" charset="-122"/>
                  </a:rPr>
                  <a:t>数据集</a:t>
                </a:r>
                <a:r>
                  <a:rPr lang="en-US" altLang="zh-CN" b="1" dirty="0">
                    <a:latin typeface="Arial" panose="020B0604020202020204" pitchFamily="34" charset="0"/>
                    <a:ea typeface="宋体" panose="02010600030101010101" pitchFamily="2" charset="-122"/>
                  </a:rPr>
                  <a:t>1</a:t>
                </a:r>
                <a:endParaRPr lang="en-US" altLang="zh-CN" b="1" dirty="0">
                  <a:latin typeface="Arial" panose="020B0604020202020204" pitchFamily="34" charset="0"/>
                  <a:ea typeface="宋体" panose="02010600030101010101" pitchFamily="2" charset="-122"/>
                </a:endParaRPr>
              </a:p>
            </p:txBody>
          </p:sp>
          <p:sp>
            <p:nvSpPr>
              <p:cNvPr id="59399" name="Line 8"/>
              <p:cNvSpPr/>
              <p:nvPr/>
            </p:nvSpPr>
            <p:spPr>
              <a:xfrm>
                <a:off x="4114" y="10667"/>
                <a:ext cx="1155" cy="0"/>
              </a:xfrm>
              <a:prstGeom prst="line">
                <a:avLst/>
              </a:prstGeom>
              <a:ln w="9525" cap="flat" cmpd="sng">
                <a:solidFill>
                  <a:srgbClr val="000000"/>
                </a:solidFill>
                <a:prstDash val="solid"/>
                <a:round/>
                <a:headEnd type="none" w="med" len="med"/>
                <a:tailEnd type="none" w="med" len="med"/>
              </a:ln>
            </p:spPr>
          </p:sp>
          <p:sp>
            <p:nvSpPr>
              <p:cNvPr id="59400" name="Text Box 9"/>
              <p:cNvSpPr txBox="1"/>
              <p:nvPr/>
            </p:nvSpPr>
            <p:spPr>
              <a:xfrm>
                <a:off x="2854" y="11138"/>
                <a:ext cx="1260" cy="471"/>
              </a:xfrm>
              <a:prstGeom prst="rect">
                <a:avLst/>
              </a:prstGeom>
              <a:solidFill>
                <a:srgbClr val="FFFFFF"/>
              </a:solidFill>
              <a:ln w="9525" cap="flat" cmpd="sng">
                <a:solidFill>
                  <a:srgbClr val="000000"/>
                </a:solidFill>
                <a:prstDash val="solid"/>
                <a:miter/>
                <a:headEnd type="none" w="med" len="med"/>
                <a:tailEnd type="none" w="med" len="med"/>
              </a:ln>
            </p:spPr>
            <p:txBody>
              <a:bodyPr anchor="t" anchorCtr="0"/>
              <a:p>
                <a:pPr algn="just"/>
                <a:r>
                  <a:rPr lang="zh-CN" altLang="en-US" b="1" dirty="0">
                    <a:latin typeface="Arial" panose="020B0604020202020204" pitchFamily="34" charset="0"/>
                    <a:ea typeface="宋体" panose="02010600030101010101" pitchFamily="2" charset="-122"/>
                  </a:rPr>
                  <a:t>应用程序</a:t>
                </a:r>
                <a:r>
                  <a:rPr lang="en-US" altLang="zh-CN" b="1" dirty="0">
                    <a:latin typeface="Arial" panose="020B0604020202020204" pitchFamily="34" charset="0"/>
                    <a:ea typeface="宋体" panose="02010600030101010101" pitchFamily="2" charset="-122"/>
                  </a:rPr>
                  <a:t>2</a:t>
                </a:r>
                <a:endParaRPr lang="en-US" altLang="zh-CN" sz="1000" b="1" dirty="0">
                  <a:latin typeface="Arial" panose="020B0604020202020204" pitchFamily="34" charset="0"/>
                  <a:ea typeface="宋体" panose="02010600030101010101" pitchFamily="2" charset="-122"/>
                </a:endParaRPr>
              </a:p>
            </p:txBody>
          </p:sp>
          <p:sp>
            <p:nvSpPr>
              <p:cNvPr id="59401" name="Text Box 10"/>
              <p:cNvSpPr txBox="1"/>
              <p:nvPr/>
            </p:nvSpPr>
            <p:spPr>
              <a:xfrm>
                <a:off x="5269" y="11138"/>
                <a:ext cx="1155" cy="471"/>
              </a:xfrm>
              <a:prstGeom prst="rect">
                <a:avLst/>
              </a:prstGeom>
              <a:solidFill>
                <a:srgbClr val="FFFFFF"/>
              </a:solidFill>
              <a:ln w="9525" cap="flat" cmpd="sng">
                <a:solidFill>
                  <a:srgbClr val="000000"/>
                </a:solidFill>
                <a:prstDash val="solid"/>
                <a:miter/>
                <a:headEnd type="none" w="med" len="med"/>
                <a:tailEnd type="none" w="med" len="med"/>
              </a:ln>
            </p:spPr>
            <p:txBody>
              <a:bodyPr anchor="t" anchorCtr="0"/>
              <a:p>
                <a:r>
                  <a:rPr lang="zh-CN" altLang="en-US" b="1" dirty="0">
                    <a:latin typeface="Arial" panose="020B0604020202020204" pitchFamily="34" charset="0"/>
                    <a:ea typeface="宋体" panose="02010600030101010101" pitchFamily="2" charset="-122"/>
                  </a:rPr>
                  <a:t>数据集</a:t>
                </a:r>
                <a:r>
                  <a:rPr lang="en-US" altLang="zh-CN" b="1" dirty="0">
                    <a:latin typeface="Arial" panose="020B0604020202020204" pitchFamily="34" charset="0"/>
                    <a:ea typeface="宋体" panose="02010600030101010101" pitchFamily="2" charset="-122"/>
                  </a:rPr>
                  <a:t>2</a:t>
                </a:r>
                <a:endParaRPr lang="en-US" altLang="zh-CN" b="1" dirty="0">
                  <a:latin typeface="Arial" panose="020B0604020202020204" pitchFamily="34" charset="0"/>
                  <a:ea typeface="宋体" panose="02010600030101010101" pitchFamily="2" charset="-122"/>
                </a:endParaRPr>
              </a:p>
            </p:txBody>
          </p:sp>
          <p:sp>
            <p:nvSpPr>
              <p:cNvPr id="59402" name="Line 11"/>
              <p:cNvSpPr/>
              <p:nvPr/>
            </p:nvSpPr>
            <p:spPr>
              <a:xfrm>
                <a:off x="4114" y="11452"/>
                <a:ext cx="1155" cy="0"/>
              </a:xfrm>
              <a:prstGeom prst="line">
                <a:avLst/>
              </a:prstGeom>
              <a:ln w="9525" cap="flat" cmpd="sng">
                <a:solidFill>
                  <a:srgbClr val="000000"/>
                </a:solidFill>
                <a:prstDash val="solid"/>
                <a:round/>
                <a:headEnd type="none" w="med" len="med"/>
                <a:tailEnd type="none" w="med" len="med"/>
              </a:ln>
            </p:spPr>
          </p:sp>
        </p:grpSp>
        <p:grpSp>
          <p:nvGrpSpPr>
            <p:cNvPr id="59403" name="Group 12"/>
            <p:cNvGrpSpPr/>
            <p:nvPr/>
          </p:nvGrpSpPr>
          <p:grpSpPr>
            <a:xfrm>
              <a:off x="1632" y="2832"/>
              <a:ext cx="3216" cy="336"/>
              <a:chOff x="2854" y="13022"/>
              <a:chExt cx="3570" cy="471"/>
            </a:xfrm>
          </p:grpSpPr>
          <p:sp>
            <p:nvSpPr>
              <p:cNvPr id="59404" name="Text Box 13"/>
              <p:cNvSpPr txBox="1"/>
              <p:nvPr/>
            </p:nvSpPr>
            <p:spPr>
              <a:xfrm>
                <a:off x="2854" y="13022"/>
                <a:ext cx="1260" cy="471"/>
              </a:xfrm>
              <a:prstGeom prst="rect">
                <a:avLst/>
              </a:prstGeom>
              <a:solidFill>
                <a:srgbClr val="FFFFFF"/>
              </a:solidFill>
              <a:ln w="9525" cap="flat" cmpd="sng">
                <a:solidFill>
                  <a:srgbClr val="000000"/>
                </a:solidFill>
                <a:prstDash val="solid"/>
                <a:miter/>
                <a:headEnd type="none" w="med" len="med"/>
                <a:tailEnd type="none" w="med" len="med"/>
              </a:ln>
            </p:spPr>
            <p:txBody>
              <a:bodyPr anchor="t" anchorCtr="0"/>
              <a:p>
                <a:r>
                  <a:rPr lang="zh-CN" altLang="en-US" b="1" dirty="0">
                    <a:latin typeface="Arial" panose="020B0604020202020204" pitchFamily="34" charset="0"/>
                    <a:ea typeface="宋体" panose="02010600030101010101" pitchFamily="2" charset="-122"/>
                  </a:rPr>
                  <a:t>应用程序</a:t>
                </a:r>
                <a:r>
                  <a:rPr lang="en-US" altLang="zh-CN" b="1" dirty="0">
                    <a:latin typeface="Arial" panose="020B0604020202020204" pitchFamily="34" charset="0"/>
                    <a:ea typeface="宋体" panose="02010600030101010101" pitchFamily="2" charset="-122"/>
                  </a:rPr>
                  <a:t>n</a:t>
                </a:r>
                <a:endParaRPr lang="zh-CN" altLang="en-US" b="1" dirty="0">
                  <a:latin typeface="Arial" panose="020B0604020202020204" pitchFamily="34" charset="0"/>
                  <a:ea typeface="宋体" panose="02010600030101010101" pitchFamily="2" charset="-122"/>
                </a:endParaRPr>
              </a:p>
            </p:txBody>
          </p:sp>
          <p:sp>
            <p:nvSpPr>
              <p:cNvPr id="59405" name="Text Box 14"/>
              <p:cNvSpPr txBox="1"/>
              <p:nvPr/>
            </p:nvSpPr>
            <p:spPr>
              <a:xfrm>
                <a:off x="5269" y="13022"/>
                <a:ext cx="1155" cy="471"/>
              </a:xfrm>
              <a:prstGeom prst="rect">
                <a:avLst/>
              </a:prstGeom>
              <a:solidFill>
                <a:srgbClr val="FFFFFF"/>
              </a:solidFill>
              <a:ln w="9525" cap="flat" cmpd="sng">
                <a:solidFill>
                  <a:srgbClr val="000000"/>
                </a:solidFill>
                <a:prstDash val="solid"/>
                <a:miter/>
                <a:headEnd type="none" w="med" len="med"/>
                <a:tailEnd type="none" w="med" len="med"/>
              </a:ln>
            </p:spPr>
            <p:txBody>
              <a:bodyPr anchor="t" anchorCtr="0"/>
              <a:p>
                <a:r>
                  <a:rPr lang="zh-CN" altLang="en-US" b="1" dirty="0">
                    <a:latin typeface="Arial" panose="020B0604020202020204" pitchFamily="34" charset="0"/>
                    <a:ea typeface="宋体" panose="02010600030101010101" pitchFamily="2" charset="-122"/>
                  </a:rPr>
                  <a:t>数据集</a:t>
                </a:r>
                <a:r>
                  <a:rPr lang="en-US" altLang="zh-CN" b="1" dirty="0">
                    <a:latin typeface="Arial" panose="020B0604020202020204" pitchFamily="34" charset="0"/>
                    <a:ea typeface="宋体" panose="02010600030101010101" pitchFamily="2" charset="-122"/>
                  </a:rPr>
                  <a:t>n</a:t>
                </a:r>
                <a:endParaRPr lang="en-US" altLang="zh-CN" b="1" dirty="0">
                  <a:latin typeface="Arial" panose="020B0604020202020204" pitchFamily="34" charset="0"/>
                  <a:ea typeface="宋体" panose="02010600030101010101" pitchFamily="2" charset="-122"/>
                </a:endParaRPr>
              </a:p>
            </p:txBody>
          </p:sp>
          <p:sp>
            <p:nvSpPr>
              <p:cNvPr id="59406" name="Line 15"/>
              <p:cNvSpPr/>
              <p:nvPr/>
            </p:nvSpPr>
            <p:spPr>
              <a:xfrm>
                <a:off x="4114" y="13336"/>
                <a:ext cx="1155" cy="0"/>
              </a:xfrm>
              <a:prstGeom prst="line">
                <a:avLst/>
              </a:prstGeom>
              <a:ln w="9525" cap="flat" cmpd="sng">
                <a:solidFill>
                  <a:srgbClr val="000000"/>
                </a:solidFill>
                <a:prstDash val="solid"/>
                <a:round/>
                <a:headEnd type="none" w="med" len="med"/>
                <a:tailEnd type="none" w="med" len="med"/>
              </a:ln>
            </p:spPr>
          </p:sp>
        </p:grpSp>
        <p:sp>
          <p:nvSpPr>
            <p:cNvPr id="59407" name="Text Box 16"/>
            <p:cNvSpPr txBox="1"/>
            <p:nvPr/>
          </p:nvSpPr>
          <p:spPr>
            <a:xfrm>
              <a:off x="2063" y="2304"/>
              <a:ext cx="309" cy="384"/>
            </a:xfrm>
            <a:prstGeom prst="rect">
              <a:avLst/>
            </a:prstGeom>
            <a:noFill/>
            <a:ln w="9525">
              <a:noFill/>
            </a:ln>
          </p:spPr>
          <p:txBody>
            <a:bodyPr vert="eaVert" anchor="t" anchorCtr="0">
              <a:spAutoFit/>
            </a:bodyPr>
            <a:p>
              <a:pPr>
                <a:spcBef>
                  <a:spcPct val="50000"/>
                </a:spcBef>
              </a:pPr>
              <a:r>
                <a:rPr lang="en-US" altLang="zh-CN" sz="2000" b="1" dirty="0">
                  <a:latin typeface="Arial" panose="020B0604020202020204" pitchFamily="34" charset="0"/>
                  <a:ea typeface="宋体" panose="02010600030101010101" pitchFamily="2" charset="-122"/>
                </a:rPr>
                <a:t>...…</a:t>
              </a:r>
              <a:endParaRPr lang="en-US" altLang="zh-CN" sz="2000" b="1" dirty="0">
                <a:latin typeface="Arial" panose="020B0604020202020204" pitchFamily="34" charset="0"/>
                <a:ea typeface="宋体" panose="02010600030101010101" pitchFamily="2" charset="-122"/>
              </a:endParaRPr>
            </a:p>
          </p:txBody>
        </p:sp>
        <p:sp>
          <p:nvSpPr>
            <p:cNvPr id="59408" name="Text Box 17"/>
            <p:cNvSpPr txBox="1"/>
            <p:nvPr/>
          </p:nvSpPr>
          <p:spPr>
            <a:xfrm>
              <a:off x="4127" y="2304"/>
              <a:ext cx="309" cy="384"/>
            </a:xfrm>
            <a:prstGeom prst="rect">
              <a:avLst/>
            </a:prstGeom>
            <a:noFill/>
            <a:ln w="9525">
              <a:noFill/>
            </a:ln>
          </p:spPr>
          <p:txBody>
            <a:bodyPr vert="eaVert" anchor="t" anchorCtr="0">
              <a:spAutoFit/>
            </a:bodyPr>
            <a:p>
              <a:pPr>
                <a:spcBef>
                  <a:spcPct val="50000"/>
                </a:spcBef>
              </a:pPr>
              <a:r>
                <a:rPr lang="en-US" altLang="zh-CN" sz="2000" b="1" dirty="0">
                  <a:latin typeface="Arial" panose="020B0604020202020204" pitchFamily="34" charset="0"/>
                  <a:ea typeface="宋体" panose="02010600030101010101" pitchFamily="2" charset="-122"/>
                </a:rPr>
                <a:t>...…</a:t>
              </a:r>
              <a:endParaRPr lang="en-US" altLang="zh-CN" sz="2000" b="1" dirty="0">
                <a:latin typeface="Arial" panose="020B0604020202020204" pitchFamily="34" charset="0"/>
                <a:ea typeface="宋体" panose="02010600030101010101" pitchFamily="2" charset="-122"/>
              </a:endParaRPr>
            </a:p>
          </p:txBody>
        </p:sp>
      </p:grpSp>
      <p:sp>
        <p:nvSpPr>
          <p:cNvPr id="59409" name="Text Box 19"/>
          <p:cNvSpPr txBox="1"/>
          <p:nvPr/>
        </p:nvSpPr>
        <p:spPr>
          <a:xfrm>
            <a:off x="2711020" y="5667167"/>
            <a:ext cx="6473190" cy="460375"/>
          </a:xfrm>
          <a:prstGeom prst="rect">
            <a:avLst/>
          </a:prstGeom>
          <a:noFill/>
          <a:ln w="25400">
            <a:noFill/>
          </a:ln>
        </p:spPr>
        <p:txBody>
          <a:bodyPr wrap="none" anchor="t" anchorCtr="0">
            <a:spAutoFit/>
          </a:bodyPr>
          <a:p>
            <a:pPr marL="342900" indent="-342900"/>
            <a:r>
              <a:rPr lang="zh-CN" altLang="en-US" b="1" dirty="0">
                <a:latin typeface="Arial" panose="020B0604020202020204" pitchFamily="34" charset="0"/>
                <a:ea typeface="宋体" panose="02010600030101010101" pitchFamily="2" charset="-122"/>
              </a:rPr>
              <a:t>人工管理阶段 应用程序与数据之间的对应关系 </a:t>
            </a:r>
            <a:endParaRPr lang="zh-CN" altLang="en-US" b="1" dirty="0">
              <a:latin typeface="Arial" panose="020B0604020202020204" pitchFamily="34" charset="0"/>
              <a:ea typeface="宋体" panose="02010600030101010101" pitchFamily="2" charset="-122"/>
            </a:endParaRPr>
          </a:p>
        </p:txBody>
      </p:sp>
      <p:grpSp>
        <p:nvGrpSpPr>
          <p:cNvPr id="5" name="组合 4"/>
          <p:cNvGrpSpPr/>
          <p:nvPr>
            <p:custDataLst>
              <p:tags r:id="rId1"/>
            </p:custDataLst>
          </p:nvPr>
        </p:nvGrpSpPr>
        <p:grpSpPr>
          <a:xfrm>
            <a:off x="1605915" y="922020"/>
            <a:ext cx="6891655" cy="76200"/>
            <a:chOff x="3135" y="1452"/>
            <a:chExt cx="8360" cy="120"/>
          </a:xfrm>
        </p:grpSpPr>
        <p:sp>
          <p:nvSpPr>
            <p:cNvPr id="6" name="矩形 5"/>
            <p:cNvSpPr/>
            <p:nvPr>
              <p:custDataLst>
                <p:tags r:id="rId2"/>
              </p:custDataLst>
            </p:nvPr>
          </p:nvSpPr>
          <p:spPr>
            <a:xfrm flipV="1">
              <a:off x="3135"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135"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Rectangle 2"/>
          <p:cNvSpPr>
            <a:spLocks noGrp="1"/>
          </p:cNvSpPr>
          <p:nvPr>
            <p:ph type="title"/>
          </p:nvPr>
        </p:nvSpPr>
        <p:spPr>
          <a:xfrm>
            <a:off x="609600" y="274955"/>
            <a:ext cx="10971530" cy="582295"/>
          </a:xfrm>
        </p:spPr>
        <p:txBody>
          <a:bodyPr vert="horz" wrap="square" lIns="91456" tIns="45728" rIns="91456" bIns="45728" anchor="ctr" anchorCtr="0">
            <a:normAutofit fontScale="90000"/>
          </a:bodyPr>
          <a:p>
            <a:pPr eaLnBrk="1" hangingPunct="1"/>
            <a:r>
              <a:rPr lang="en-US" altLang="zh-CN" sz="3600" dirty="0"/>
              <a:t>2.  </a:t>
            </a:r>
            <a:r>
              <a:rPr lang="zh-CN" altLang="en-US" sz="3600" dirty="0"/>
              <a:t>文件系统阶段</a:t>
            </a:r>
            <a:endParaRPr lang="zh-CN" altLang="en-US" sz="3600" dirty="0"/>
          </a:p>
        </p:txBody>
      </p:sp>
      <p:sp>
        <p:nvSpPr>
          <p:cNvPr id="8" name="文本框 7"/>
          <p:cNvSpPr txBox="1"/>
          <p:nvPr>
            <p:custDataLst>
              <p:tags r:id="rId1"/>
            </p:custDataLst>
          </p:nvPr>
        </p:nvSpPr>
        <p:spPr>
          <a:xfrm>
            <a:off x="2690685" y="1098753"/>
            <a:ext cx="7519924" cy="359664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时期</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20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世纪</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50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年代末</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--60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年代中</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产生的背景</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应用背景	科学计算、数据管理	</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硬件背景	磁盘、磁鼓	</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软件背景	有文件系统	</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处理方式	联机实时处理、批处理	</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18" name="icon_1"/>
          <p:cNvSpPr>
            <a:spLocks noChangeAspect="1"/>
          </p:cNvSpPr>
          <p:nvPr>
            <p:custDataLst>
              <p:tags r:id="rId2"/>
            </p:custDataLst>
          </p:nvPr>
        </p:nvSpPr>
        <p:spPr bwMode="auto">
          <a:xfrm>
            <a:off x="1979485" y="1254963"/>
            <a:ext cx="508000" cy="270116"/>
          </a:xfrm>
          <a:custGeom>
            <a:avLst/>
            <a:gdLst>
              <a:gd name="T0" fmla="*/ 413 w 971"/>
              <a:gd name="T1" fmla="*/ 0 h 517"/>
              <a:gd name="T2" fmla="*/ 104 w 971"/>
              <a:gd name="T3" fmla="*/ 517 h 517"/>
              <a:gd name="T4" fmla="*/ 867 w 971"/>
              <a:gd name="T5" fmla="*/ 517 h 517"/>
              <a:gd name="T6" fmla="*/ 940 w 971"/>
              <a:gd name="T7" fmla="*/ 413 h 517"/>
              <a:gd name="T8" fmla="*/ 553 w 971"/>
              <a:gd name="T9" fmla="*/ 458 h 517"/>
              <a:gd name="T10" fmla="*/ 417 w 971"/>
              <a:gd name="T11" fmla="*/ 458 h 517"/>
              <a:gd name="T12" fmla="*/ 31 w 971"/>
              <a:gd name="T13" fmla="*/ 413 h 517"/>
              <a:gd name="T14" fmla="*/ 403 w 971"/>
              <a:gd name="T15" fmla="*/ 59 h 517"/>
              <a:gd name="T16" fmla="*/ 553 w 971"/>
              <a:gd name="T17" fmla="*/ 32 h 517"/>
              <a:gd name="T18" fmla="*/ 600 w 971"/>
              <a:gd name="T19" fmla="*/ 31 h 517"/>
              <a:gd name="T20" fmla="*/ 661 w 971"/>
              <a:gd name="T21" fmla="*/ 31 h 517"/>
              <a:gd name="T22" fmla="*/ 940 w 971"/>
              <a:gd name="T23" fmla="*/ 413 h 517"/>
              <a:gd name="T24" fmla="*/ 403 w 971"/>
              <a:gd name="T25" fmla="*/ 277 h 517"/>
              <a:gd name="T26" fmla="*/ 417 w 971"/>
              <a:gd name="T27" fmla="*/ 349 h 517"/>
              <a:gd name="T28" fmla="*/ 417 w 971"/>
              <a:gd name="T29" fmla="*/ 386 h 517"/>
              <a:gd name="T30" fmla="*/ 403 w 971"/>
              <a:gd name="T31" fmla="*/ 168 h 517"/>
              <a:gd name="T32" fmla="*/ 403 w 971"/>
              <a:gd name="T33" fmla="*/ 168 h 517"/>
              <a:gd name="T34" fmla="*/ 403 w 971"/>
              <a:gd name="T35" fmla="*/ 131 h 517"/>
              <a:gd name="T36" fmla="*/ 568 w 971"/>
              <a:gd name="T37" fmla="*/ 131 h 517"/>
              <a:gd name="T38" fmla="*/ 568 w 971"/>
              <a:gd name="T39" fmla="*/ 168 h 517"/>
              <a:gd name="T40" fmla="*/ 553 w 971"/>
              <a:gd name="T41" fmla="*/ 313 h 517"/>
              <a:gd name="T42" fmla="*/ 553 w 971"/>
              <a:gd name="T43" fmla="*/ 313 h 517"/>
              <a:gd name="T44" fmla="*/ 553 w 971"/>
              <a:gd name="T45" fmla="*/ 422 h 517"/>
              <a:gd name="T46" fmla="*/ 568 w 971"/>
              <a:gd name="T47" fmla="*/ 277 h 517"/>
              <a:gd name="T48" fmla="*/ 340 w 971"/>
              <a:gd name="T49" fmla="*/ 114 h 517"/>
              <a:gd name="T50" fmla="*/ 213 w 971"/>
              <a:gd name="T51" fmla="*/ 185 h 517"/>
              <a:gd name="T52" fmla="*/ 213 w 971"/>
              <a:gd name="T53" fmla="*/ 185 h 517"/>
              <a:gd name="T54" fmla="*/ 86 w 971"/>
              <a:gd name="T55" fmla="*/ 275 h 517"/>
              <a:gd name="T56" fmla="*/ 340 w 971"/>
              <a:gd name="T57" fmla="*/ 346 h 517"/>
              <a:gd name="T58" fmla="*/ 340 w 971"/>
              <a:gd name="T59" fmla="*/ 400 h 517"/>
              <a:gd name="T60" fmla="*/ 107 w 971"/>
              <a:gd name="T61" fmla="*/ 209 h 517"/>
              <a:gd name="T62" fmla="*/ 170 w 971"/>
              <a:gd name="T63" fmla="*/ 209 h 517"/>
              <a:gd name="T64" fmla="*/ 121 w 971"/>
              <a:gd name="T65" fmla="*/ 108 h 517"/>
              <a:gd name="T66" fmla="*/ 133 w 971"/>
              <a:gd name="T67" fmla="*/ 131 h 517"/>
              <a:gd name="T68" fmla="*/ 147 w 971"/>
              <a:gd name="T69" fmla="*/ 171 h 517"/>
              <a:gd name="T70" fmla="*/ 773 w 971"/>
              <a:gd name="T71" fmla="*/ 305 h 517"/>
              <a:gd name="T72" fmla="*/ 769 w 971"/>
              <a:gd name="T73" fmla="*/ 295 h 517"/>
              <a:gd name="T74" fmla="*/ 743 w 971"/>
              <a:gd name="T75" fmla="*/ 261 h 517"/>
              <a:gd name="T76" fmla="*/ 856 w 971"/>
              <a:gd name="T77" fmla="*/ 186 h 517"/>
              <a:gd name="T78" fmla="*/ 713 w 971"/>
              <a:gd name="T79" fmla="*/ 150 h 517"/>
              <a:gd name="T80" fmla="*/ 620 w 971"/>
              <a:gd name="T81" fmla="*/ 265 h 517"/>
              <a:gd name="T82" fmla="*/ 686 w 971"/>
              <a:gd name="T83" fmla="*/ 397 h 517"/>
              <a:gd name="T84" fmla="*/ 834 w 971"/>
              <a:gd name="T85" fmla="*/ 392 h 517"/>
              <a:gd name="T86" fmla="*/ 890 w 971"/>
              <a:gd name="T87" fmla="*/ 255 h 517"/>
              <a:gd name="T88" fmla="*/ 758 w 971"/>
              <a:gd name="T89" fmla="*/ 355 h 517"/>
              <a:gd name="T90" fmla="*/ 714 w 971"/>
              <a:gd name="T91" fmla="*/ 304 h 517"/>
              <a:gd name="T92" fmla="*/ 751 w 971"/>
              <a:gd name="T93" fmla="*/ 321 h 517"/>
              <a:gd name="T94" fmla="*/ 727 w 971"/>
              <a:gd name="T95" fmla="*/ 229 h 517"/>
              <a:gd name="T96" fmla="*/ 758 w 971"/>
              <a:gd name="T97" fmla="*/ 220 h 517"/>
              <a:gd name="T98" fmla="*/ 768 w 971"/>
              <a:gd name="T99" fmla="*/ 240 h 517"/>
              <a:gd name="T100" fmla="*/ 787 w 971"/>
              <a:gd name="T101" fmla="*/ 282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71" h="517">
                <a:moveTo>
                  <a:pt x="867" y="0"/>
                </a:moveTo>
                <a:lnTo>
                  <a:pt x="558" y="0"/>
                </a:lnTo>
                <a:cubicBezTo>
                  <a:pt x="530" y="0"/>
                  <a:pt x="504" y="12"/>
                  <a:pt x="485" y="30"/>
                </a:cubicBezTo>
                <a:cubicBezTo>
                  <a:pt x="467" y="12"/>
                  <a:pt x="441" y="0"/>
                  <a:pt x="413" y="0"/>
                </a:cubicBezTo>
                <a:lnTo>
                  <a:pt x="104" y="0"/>
                </a:lnTo>
                <a:cubicBezTo>
                  <a:pt x="47" y="0"/>
                  <a:pt x="0" y="47"/>
                  <a:pt x="0" y="104"/>
                </a:cubicBezTo>
                <a:lnTo>
                  <a:pt x="0" y="413"/>
                </a:lnTo>
                <a:cubicBezTo>
                  <a:pt x="0" y="470"/>
                  <a:pt x="47" y="517"/>
                  <a:pt x="104" y="517"/>
                </a:cubicBezTo>
                <a:lnTo>
                  <a:pt x="413" y="517"/>
                </a:lnTo>
                <a:cubicBezTo>
                  <a:pt x="441" y="517"/>
                  <a:pt x="467" y="505"/>
                  <a:pt x="485" y="487"/>
                </a:cubicBezTo>
                <a:cubicBezTo>
                  <a:pt x="504" y="505"/>
                  <a:pt x="530" y="517"/>
                  <a:pt x="558" y="517"/>
                </a:cubicBezTo>
                <a:lnTo>
                  <a:pt x="867" y="517"/>
                </a:lnTo>
                <a:cubicBezTo>
                  <a:pt x="924" y="517"/>
                  <a:pt x="971" y="470"/>
                  <a:pt x="971" y="413"/>
                </a:cubicBezTo>
                <a:lnTo>
                  <a:pt x="971" y="104"/>
                </a:lnTo>
                <a:cubicBezTo>
                  <a:pt x="971" y="47"/>
                  <a:pt x="924" y="0"/>
                  <a:pt x="867" y="0"/>
                </a:cubicBezTo>
                <a:close/>
                <a:moveTo>
                  <a:pt x="940" y="413"/>
                </a:moveTo>
                <a:cubicBezTo>
                  <a:pt x="940" y="453"/>
                  <a:pt x="907" y="485"/>
                  <a:pt x="867" y="485"/>
                </a:cubicBezTo>
                <a:lnTo>
                  <a:pt x="568" y="485"/>
                </a:lnTo>
                <a:lnTo>
                  <a:pt x="568" y="458"/>
                </a:lnTo>
                <a:lnTo>
                  <a:pt x="553" y="458"/>
                </a:lnTo>
                <a:lnTo>
                  <a:pt x="553" y="485"/>
                </a:lnTo>
                <a:cubicBezTo>
                  <a:pt x="515" y="483"/>
                  <a:pt x="485" y="451"/>
                  <a:pt x="485" y="413"/>
                </a:cubicBezTo>
                <a:cubicBezTo>
                  <a:pt x="485" y="451"/>
                  <a:pt x="455" y="483"/>
                  <a:pt x="417" y="485"/>
                </a:cubicBezTo>
                <a:lnTo>
                  <a:pt x="417" y="458"/>
                </a:lnTo>
                <a:lnTo>
                  <a:pt x="403" y="458"/>
                </a:lnTo>
                <a:lnTo>
                  <a:pt x="403" y="485"/>
                </a:lnTo>
                <a:lnTo>
                  <a:pt x="104" y="485"/>
                </a:lnTo>
                <a:cubicBezTo>
                  <a:pt x="64" y="485"/>
                  <a:pt x="31" y="453"/>
                  <a:pt x="31" y="413"/>
                </a:cubicBezTo>
                <a:lnTo>
                  <a:pt x="31" y="104"/>
                </a:lnTo>
                <a:cubicBezTo>
                  <a:pt x="31" y="64"/>
                  <a:pt x="64" y="31"/>
                  <a:pt x="104" y="31"/>
                </a:cubicBezTo>
                <a:lnTo>
                  <a:pt x="403" y="31"/>
                </a:lnTo>
                <a:lnTo>
                  <a:pt x="403" y="59"/>
                </a:lnTo>
                <a:lnTo>
                  <a:pt x="417" y="59"/>
                </a:lnTo>
                <a:lnTo>
                  <a:pt x="417" y="32"/>
                </a:lnTo>
                <a:cubicBezTo>
                  <a:pt x="455" y="34"/>
                  <a:pt x="485" y="65"/>
                  <a:pt x="485" y="104"/>
                </a:cubicBezTo>
                <a:cubicBezTo>
                  <a:pt x="485" y="65"/>
                  <a:pt x="515" y="34"/>
                  <a:pt x="553" y="32"/>
                </a:cubicBezTo>
                <a:lnTo>
                  <a:pt x="553" y="59"/>
                </a:lnTo>
                <a:lnTo>
                  <a:pt x="568" y="59"/>
                </a:lnTo>
                <a:lnTo>
                  <a:pt x="568" y="31"/>
                </a:lnTo>
                <a:lnTo>
                  <a:pt x="600" y="31"/>
                </a:lnTo>
                <a:lnTo>
                  <a:pt x="600" y="129"/>
                </a:lnTo>
                <a:lnTo>
                  <a:pt x="631" y="103"/>
                </a:lnTo>
                <a:lnTo>
                  <a:pt x="661" y="129"/>
                </a:lnTo>
                <a:lnTo>
                  <a:pt x="661" y="31"/>
                </a:lnTo>
                <a:lnTo>
                  <a:pt x="867" y="31"/>
                </a:lnTo>
                <a:cubicBezTo>
                  <a:pt x="907" y="31"/>
                  <a:pt x="940" y="64"/>
                  <a:pt x="940" y="104"/>
                </a:cubicBezTo>
                <a:lnTo>
                  <a:pt x="940" y="413"/>
                </a:lnTo>
                <a:lnTo>
                  <a:pt x="940" y="413"/>
                </a:lnTo>
                <a:close/>
                <a:moveTo>
                  <a:pt x="403" y="240"/>
                </a:moveTo>
                <a:lnTo>
                  <a:pt x="417" y="240"/>
                </a:lnTo>
                <a:lnTo>
                  <a:pt x="417" y="277"/>
                </a:lnTo>
                <a:lnTo>
                  <a:pt x="403" y="277"/>
                </a:lnTo>
                <a:lnTo>
                  <a:pt x="403" y="240"/>
                </a:lnTo>
                <a:close/>
                <a:moveTo>
                  <a:pt x="403" y="313"/>
                </a:moveTo>
                <a:lnTo>
                  <a:pt x="417" y="313"/>
                </a:lnTo>
                <a:lnTo>
                  <a:pt x="417" y="349"/>
                </a:lnTo>
                <a:lnTo>
                  <a:pt x="403" y="349"/>
                </a:lnTo>
                <a:lnTo>
                  <a:pt x="403" y="313"/>
                </a:lnTo>
                <a:close/>
                <a:moveTo>
                  <a:pt x="403" y="386"/>
                </a:moveTo>
                <a:lnTo>
                  <a:pt x="417" y="386"/>
                </a:lnTo>
                <a:lnTo>
                  <a:pt x="417" y="422"/>
                </a:lnTo>
                <a:lnTo>
                  <a:pt x="403" y="422"/>
                </a:lnTo>
                <a:lnTo>
                  <a:pt x="403" y="386"/>
                </a:lnTo>
                <a:close/>
                <a:moveTo>
                  <a:pt x="403" y="168"/>
                </a:moveTo>
                <a:lnTo>
                  <a:pt x="417" y="168"/>
                </a:lnTo>
                <a:lnTo>
                  <a:pt x="417" y="204"/>
                </a:lnTo>
                <a:lnTo>
                  <a:pt x="403" y="204"/>
                </a:lnTo>
                <a:lnTo>
                  <a:pt x="403" y="168"/>
                </a:lnTo>
                <a:close/>
                <a:moveTo>
                  <a:pt x="403" y="95"/>
                </a:moveTo>
                <a:lnTo>
                  <a:pt x="417" y="95"/>
                </a:lnTo>
                <a:lnTo>
                  <a:pt x="417" y="131"/>
                </a:lnTo>
                <a:lnTo>
                  <a:pt x="403" y="131"/>
                </a:lnTo>
                <a:lnTo>
                  <a:pt x="403" y="95"/>
                </a:lnTo>
                <a:close/>
                <a:moveTo>
                  <a:pt x="553" y="95"/>
                </a:moveTo>
                <a:lnTo>
                  <a:pt x="568" y="95"/>
                </a:lnTo>
                <a:lnTo>
                  <a:pt x="568" y="131"/>
                </a:lnTo>
                <a:lnTo>
                  <a:pt x="553" y="131"/>
                </a:lnTo>
                <a:lnTo>
                  <a:pt x="553" y="95"/>
                </a:lnTo>
                <a:close/>
                <a:moveTo>
                  <a:pt x="553" y="168"/>
                </a:moveTo>
                <a:lnTo>
                  <a:pt x="568" y="168"/>
                </a:lnTo>
                <a:lnTo>
                  <a:pt x="568" y="204"/>
                </a:lnTo>
                <a:lnTo>
                  <a:pt x="553" y="204"/>
                </a:lnTo>
                <a:lnTo>
                  <a:pt x="553" y="168"/>
                </a:lnTo>
                <a:close/>
                <a:moveTo>
                  <a:pt x="553" y="313"/>
                </a:moveTo>
                <a:lnTo>
                  <a:pt x="568" y="313"/>
                </a:lnTo>
                <a:lnTo>
                  <a:pt x="568" y="349"/>
                </a:lnTo>
                <a:lnTo>
                  <a:pt x="553" y="349"/>
                </a:lnTo>
                <a:lnTo>
                  <a:pt x="553" y="313"/>
                </a:lnTo>
                <a:close/>
                <a:moveTo>
                  <a:pt x="553" y="386"/>
                </a:moveTo>
                <a:lnTo>
                  <a:pt x="568" y="386"/>
                </a:lnTo>
                <a:lnTo>
                  <a:pt x="568" y="422"/>
                </a:lnTo>
                <a:lnTo>
                  <a:pt x="553" y="422"/>
                </a:lnTo>
                <a:lnTo>
                  <a:pt x="553" y="386"/>
                </a:lnTo>
                <a:close/>
                <a:moveTo>
                  <a:pt x="553" y="240"/>
                </a:moveTo>
                <a:lnTo>
                  <a:pt x="568" y="240"/>
                </a:lnTo>
                <a:lnTo>
                  <a:pt x="568" y="277"/>
                </a:lnTo>
                <a:lnTo>
                  <a:pt x="553" y="277"/>
                </a:lnTo>
                <a:lnTo>
                  <a:pt x="553" y="240"/>
                </a:lnTo>
                <a:close/>
                <a:moveTo>
                  <a:pt x="213" y="114"/>
                </a:moveTo>
                <a:lnTo>
                  <a:pt x="340" y="114"/>
                </a:lnTo>
                <a:lnTo>
                  <a:pt x="340" y="132"/>
                </a:lnTo>
                <a:lnTo>
                  <a:pt x="213" y="132"/>
                </a:lnTo>
                <a:lnTo>
                  <a:pt x="213" y="114"/>
                </a:lnTo>
                <a:close/>
                <a:moveTo>
                  <a:pt x="213" y="185"/>
                </a:moveTo>
                <a:lnTo>
                  <a:pt x="340" y="185"/>
                </a:lnTo>
                <a:lnTo>
                  <a:pt x="340" y="204"/>
                </a:lnTo>
                <a:lnTo>
                  <a:pt x="213" y="204"/>
                </a:lnTo>
                <a:lnTo>
                  <a:pt x="213" y="185"/>
                </a:lnTo>
                <a:close/>
                <a:moveTo>
                  <a:pt x="86" y="257"/>
                </a:moveTo>
                <a:lnTo>
                  <a:pt x="340" y="257"/>
                </a:lnTo>
                <a:lnTo>
                  <a:pt x="340" y="275"/>
                </a:lnTo>
                <a:lnTo>
                  <a:pt x="86" y="275"/>
                </a:lnTo>
                <a:lnTo>
                  <a:pt x="86" y="257"/>
                </a:lnTo>
                <a:close/>
                <a:moveTo>
                  <a:pt x="86" y="328"/>
                </a:moveTo>
                <a:lnTo>
                  <a:pt x="340" y="328"/>
                </a:lnTo>
                <a:lnTo>
                  <a:pt x="340" y="346"/>
                </a:lnTo>
                <a:lnTo>
                  <a:pt x="86" y="346"/>
                </a:lnTo>
                <a:lnTo>
                  <a:pt x="86" y="328"/>
                </a:lnTo>
                <a:close/>
                <a:moveTo>
                  <a:pt x="86" y="400"/>
                </a:moveTo>
                <a:lnTo>
                  <a:pt x="340" y="400"/>
                </a:lnTo>
                <a:lnTo>
                  <a:pt x="340" y="418"/>
                </a:lnTo>
                <a:lnTo>
                  <a:pt x="86" y="418"/>
                </a:lnTo>
                <a:lnTo>
                  <a:pt x="86" y="400"/>
                </a:lnTo>
                <a:close/>
                <a:moveTo>
                  <a:pt x="107" y="209"/>
                </a:moveTo>
                <a:lnTo>
                  <a:pt x="114" y="188"/>
                </a:lnTo>
                <a:lnTo>
                  <a:pt x="152" y="188"/>
                </a:lnTo>
                <a:lnTo>
                  <a:pt x="159" y="209"/>
                </a:lnTo>
                <a:lnTo>
                  <a:pt x="170" y="209"/>
                </a:lnTo>
                <a:lnTo>
                  <a:pt x="182" y="209"/>
                </a:lnTo>
                <a:lnTo>
                  <a:pt x="146" y="108"/>
                </a:lnTo>
                <a:lnTo>
                  <a:pt x="134" y="108"/>
                </a:lnTo>
                <a:lnTo>
                  <a:pt x="121" y="108"/>
                </a:lnTo>
                <a:lnTo>
                  <a:pt x="86" y="209"/>
                </a:lnTo>
                <a:lnTo>
                  <a:pt x="97" y="209"/>
                </a:lnTo>
                <a:lnTo>
                  <a:pt x="107" y="209"/>
                </a:lnTo>
                <a:close/>
                <a:moveTo>
                  <a:pt x="133" y="131"/>
                </a:moveTo>
                <a:lnTo>
                  <a:pt x="133" y="130"/>
                </a:lnTo>
                <a:lnTo>
                  <a:pt x="133" y="130"/>
                </a:lnTo>
                <a:lnTo>
                  <a:pt x="133" y="131"/>
                </a:lnTo>
                <a:lnTo>
                  <a:pt x="147" y="171"/>
                </a:lnTo>
                <a:lnTo>
                  <a:pt x="120" y="171"/>
                </a:lnTo>
                <a:lnTo>
                  <a:pt x="133" y="131"/>
                </a:lnTo>
                <a:close/>
                <a:moveTo>
                  <a:pt x="769" y="295"/>
                </a:moveTo>
                <a:cubicBezTo>
                  <a:pt x="772" y="298"/>
                  <a:pt x="773" y="301"/>
                  <a:pt x="773" y="305"/>
                </a:cubicBezTo>
                <a:cubicBezTo>
                  <a:pt x="773" y="310"/>
                  <a:pt x="772" y="314"/>
                  <a:pt x="769" y="317"/>
                </a:cubicBezTo>
                <a:cubicBezTo>
                  <a:pt x="766" y="320"/>
                  <a:pt x="762" y="321"/>
                  <a:pt x="758" y="321"/>
                </a:cubicBezTo>
                <a:lnTo>
                  <a:pt x="758" y="289"/>
                </a:lnTo>
                <a:cubicBezTo>
                  <a:pt x="763" y="291"/>
                  <a:pt x="767" y="293"/>
                  <a:pt x="769" y="295"/>
                </a:cubicBezTo>
                <a:close/>
                <a:moveTo>
                  <a:pt x="742" y="240"/>
                </a:moveTo>
                <a:cubicBezTo>
                  <a:pt x="745" y="239"/>
                  <a:pt x="747" y="237"/>
                  <a:pt x="751" y="237"/>
                </a:cubicBezTo>
                <a:lnTo>
                  <a:pt x="751" y="265"/>
                </a:lnTo>
                <a:cubicBezTo>
                  <a:pt x="748" y="264"/>
                  <a:pt x="745" y="262"/>
                  <a:pt x="743" y="261"/>
                </a:cubicBezTo>
                <a:cubicBezTo>
                  <a:pt x="740" y="258"/>
                  <a:pt x="738" y="255"/>
                  <a:pt x="738" y="251"/>
                </a:cubicBezTo>
                <a:cubicBezTo>
                  <a:pt x="738" y="247"/>
                  <a:pt x="739" y="243"/>
                  <a:pt x="742" y="240"/>
                </a:cubicBezTo>
                <a:close/>
                <a:moveTo>
                  <a:pt x="844" y="236"/>
                </a:moveTo>
                <a:lnTo>
                  <a:pt x="856" y="186"/>
                </a:lnTo>
                <a:lnTo>
                  <a:pt x="806" y="195"/>
                </a:lnTo>
                <a:lnTo>
                  <a:pt x="790" y="147"/>
                </a:lnTo>
                <a:lnTo>
                  <a:pt x="752" y="181"/>
                </a:lnTo>
                <a:lnTo>
                  <a:pt x="713" y="150"/>
                </a:lnTo>
                <a:lnTo>
                  <a:pt x="700" y="198"/>
                </a:lnTo>
                <a:lnTo>
                  <a:pt x="649" y="194"/>
                </a:lnTo>
                <a:lnTo>
                  <a:pt x="664" y="242"/>
                </a:lnTo>
                <a:lnTo>
                  <a:pt x="620" y="265"/>
                </a:lnTo>
                <a:lnTo>
                  <a:pt x="658" y="297"/>
                </a:lnTo>
                <a:lnTo>
                  <a:pt x="633" y="341"/>
                </a:lnTo>
                <a:lnTo>
                  <a:pt x="683" y="347"/>
                </a:lnTo>
                <a:lnTo>
                  <a:pt x="686" y="397"/>
                </a:lnTo>
                <a:lnTo>
                  <a:pt x="731" y="375"/>
                </a:lnTo>
                <a:lnTo>
                  <a:pt x="760" y="416"/>
                </a:lnTo>
                <a:lnTo>
                  <a:pt x="787" y="373"/>
                </a:lnTo>
                <a:lnTo>
                  <a:pt x="834" y="392"/>
                </a:lnTo>
                <a:lnTo>
                  <a:pt x="833" y="342"/>
                </a:lnTo>
                <a:lnTo>
                  <a:pt x="882" y="332"/>
                </a:lnTo>
                <a:lnTo>
                  <a:pt x="854" y="290"/>
                </a:lnTo>
                <a:lnTo>
                  <a:pt x="890" y="255"/>
                </a:lnTo>
                <a:lnTo>
                  <a:pt x="844" y="236"/>
                </a:lnTo>
                <a:close/>
                <a:moveTo>
                  <a:pt x="785" y="330"/>
                </a:moveTo>
                <a:cubicBezTo>
                  <a:pt x="778" y="336"/>
                  <a:pt x="769" y="339"/>
                  <a:pt x="758" y="339"/>
                </a:cubicBezTo>
                <a:lnTo>
                  <a:pt x="758" y="355"/>
                </a:lnTo>
                <a:lnTo>
                  <a:pt x="751" y="355"/>
                </a:lnTo>
                <a:lnTo>
                  <a:pt x="751" y="339"/>
                </a:lnTo>
                <a:cubicBezTo>
                  <a:pt x="739" y="338"/>
                  <a:pt x="730" y="335"/>
                  <a:pt x="724" y="329"/>
                </a:cubicBezTo>
                <a:cubicBezTo>
                  <a:pt x="718" y="323"/>
                  <a:pt x="714" y="315"/>
                  <a:pt x="714" y="304"/>
                </a:cubicBezTo>
                <a:lnTo>
                  <a:pt x="715" y="301"/>
                </a:lnTo>
                <a:lnTo>
                  <a:pt x="737" y="301"/>
                </a:lnTo>
                <a:cubicBezTo>
                  <a:pt x="737" y="308"/>
                  <a:pt x="738" y="313"/>
                  <a:pt x="741" y="317"/>
                </a:cubicBezTo>
                <a:cubicBezTo>
                  <a:pt x="743" y="319"/>
                  <a:pt x="747" y="321"/>
                  <a:pt x="751" y="321"/>
                </a:cubicBezTo>
                <a:lnTo>
                  <a:pt x="751" y="287"/>
                </a:lnTo>
                <a:cubicBezTo>
                  <a:pt x="739" y="283"/>
                  <a:pt x="731" y="279"/>
                  <a:pt x="725" y="274"/>
                </a:cubicBezTo>
                <a:cubicBezTo>
                  <a:pt x="720" y="269"/>
                  <a:pt x="717" y="262"/>
                  <a:pt x="717" y="254"/>
                </a:cubicBezTo>
                <a:cubicBezTo>
                  <a:pt x="717" y="243"/>
                  <a:pt x="720" y="235"/>
                  <a:pt x="727" y="229"/>
                </a:cubicBezTo>
                <a:cubicBezTo>
                  <a:pt x="733" y="224"/>
                  <a:pt x="741" y="221"/>
                  <a:pt x="751" y="220"/>
                </a:cubicBezTo>
                <a:lnTo>
                  <a:pt x="751" y="208"/>
                </a:lnTo>
                <a:lnTo>
                  <a:pt x="758" y="208"/>
                </a:lnTo>
                <a:lnTo>
                  <a:pt x="758" y="220"/>
                </a:lnTo>
                <a:cubicBezTo>
                  <a:pt x="769" y="220"/>
                  <a:pt x="777" y="223"/>
                  <a:pt x="783" y="228"/>
                </a:cubicBezTo>
                <a:cubicBezTo>
                  <a:pt x="790" y="234"/>
                  <a:pt x="793" y="243"/>
                  <a:pt x="793" y="253"/>
                </a:cubicBezTo>
                <a:lnTo>
                  <a:pt x="772" y="253"/>
                </a:lnTo>
                <a:cubicBezTo>
                  <a:pt x="772" y="247"/>
                  <a:pt x="771" y="243"/>
                  <a:pt x="768" y="240"/>
                </a:cubicBezTo>
                <a:cubicBezTo>
                  <a:pt x="766" y="238"/>
                  <a:pt x="763" y="237"/>
                  <a:pt x="758" y="237"/>
                </a:cubicBezTo>
                <a:lnTo>
                  <a:pt x="758" y="268"/>
                </a:lnTo>
                <a:lnTo>
                  <a:pt x="760" y="268"/>
                </a:lnTo>
                <a:cubicBezTo>
                  <a:pt x="773" y="272"/>
                  <a:pt x="782" y="277"/>
                  <a:pt x="787" y="282"/>
                </a:cubicBezTo>
                <a:cubicBezTo>
                  <a:pt x="793" y="287"/>
                  <a:pt x="796" y="295"/>
                  <a:pt x="796" y="304"/>
                </a:cubicBezTo>
                <a:cubicBezTo>
                  <a:pt x="796" y="315"/>
                  <a:pt x="792" y="323"/>
                  <a:pt x="785" y="330"/>
                </a:cubicBezTo>
                <a:close/>
              </a:path>
            </a:pathLst>
          </a:custGeom>
          <a:solidFill>
            <a:schemeClr val="accent1"/>
          </a:solidFill>
          <a:ln>
            <a:noFill/>
          </a:ln>
        </p:spPr>
      </p:sp>
      <p:grpSp>
        <p:nvGrpSpPr>
          <p:cNvPr id="174" name="icon_2"/>
          <p:cNvGrpSpPr>
            <a:grpSpLocks noChangeAspect="1"/>
          </p:cNvGrpSpPr>
          <p:nvPr>
            <p:custDataLst>
              <p:tags r:id="rId3"/>
            </p:custDataLst>
          </p:nvPr>
        </p:nvGrpSpPr>
        <p:grpSpPr bwMode="auto">
          <a:xfrm>
            <a:off x="1979485" y="2499563"/>
            <a:ext cx="508000" cy="477649"/>
            <a:chOff x="3311" y="1664"/>
            <a:chExt cx="1055" cy="991"/>
          </a:xfrm>
          <a:solidFill>
            <a:schemeClr val="accent1"/>
          </a:solidFill>
        </p:grpSpPr>
        <p:sp>
          <p:nvSpPr>
            <p:cNvPr id="175" name="PA-任意多边形 126"/>
            <p:cNvSpPr/>
            <p:nvPr>
              <p:custDataLst>
                <p:tags r:id="rId4"/>
              </p:custDataLst>
            </p:nvPr>
          </p:nvSpPr>
          <p:spPr bwMode="auto">
            <a:xfrm>
              <a:off x="3412" y="2263"/>
              <a:ext cx="839" cy="322"/>
            </a:xfrm>
            <a:custGeom>
              <a:avLst/>
              <a:gdLst>
                <a:gd name="T0" fmla="*/ 2161 w 2223"/>
                <a:gd name="T1" fmla="*/ 621 h 852"/>
                <a:gd name="T2" fmla="*/ 1604 w 2223"/>
                <a:gd name="T3" fmla="*/ 0 h 852"/>
                <a:gd name="T4" fmla="*/ 1132 w 2223"/>
                <a:gd name="T5" fmla="*/ 543 h 852"/>
                <a:gd name="T6" fmla="*/ 589 w 2223"/>
                <a:gd name="T7" fmla="*/ 0 h 852"/>
                <a:gd name="T8" fmla="*/ 65 w 2223"/>
                <a:gd name="T9" fmla="*/ 628 h 852"/>
                <a:gd name="T10" fmla="*/ 184 w 2223"/>
                <a:gd name="T11" fmla="*/ 852 h 852"/>
                <a:gd name="T12" fmla="*/ 2042 w 2223"/>
                <a:gd name="T13" fmla="*/ 841 h 852"/>
                <a:gd name="T14" fmla="*/ 2161 w 2223"/>
                <a:gd name="T15" fmla="*/ 621 h 8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3" h="852">
                  <a:moveTo>
                    <a:pt x="2161" y="621"/>
                  </a:moveTo>
                  <a:lnTo>
                    <a:pt x="1604" y="0"/>
                  </a:lnTo>
                  <a:lnTo>
                    <a:pt x="1132" y="543"/>
                  </a:lnTo>
                  <a:lnTo>
                    <a:pt x="589" y="0"/>
                  </a:lnTo>
                  <a:lnTo>
                    <a:pt x="65" y="628"/>
                  </a:lnTo>
                  <a:cubicBezTo>
                    <a:pt x="0" y="723"/>
                    <a:pt x="68" y="852"/>
                    <a:pt x="184" y="852"/>
                  </a:cubicBezTo>
                  <a:lnTo>
                    <a:pt x="2042" y="841"/>
                  </a:lnTo>
                  <a:cubicBezTo>
                    <a:pt x="2155" y="841"/>
                    <a:pt x="2223" y="716"/>
                    <a:pt x="2161" y="621"/>
                  </a:cubicBez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76" name="PA-任意多边形 127"/>
            <p:cNvSpPr>
              <a:spLocks noEditPoints="1"/>
            </p:cNvSpPr>
            <p:nvPr>
              <p:custDataLst>
                <p:tags r:id="rId5"/>
              </p:custDataLst>
            </p:nvPr>
          </p:nvSpPr>
          <p:spPr bwMode="auto">
            <a:xfrm>
              <a:off x="3326" y="2140"/>
              <a:ext cx="800" cy="331"/>
            </a:xfrm>
            <a:custGeom>
              <a:avLst/>
              <a:gdLst>
                <a:gd name="T0" fmla="*/ 2080 w 2121"/>
                <a:gd name="T1" fmla="*/ 475 h 877"/>
                <a:gd name="T2" fmla="*/ 1917 w 2121"/>
                <a:gd name="T3" fmla="*/ 326 h 877"/>
                <a:gd name="T4" fmla="*/ 1784 w 2121"/>
                <a:gd name="T5" fmla="*/ 332 h 877"/>
                <a:gd name="T6" fmla="*/ 1790 w 2121"/>
                <a:gd name="T7" fmla="*/ 465 h 877"/>
                <a:gd name="T8" fmla="*/ 1953 w 2121"/>
                <a:gd name="T9" fmla="*/ 614 h 877"/>
                <a:gd name="T10" fmla="*/ 2017 w 2121"/>
                <a:gd name="T11" fmla="*/ 638 h 877"/>
                <a:gd name="T12" fmla="*/ 2086 w 2121"/>
                <a:gd name="T13" fmla="*/ 607 h 877"/>
                <a:gd name="T14" fmla="*/ 2080 w 2121"/>
                <a:gd name="T15" fmla="*/ 475 h 877"/>
                <a:gd name="T16" fmla="*/ 1735 w 2121"/>
                <a:gd name="T17" fmla="*/ 160 h 877"/>
                <a:gd name="T18" fmla="*/ 1603 w 2121"/>
                <a:gd name="T19" fmla="*/ 168 h 877"/>
                <a:gd name="T20" fmla="*/ 1294 w 2121"/>
                <a:gd name="T21" fmla="*/ 517 h 877"/>
                <a:gd name="T22" fmla="*/ 760 w 2121"/>
                <a:gd name="T23" fmla="*/ 0 h 877"/>
                <a:gd name="T24" fmla="*/ 37 w 2121"/>
                <a:gd name="T25" fmla="*/ 717 h 877"/>
                <a:gd name="T26" fmla="*/ 37 w 2121"/>
                <a:gd name="T27" fmla="*/ 850 h 877"/>
                <a:gd name="T28" fmla="*/ 103 w 2121"/>
                <a:gd name="T29" fmla="*/ 877 h 877"/>
                <a:gd name="T30" fmla="*/ 169 w 2121"/>
                <a:gd name="T31" fmla="*/ 850 h 877"/>
                <a:gd name="T32" fmla="*/ 761 w 2121"/>
                <a:gd name="T33" fmla="*/ 262 h 877"/>
                <a:gd name="T34" fmla="*/ 1304 w 2121"/>
                <a:gd name="T35" fmla="*/ 789 h 877"/>
                <a:gd name="T36" fmla="*/ 1743 w 2121"/>
                <a:gd name="T37" fmla="*/ 293 h 877"/>
                <a:gd name="T38" fmla="*/ 1735 w 2121"/>
                <a:gd name="T39" fmla="*/ 160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21" h="877">
                  <a:moveTo>
                    <a:pt x="2080" y="475"/>
                  </a:moveTo>
                  <a:lnTo>
                    <a:pt x="1917" y="326"/>
                  </a:lnTo>
                  <a:cubicBezTo>
                    <a:pt x="1878" y="291"/>
                    <a:pt x="1819" y="294"/>
                    <a:pt x="1784" y="332"/>
                  </a:cubicBezTo>
                  <a:cubicBezTo>
                    <a:pt x="1749" y="370"/>
                    <a:pt x="1752" y="430"/>
                    <a:pt x="1790" y="465"/>
                  </a:cubicBezTo>
                  <a:lnTo>
                    <a:pt x="1953" y="614"/>
                  </a:lnTo>
                  <a:cubicBezTo>
                    <a:pt x="1972" y="630"/>
                    <a:pt x="1994" y="638"/>
                    <a:pt x="2017" y="638"/>
                  </a:cubicBezTo>
                  <a:cubicBezTo>
                    <a:pt x="2042" y="638"/>
                    <a:pt x="2067" y="628"/>
                    <a:pt x="2086" y="607"/>
                  </a:cubicBezTo>
                  <a:cubicBezTo>
                    <a:pt x="2121" y="570"/>
                    <a:pt x="2118" y="510"/>
                    <a:pt x="2080" y="475"/>
                  </a:cubicBezTo>
                  <a:close/>
                  <a:moveTo>
                    <a:pt x="1735" y="160"/>
                  </a:moveTo>
                  <a:cubicBezTo>
                    <a:pt x="1696" y="126"/>
                    <a:pt x="1637" y="130"/>
                    <a:pt x="1603" y="168"/>
                  </a:cubicBezTo>
                  <a:lnTo>
                    <a:pt x="1294" y="517"/>
                  </a:lnTo>
                  <a:lnTo>
                    <a:pt x="760" y="0"/>
                  </a:lnTo>
                  <a:lnTo>
                    <a:pt x="37" y="717"/>
                  </a:lnTo>
                  <a:cubicBezTo>
                    <a:pt x="0" y="754"/>
                    <a:pt x="0" y="813"/>
                    <a:pt x="37" y="850"/>
                  </a:cubicBezTo>
                  <a:cubicBezTo>
                    <a:pt x="55" y="868"/>
                    <a:pt x="79" y="877"/>
                    <a:pt x="103" y="877"/>
                  </a:cubicBezTo>
                  <a:cubicBezTo>
                    <a:pt x="127" y="877"/>
                    <a:pt x="151" y="868"/>
                    <a:pt x="169" y="850"/>
                  </a:cubicBezTo>
                  <a:lnTo>
                    <a:pt x="761" y="262"/>
                  </a:lnTo>
                  <a:lnTo>
                    <a:pt x="1304" y="789"/>
                  </a:lnTo>
                  <a:lnTo>
                    <a:pt x="1743" y="293"/>
                  </a:lnTo>
                  <a:cubicBezTo>
                    <a:pt x="1777" y="254"/>
                    <a:pt x="1774" y="195"/>
                    <a:pt x="1735" y="160"/>
                  </a:cubicBez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7" name="PA-椭圆 128"/>
            <p:cNvSpPr>
              <a:spLocks noChangeArrowheads="1"/>
            </p:cNvSpPr>
            <p:nvPr>
              <p:custDataLst>
                <p:tags r:id="rId6"/>
              </p:custDataLst>
            </p:nvPr>
          </p:nvSpPr>
          <p:spPr bwMode="auto">
            <a:xfrm>
              <a:off x="4046" y="1919"/>
              <a:ext cx="82" cy="83"/>
            </a:xfrm>
            <a:prstGeom prst="ellipse">
              <a:avLst/>
            </a:pr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8" name="PA-任意多边形 129"/>
            <p:cNvSpPr>
              <a:spLocks noEditPoints="1"/>
            </p:cNvSpPr>
            <p:nvPr>
              <p:custDataLst>
                <p:tags r:id="rId7"/>
              </p:custDataLst>
            </p:nvPr>
          </p:nvSpPr>
          <p:spPr bwMode="auto">
            <a:xfrm>
              <a:off x="3311" y="1763"/>
              <a:ext cx="953" cy="892"/>
            </a:xfrm>
            <a:custGeom>
              <a:avLst/>
              <a:gdLst>
                <a:gd name="T0" fmla="*/ 2125 w 2526"/>
                <a:gd name="T1" fmla="*/ 0 h 2362"/>
                <a:gd name="T2" fmla="*/ 401 w 2526"/>
                <a:gd name="T3" fmla="*/ 0 h 2362"/>
                <a:gd name="T4" fmla="*/ 0 w 2526"/>
                <a:gd name="T5" fmla="*/ 401 h 2362"/>
                <a:gd name="T6" fmla="*/ 0 w 2526"/>
                <a:gd name="T7" fmla="*/ 1961 h 2362"/>
                <a:gd name="T8" fmla="*/ 401 w 2526"/>
                <a:gd name="T9" fmla="*/ 2362 h 2362"/>
                <a:gd name="T10" fmla="*/ 2125 w 2526"/>
                <a:gd name="T11" fmla="*/ 2362 h 2362"/>
                <a:gd name="T12" fmla="*/ 2526 w 2526"/>
                <a:gd name="T13" fmla="*/ 1961 h 2362"/>
                <a:gd name="T14" fmla="*/ 2526 w 2526"/>
                <a:gd name="T15" fmla="*/ 401 h 2362"/>
                <a:gd name="T16" fmla="*/ 2125 w 2526"/>
                <a:gd name="T17" fmla="*/ 0 h 2362"/>
                <a:gd name="T18" fmla="*/ 2338 w 2526"/>
                <a:gd name="T19" fmla="*/ 1961 h 2362"/>
                <a:gd name="T20" fmla="*/ 2276 w 2526"/>
                <a:gd name="T21" fmla="*/ 2112 h 2362"/>
                <a:gd name="T22" fmla="*/ 2125 w 2526"/>
                <a:gd name="T23" fmla="*/ 2174 h 2362"/>
                <a:gd name="T24" fmla="*/ 401 w 2526"/>
                <a:gd name="T25" fmla="*/ 2174 h 2362"/>
                <a:gd name="T26" fmla="*/ 251 w 2526"/>
                <a:gd name="T27" fmla="*/ 2112 h 2362"/>
                <a:gd name="T28" fmla="*/ 188 w 2526"/>
                <a:gd name="T29" fmla="*/ 1961 h 2362"/>
                <a:gd name="T30" fmla="*/ 188 w 2526"/>
                <a:gd name="T31" fmla="*/ 401 h 2362"/>
                <a:gd name="T32" fmla="*/ 251 w 2526"/>
                <a:gd name="T33" fmla="*/ 250 h 2362"/>
                <a:gd name="T34" fmla="*/ 401 w 2526"/>
                <a:gd name="T35" fmla="*/ 187 h 2362"/>
                <a:gd name="T36" fmla="*/ 2125 w 2526"/>
                <a:gd name="T37" fmla="*/ 187 h 2362"/>
                <a:gd name="T38" fmla="*/ 2275 w 2526"/>
                <a:gd name="T39" fmla="*/ 250 h 2362"/>
                <a:gd name="T40" fmla="*/ 2338 w 2526"/>
                <a:gd name="T41" fmla="*/ 401 h 2362"/>
                <a:gd name="T42" fmla="*/ 2338 w 2526"/>
                <a:gd name="T43" fmla="*/ 1961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26" h="2362">
                  <a:moveTo>
                    <a:pt x="2125" y="0"/>
                  </a:moveTo>
                  <a:lnTo>
                    <a:pt x="401" y="0"/>
                  </a:lnTo>
                  <a:cubicBezTo>
                    <a:pt x="181" y="0"/>
                    <a:pt x="0" y="180"/>
                    <a:pt x="0" y="401"/>
                  </a:cubicBezTo>
                  <a:lnTo>
                    <a:pt x="0" y="1961"/>
                  </a:lnTo>
                  <a:cubicBezTo>
                    <a:pt x="0" y="2181"/>
                    <a:pt x="181" y="2362"/>
                    <a:pt x="401" y="2362"/>
                  </a:cubicBezTo>
                  <a:lnTo>
                    <a:pt x="2125" y="2362"/>
                  </a:lnTo>
                  <a:cubicBezTo>
                    <a:pt x="2345" y="2362"/>
                    <a:pt x="2526" y="2181"/>
                    <a:pt x="2526" y="1961"/>
                  </a:cubicBezTo>
                  <a:lnTo>
                    <a:pt x="2526" y="401"/>
                  </a:lnTo>
                  <a:cubicBezTo>
                    <a:pt x="2526" y="180"/>
                    <a:pt x="2345" y="0"/>
                    <a:pt x="2125" y="0"/>
                  </a:cubicBezTo>
                  <a:close/>
                  <a:moveTo>
                    <a:pt x="2338" y="1961"/>
                  </a:moveTo>
                  <a:cubicBezTo>
                    <a:pt x="2338" y="2017"/>
                    <a:pt x="2316" y="2071"/>
                    <a:pt x="2276" y="2112"/>
                  </a:cubicBezTo>
                  <a:cubicBezTo>
                    <a:pt x="2235" y="2152"/>
                    <a:pt x="2182" y="2174"/>
                    <a:pt x="2125" y="2174"/>
                  </a:cubicBezTo>
                  <a:lnTo>
                    <a:pt x="401" y="2174"/>
                  </a:lnTo>
                  <a:cubicBezTo>
                    <a:pt x="345" y="2174"/>
                    <a:pt x="291" y="2152"/>
                    <a:pt x="251" y="2112"/>
                  </a:cubicBezTo>
                  <a:cubicBezTo>
                    <a:pt x="210" y="2071"/>
                    <a:pt x="188" y="2017"/>
                    <a:pt x="188" y="1961"/>
                  </a:cubicBezTo>
                  <a:lnTo>
                    <a:pt x="188" y="401"/>
                  </a:lnTo>
                  <a:cubicBezTo>
                    <a:pt x="188" y="344"/>
                    <a:pt x="210" y="291"/>
                    <a:pt x="251" y="250"/>
                  </a:cubicBezTo>
                  <a:cubicBezTo>
                    <a:pt x="291" y="210"/>
                    <a:pt x="345" y="187"/>
                    <a:pt x="401" y="187"/>
                  </a:cubicBezTo>
                  <a:lnTo>
                    <a:pt x="2125" y="187"/>
                  </a:lnTo>
                  <a:cubicBezTo>
                    <a:pt x="2181" y="187"/>
                    <a:pt x="2235" y="210"/>
                    <a:pt x="2275" y="250"/>
                  </a:cubicBezTo>
                  <a:cubicBezTo>
                    <a:pt x="2316" y="291"/>
                    <a:pt x="2338" y="344"/>
                    <a:pt x="2338" y="401"/>
                  </a:cubicBezTo>
                  <a:lnTo>
                    <a:pt x="2338" y="1961"/>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9" name="PA-任意多边形 130"/>
            <p:cNvSpPr/>
            <p:nvPr>
              <p:custDataLst>
                <p:tags r:id="rId8"/>
              </p:custDataLst>
            </p:nvPr>
          </p:nvSpPr>
          <p:spPr bwMode="auto">
            <a:xfrm>
              <a:off x="3481" y="1664"/>
              <a:ext cx="885" cy="790"/>
            </a:xfrm>
            <a:custGeom>
              <a:avLst/>
              <a:gdLst>
                <a:gd name="T0" fmla="*/ 1852 w 2346"/>
                <a:gd name="T1" fmla="*/ 0 h 2095"/>
                <a:gd name="T2" fmla="*/ 94 w 2346"/>
                <a:gd name="T3" fmla="*/ 0 h 2095"/>
                <a:gd name="T4" fmla="*/ 0 w 2346"/>
                <a:gd name="T5" fmla="*/ 93 h 2095"/>
                <a:gd name="T6" fmla="*/ 94 w 2346"/>
                <a:gd name="T7" fmla="*/ 187 h 2095"/>
                <a:gd name="T8" fmla="*/ 1851 w 2346"/>
                <a:gd name="T9" fmla="*/ 187 h 2095"/>
                <a:gd name="T10" fmla="*/ 2068 w 2346"/>
                <a:gd name="T11" fmla="*/ 277 h 2095"/>
                <a:gd name="T12" fmla="*/ 2158 w 2346"/>
                <a:gd name="T13" fmla="*/ 494 h 2095"/>
                <a:gd name="T14" fmla="*/ 2158 w 2346"/>
                <a:gd name="T15" fmla="*/ 2002 h 2095"/>
                <a:gd name="T16" fmla="*/ 2252 w 2346"/>
                <a:gd name="T17" fmla="*/ 2095 h 2095"/>
                <a:gd name="T18" fmla="*/ 2346 w 2346"/>
                <a:gd name="T19" fmla="*/ 2002 h 2095"/>
                <a:gd name="T20" fmla="*/ 2346 w 2346"/>
                <a:gd name="T21" fmla="*/ 494 h 2095"/>
                <a:gd name="T22" fmla="*/ 1852 w 2346"/>
                <a:gd name="T23" fmla="*/ 0 h 2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46" h="2095">
                  <a:moveTo>
                    <a:pt x="1852" y="0"/>
                  </a:moveTo>
                  <a:lnTo>
                    <a:pt x="94" y="0"/>
                  </a:lnTo>
                  <a:cubicBezTo>
                    <a:pt x="42" y="0"/>
                    <a:pt x="0" y="41"/>
                    <a:pt x="0" y="93"/>
                  </a:cubicBezTo>
                  <a:cubicBezTo>
                    <a:pt x="0" y="145"/>
                    <a:pt x="42" y="187"/>
                    <a:pt x="94" y="187"/>
                  </a:cubicBezTo>
                  <a:lnTo>
                    <a:pt x="1851" y="187"/>
                  </a:lnTo>
                  <a:cubicBezTo>
                    <a:pt x="1933" y="187"/>
                    <a:pt x="2010" y="219"/>
                    <a:pt x="2068" y="277"/>
                  </a:cubicBezTo>
                  <a:cubicBezTo>
                    <a:pt x="2126" y="335"/>
                    <a:pt x="2158" y="413"/>
                    <a:pt x="2158" y="494"/>
                  </a:cubicBezTo>
                  <a:lnTo>
                    <a:pt x="2158" y="2002"/>
                  </a:lnTo>
                  <a:cubicBezTo>
                    <a:pt x="2158" y="2054"/>
                    <a:pt x="2200" y="2095"/>
                    <a:pt x="2252" y="2095"/>
                  </a:cubicBezTo>
                  <a:cubicBezTo>
                    <a:pt x="2304" y="2095"/>
                    <a:pt x="2346" y="2054"/>
                    <a:pt x="2346" y="2002"/>
                  </a:cubicBezTo>
                  <a:lnTo>
                    <a:pt x="2346" y="494"/>
                  </a:lnTo>
                  <a:cubicBezTo>
                    <a:pt x="2346" y="221"/>
                    <a:pt x="2124" y="0"/>
                    <a:pt x="1852" y="0"/>
                  </a:cubicBez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2" name="图片 1"/>
          <p:cNvPicPr>
            <a:picLocks noChangeAspect="1"/>
          </p:cNvPicPr>
          <p:nvPr>
            <p:custDataLst>
              <p:tags r:id="rId9"/>
            </p:custDataLst>
          </p:nvPr>
        </p:nvPicPr>
        <p:blipFill>
          <a:blip r:embed="rId10"/>
          <a:stretch>
            <a:fillRect/>
          </a:stretch>
        </p:blipFill>
        <p:spPr>
          <a:xfrm>
            <a:off x="7895590" y="2205355"/>
            <a:ext cx="3953510" cy="2428875"/>
          </a:xfrm>
          <a:prstGeom prst="rect">
            <a:avLst/>
          </a:prstGeom>
        </p:spPr>
      </p:pic>
      <p:grpSp>
        <p:nvGrpSpPr>
          <p:cNvPr id="5" name="组合 4"/>
          <p:cNvGrpSpPr/>
          <p:nvPr>
            <p:custDataLst>
              <p:tags r:id="rId11"/>
            </p:custDataLst>
          </p:nvPr>
        </p:nvGrpSpPr>
        <p:grpSpPr>
          <a:xfrm>
            <a:off x="4652010" y="911860"/>
            <a:ext cx="2885440" cy="76200"/>
            <a:chOff x="3135" y="1452"/>
            <a:chExt cx="8360" cy="120"/>
          </a:xfrm>
        </p:grpSpPr>
        <p:sp>
          <p:nvSpPr>
            <p:cNvPr id="6" name="矩形 5"/>
            <p:cNvSpPr/>
            <p:nvPr>
              <p:custDataLst>
                <p:tags r:id="rId12"/>
              </p:custDataLst>
            </p:nvPr>
          </p:nvSpPr>
          <p:spPr>
            <a:xfrm flipV="1">
              <a:off x="3135"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13"/>
              </p:custDataLst>
            </p:nvPr>
          </p:nvSpPr>
          <p:spPr>
            <a:xfrm>
              <a:off x="3135"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Rectangle 2"/>
          <p:cNvSpPr>
            <a:spLocks noGrp="1"/>
          </p:cNvSpPr>
          <p:nvPr>
            <p:ph type="title"/>
          </p:nvPr>
        </p:nvSpPr>
        <p:spPr>
          <a:xfrm>
            <a:off x="609600" y="274955"/>
            <a:ext cx="10971530" cy="582295"/>
          </a:xfrm>
        </p:spPr>
        <p:txBody>
          <a:bodyPr vert="horz" wrap="square" lIns="91456" tIns="45728" rIns="91456" bIns="45728" anchor="ctr" anchorCtr="0">
            <a:normAutofit fontScale="90000"/>
          </a:bodyPr>
          <a:p>
            <a:pPr eaLnBrk="1" hangingPunct="1"/>
            <a:r>
              <a:rPr lang="zh-CN" altLang="en-US" sz="3600" dirty="0"/>
              <a:t>文件系统阶段</a:t>
            </a:r>
            <a:endParaRPr lang="zh-CN" altLang="en-US" sz="3600" dirty="0"/>
          </a:p>
        </p:txBody>
      </p:sp>
      <p:sp>
        <p:nvSpPr>
          <p:cNvPr id="49" name="弧形 48"/>
          <p:cNvSpPr/>
          <p:nvPr>
            <p:custDataLst>
              <p:tags r:id="rId1"/>
            </p:custDataLst>
          </p:nvPr>
        </p:nvSpPr>
        <p:spPr>
          <a:xfrm rot="9311375">
            <a:off x="4743768" y="1962150"/>
            <a:ext cx="2851150" cy="2851785"/>
          </a:xfrm>
          <a:prstGeom prst="arc">
            <a:avLst>
              <a:gd name="adj1" fmla="val 13397851"/>
              <a:gd name="adj2" fmla="val 16551167"/>
            </a:avLst>
          </a:prstGeom>
          <a:ln>
            <a:solidFill>
              <a:schemeClr val="tx1">
                <a:lumMod val="65000"/>
                <a:lumOff val="35000"/>
                <a:alpha val="2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p>
        </p:txBody>
      </p:sp>
      <p:sp>
        <p:nvSpPr>
          <p:cNvPr id="42" name="弧形 41"/>
          <p:cNvSpPr/>
          <p:nvPr>
            <p:custDataLst>
              <p:tags r:id="rId2"/>
            </p:custDataLst>
          </p:nvPr>
        </p:nvSpPr>
        <p:spPr>
          <a:xfrm rot="20161926">
            <a:off x="4738688" y="1967230"/>
            <a:ext cx="2851150" cy="2851785"/>
          </a:xfrm>
          <a:prstGeom prst="arc">
            <a:avLst>
              <a:gd name="adj1" fmla="val 18457593"/>
              <a:gd name="adj2" fmla="val 20074007"/>
            </a:avLst>
          </a:prstGeom>
          <a:ln>
            <a:solidFill>
              <a:schemeClr val="tx1">
                <a:lumMod val="65000"/>
                <a:lumOff val="35000"/>
                <a:alpha val="2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p>
        </p:txBody>
      </p:sp>
      <p:sp>
        <p:nvSpPr>
          <p:cNvPr id="2" name="弧形 1"/>
          <p:cNvSpPr/>
          <p:nvPr>
            <p:custDataLst>
              <p:tags r:id="rId3"/>
            </p:custDataLst>
          </p:nvPr>
        </p:nvSpPr>
        <p:spPr>
          <a:xfrm rot="13006884">
            <a:off x="4738688" y="1962785"/>
            <a:ext cx="2851150" cy="2851785"/>
          </a:xfrm>
          <a:prstGeom prst="arc">
            <a:avLst>
              <a:gd name="adj1" fmla="val 13397851"/>
              <a:gd name="adj2" fmla="val 16409068"/>
            </a:avLst>
          </a:prstGeom>
          <a:ln>
            <a:solidFill>
              <a:schemeClr val="tx1">
                <a:lumMod val="65000"/>
                <a:lumOff val="35000"/>
                <a:alpha val="2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p>
        </p:txBody>
      </p:sp>
      <p:sp>
        <p:nvSpPr>
          <p:cNvPr id="48" name="弧形 47"/>
          <p:cNvSpPr/>
          <p:nvPr>
            <p:custDataLst>
              <p:tags r:id="rId4"/>
            </p:custDataLst>
          </p:nvPr>
        </p:nvSpPr>
        <p:spPr>
          <a:xfrm rot="20067163">
            <a:off x="4734878" y="1958975"/>
            <a:ext cx="2851785" cy="2851785"/>
          </a:xfrm>
          <a:prstGeom prst="arc">
            <a:avLst>
              <a:gd name="adj1" fmla="val 400250"/>
              <a:gd name="adj2" fmla="val 2142955"/>
            </a:avLst>
          </a:prstGeom>
          <a:ln>
            <a:solidFill>
              <a:schemeClr val="tx1">
                <a:lumMod val="65000"/>
                <a:lumOff val="35000"/>
                <a:alpha val="2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p>
        </p:txBody>
      </p:sp>
      <p:sp>
        <p:nvSpPr>
          <p:cNvPr id="50" name="弧形 49"/>
          <p:cNvSpPr/>
          <p:nvPr>
            <p:custDataLst>
              <p:tags r:id="rId5"/>
            </p:custDataLst>
          </p:nvPr>
        </p:nvSpPr>
        <p:spPr>
          <a:xfrm rot="16580599">
            <a:off x="4742498" y="1992630"/>
            <a:ext cx="2851785" cy="2851785"/>
          </a:xfrm>
          <a:prstGeom prst="arc">
            <a:avLst>
              <a:gd name="adj1" fmla="val 13397851"/>
              <a:gd name="adj2" fmla="val 16409068"/>
            </a:avLst>
          </a:prstGeom>
          <a:ln>
            <a:solidFill>
              <a:schemeClr val="tx1">
                <a:lumMod val="65000"/>
                <a:lumOff val="35000"/>
                <a:alpha val="2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p>
        </p:txBody>
      </p:sp>
      <p:sp>
        <p:nvSpPr>
          <p:cNvPr id="51" name="弧形 50"/>
          <p:cNvSpPr/>
          <p:nvPr>
            <p:custDataLst>
              <p:tags r:id="rId6"/>
            </p:custDataLst>
          </p:nvPr>
        </p:nvSpPr>
        <p:spPr>
          <a:xfrm rot="20161926">
            <a:off x="4738688" y="1967230"/>
            <a:ext cx="2851150" cy="2851785"/>
          </a:xfrm>
          <a:prstGeom prst="arc">
            <a:avLst>
              <a:gd name="adj1" fmla="val 13397851"/>
              <a:gd name="adj2" fmla="val 16409068"/>
            </a:avLst>
          </a:prstGeom>
          <a:ln>
            <a:solidFill>
              <a:schemeClr val="tx1">
                <a:lumMod val="65000"/>
                <a:lumOff val="35000"/>
                <a:alpha val="2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p>
        </p:txBody>
      </p:sp>
      <p:sp>
        <p:nvSpPr>
          <p:cNvPr id="9" name="椭圆 8"/>
          <p:cNvSpPr/>
          <p:nvPr>
            <p:custDataLst>
              <p:tags r:id="rId7"/>
            </p:custDataLst>
          </p:nvPr>
        </p:nvSpPr>
        <p:spPr>
          <a:xfrm>
            <a:off x="7053898" y="3724910"/>
            <a:ext cx="768985" cy="768985"/>
          </a:xfrm>
          <a:prstGeom prst="ellipse">
            <a:avLst/>
          </a:prstGeom>
          <a:noFill/>
          <a:ln w="6350">
            <a:solidFill>
              <a:schemeClr val="tx1">
                <a:lumMod val="65000"/>
                <a:lumOff val="35000"/>
                <a:alpha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4" name="椭圆 23"/>
          <p:cNvSpPr/>
          <p:nvPr>
            <p:custDataLst>
              <p:tags r:id="rId8"/>
            </p:custDataLst>
          </p:nvPr>
        </p:nvSpPr>
        <p:spPr>
          <a:xfrm>
            <a:off x="7054533" y="2270125"/>
            <a:ext cx="768985" cy="768985"/>
          </a:xfrm>
          <a:prstGeom prst="ellipse">
            <a:avLst/>
          </a:prstGeom>
          <a:noFill/>
          <a:ln w="6350">
            <a:solidFill>
              <a:schemeClr val="tx1">
                <a:lumMod val="65000"/>
                <a:lumOff val="35000"/>
                <a:alpha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5" name="任意多边形: 形状 31"/>
          <p:cNvSpPr/>
          <p:nvPr>
            <p:custDataLst>
              <p:tags r:id="rId9"/>
            </p:custDataLst>
          </p:nvPr>
        </p:nvSpPr>
        <p:spPr>
          <a:xfrm>
            <a:off x="7133273" y="3804285"/>
            <a:ext cx="610235" cy="610235"/>
          </a:xfrm>
          <a:custGeom>
            <a:avLst/>
            <a:gdLst>
              <a:gd name="connsiteX0" fmla="*/ 0 w 1075272"/>
              <a:gd name="connsiteY0" fmla="*/ 537636 h 1075272"/>
              <a:gd name="connsiteX1" fmla="*/ 537636 w 1075272"/>
              <a:gd name="connsiteY1" fmla="*/ 0 h 1075272"/>
              <a:gd name="connsiteX2" fmla="*/ 1075272 w 1075272"/>
              <a:gd name="connsiteY2" fmla="*/ 537636 h 1075272"/>
              <a:gd name="connsiteX3" fmla="*/ 537636 w 1075272"/>
              <a:gd name="connsiteY3" fmla="*/ 1075272 h 1075272"/>
              <a:gd name="connsiteX4" fmla="*/ 0 w 1075272"/>
              <a:gd name="connsiteY4" fmla="*/ 537636 h 1075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272" h="1075272">
                <a:moveTo>
                  <a:pt x="0" y="537636"/>
                </a:moveTo>
                <a:cubicBezTo>
                  <a:pt x="0" y="240708"/>
                  <a:pt x="240708" y="0"/>
                  <a:pt x="537636" y="0"/>
                </a:cubicBezTo>
                <a:cubicBezTo>
                  <a:pt x="834564" y="0"/>
                  <a:pt x="1075272" y="240708"/>
                  <a:pt x="1075272" y="537636"/>
                </a:cubicBezTo>
                <a:cubicBezTo>
                  <a:pt x="1075272" y="834564"/>
                  <a:pt x="834564" y="1075272"/>
                  <a:pt x="537636" y="1075272"/>
                </a:cubicBezTo>
                <a:cubicBezTo>
                  <a:pt x="240708" y="1075272"/>
                  <a:pt x="0" y="834564"/>
                  <a:pt x="0" y="537636"/>
                </a:cubicBezTo>
                <a:close/>
              </a:path>
            </a:pathLst>
          </a:custGeom>
          <a:gradFill>
            <a:gsLst>
              <a:gs pos="0">
                <a:schemeClr val="accent1">
                  <a:lumMod val="60000"/>
                  <a:lumOff val="40000"/>
                </a:schemeClr>
              </a:gs>
              <a:gs pos="71000">
                <a:schemeClr val="accent1"/>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914400"/>
            <a:endParaRPr lang="zh-CN" altLang="en-US" dirty="0"/>
          </a:p>
        </p:txBody>
      </p:sp>
      <p:sp>
        <p:nvSpPr>
          <p:cNvPr id="27" name="任意多边形: 形状 10"/>
          <p:cNvSpPr/>
          <p:nvPr>
            <p:custDataLst>
              <p:tags r:id="rId10"/>
            </p:custDataLst>
          </p:nvPr>
        </p:nvSpPr>
        <p:spPr>
          <a:xfrm>
            <a:off x="7135178" y="2350770"/>
            <a:ext cx="607695" cy="608330"/>
          </a:xfrm>
          <a:custGeom>
            <a:avLst/>
            <a:gdLst>
              <a:gd name="connsiteX0" fmla="*/ 0 w 1075272"/>
              <a:gd name="connsiteY0" fmla="*/ 537636 h 1075272"/>
              <a:gd name="connsiteX1" fmla="*/ 537636 w 1075272"/>
              <a:gd name="connsiteY1" fmla="*/ 0 h 1075272"/>
              <a:gd name="connsiteX2" fmla="*/ 1075272 w 1075272"/>
              <a:gd name="connsiteY2" fmla="*/ 537636 h 1075272"/>
              <a:gd name="connsiteX3" fmla="*/ 537636 w 1075272"/>
              <a:gd name="connsiteY3" fmla="*/ 1075272 h 1075272"/>
              <a:gd name="connsiteX4" fmla="*/ 0 w 1075272"/>
              <a:gd name="connsiteY4" fmla="*/ 537636 h 1075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272" h="1075272">
                <a:moveTo>
                  <a:pt x="0" y="537636"/>
                </a:moveTo>
                <a:cubicBezTo>
                  <a:pt x="0" y="240708"/>
                  <a:pt x="240708" y="0"/>
                  <a:pt x="537636" y="0"/>
                </a:cubicBezTo>
                <a:cubicBezTo>
                  <a:pt x="834564" y="0"/>
                  <a:pt x="1075272" y="240708"/>
                  <a:pt x="1075272" y="537636"/>
                </a:cubicBezTo>
                <a:cubicBezTo>
                  <a:pt x="1075272" y="834564"/>
                  <a:pt x="834564" y="1075272"/>
                  <a:pt x="537636" y="1075272"/>
                </a:cubicBezTo>
                <a:cubicBezTo>
                  <a:pt x="240708" y="1075272"/>
                  <a:pt x="0" y="834564"/>
                  <a:pt x="0" y="537636"/>
                </a:cubicBezTo>
                <a:close/>
              </a:path>
            </a:pathLst>
          </a:custGeom>
          <a:gradFill>
            <a:gsLst>
              <a:gs pos="0">
                <a:schemeClr val="accent1">
                  <a:lumMod val="60000"/>
                  <a:lumOff val="40000"/>
                </a:schemeClr>
              </a:gs>
              <a:gs pos="71000">
                <a:schemeClr val="accent1"/>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914400"/>
            <a:endParaRPr lang="zh-CN" altLang="en-US" dirty="0"/>
          </a:p>
        </p:txBody>
      </p:sp>
      <p:sp>
        <p:nvSpPr>
          <p:cNvPr id="192" name="文本框 191"/>
          <p:cNvSpPr txBox="1"/>
          <p:nvPr>
            <p:custDataLst>
              <p:tags r:id="rId11"/>
            </p:custDataLst>
          </p:nvPr>
        </p:nvSpPr>
        <p:spPr>
          <a:xfrm>
            <a:off x="8031163" y="2517140"/>
            <a:ext cx="2553970" cy="761365"/>
          </a:xfrm>
          <a:prstGeom prst="rect">
            <a:avLst/>
          </a:prstGeom>
          <a:noFill/>
        </p:spPr>
        <p:txBody>
          <a:bodyPr wrap="square" lIns="0" tIns="0" rIns="0" bIns="0" rtlCol="0" anchor="t" anchorCtr="0">
            <a:noAutofit/>
          </a:bodyPr>
          <a:lstStyle/>
          <a:p>
            <a:pPr lvl="0" algn="l">
              <a:lnSpc>
                <a:spcPct val="130000"/>
              </a:lnSpc>
              <a:buClrTx/>
              <a:buSzTx/>
              <a:buFontTx/>
            </a:pPr>
            <a:r>
              <a:rPr lang="zh-CN" altLang="en-US" sz="1400" spc="150" dirty="0">
                <a:solidFill>
                  <a:schemeClr val="tx1">
                    <a:lumMod val="65000"/>
                    <a:lumOff val="35000"/>
                  </a:schemeClr>
                </a:solidFill>
                <a:uFillTx/>
                <a:latin typeface="+mn-ea"/>
                <a:cs typeface="+mn-ea"/>
                <a:sym typeface="+mn-ea"/>
              </a:rPr>
              <a:t>数据面向的对象：某一应用   </a:t>
            </a:r>
            <a:endParaRPr lang="zh-CN" altLang="en-US" sz="1400" spc="150" dirty="0">
              <a:solidFill>
                <a:schemeClr val="tx1">
                  <a:lumMod val="65000"/>
                  <a:lumOff val="35000"/>
                </a:schemeClr>
              </a:solidFill>
              <a:uFillTx/>
              <a:latin typeface="+mn-ea"/>
              <a:cs typeface="+mn-ea"/>
              <a:sym typeface="+mn-ea"/>
            </a:endParaRPr>
          </a:p>
        </p:txBody>
      </p:sp>
      <p:sp>
        <p:nvSpPr>
          <p:cNvPr id="37" name="文本框 36"/>
          <p:cNvSpPr txBox="1"/>
          <p:nvPr>
            <p:custDataLst>
              <p:tags r:id="rId12"/>
            </p:custDataLst>
          </p:nvPr>
        </p:nvSpPr>
        <p:spPr>
          <a:xfrm>
            <a:off x="1609408" y="2519045"/>
            <a:ext cx="2553970" cy="759460"/>
          </a:xfrm>
          <a:prstGeom prst="rect">
            <a:avLst/>
          </a:prstGeom>
          <a:noFill/>
        </p:spPr>
        <p:txBody>
          <a:bodyPr wrap="square" lIns="0" tIns="0" rIns="0" bIns="0" rtlCol="0" anchor="t" anchorCtr="0">
            <a:noAutofit/>
          </a:bodyPr>
          <a:lstStyle/>
          <a:p>
            <a:pPr lvl="0" algn="r">
              <a:lnSpc>
                <a:spcPct val="130000"/>
              </a:lnSpc>
              <a:buClrTx/>
              <a:buSzTx/>
              <a:buFontTx/>
            </a:pPr>
            <a:r>
              <a:rPr lang="zh-CN" altLang="en-US" sz="1400" spc="150" dirty="0">
                <a:solidFill>
                  <a:schemeClr val="tx1">
                    <a:lumMod val="65000"/>
                    <a:lumOff val="35000"/>
                  </a:schemeClr>
                </a:solidFill>
                <a:uFillTx/>
                <a:latin typeface="+mn-ea"/>
                <a:cs typeface="+mn-ea"/>
                <a:sym typeface="+mn-ea"/>
              </a:rPr>
              <a:t>数据控制能力：应用程序自己控制</a:t>
            </a:r>
            <a:endParaRPr lang="zh-CN" altLang="en-US" sz="1400" spc="150" dirty="0">
              <a:solidFill>
                <a:schemeClr val="tx1">
                  <a:lumMod val="65000"/>
                  <a:lumOff val="35000"/>
                </a:schemeClr>
              </a:solidFill>
              <a:uFillTx/>
              <a:latin typeface="+mn-ea"/>
              <a:cs typeface="+mn-ea"/>
              <a:sym typeface="+mn-ea"/>
            </a:endParaRPr>
          </a:p>
        </p:txBody>
      </p:sp>
      <p:sp>
        <p:nvSpPr>
          <p:cNvPr id="28" name="椭圆 27"/>
          <p:cNvSpPr/>
          <p:nvPr>
            <p:custDataLst>
              <p:tags r:id="rId13"/>
            </p:custDataLst>
          </p:nvPr>
        </p:nvSpPr>
        <p:spPr>
          <a:xfrm>
            <a:off x="4450398" y="2266315"/>
            <a:ext cx="768985" cy="768985"/>
          </a:xfrm>
          <a:prstGeom prst="ellipse">
            <a:avLst/>
          </a:prstGeom>
          <a:noFill/>
          <a:ln w="6350">
            <a:solidFill>
              <a:schemeClr val="tx1">
                <a:lumMod val="65000"/>
                <a:lumOff val="35000"/>
                <a:alpha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9" name="椭圆 28"/>
          <p:cNvSpPr/>
          <p:nvPr>
            <p:custDataLst>
              <p:tags r:id="rId14"/>
            </p:custDataLst>
          </p:nvPr>
        </p:nvSpPr>
        <p:spPr>
          <a:xfrm>
            <a:off x="4450398" y="3724910"/>
            <a:ext cx="768985" cy="768985"/>
          </a:xfrm>
          <a:prstGeom prst="ellipse">
            <a:avLst/>
          </a:prstGeom>
          <a:noFill/>
          <a:ln w="6350">
            <a:solidFill>
              <a:schemeClr val="tx1">
                <a:lumMod val="65000"/>
                <a:lumOff val="35000"/>
                <a:alpha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33" name="任意多边形: 形状 22"/>
          <p:cNvSpPr/>
          <p:nvPr>
            <p:custDataLst>
              <p:tags r:id="rId15"/>
            </p:custDataLst>
          </p:nvPr>
        </p:nvSpPr>
        <p:spPr>
          <a:xfrm>
            <a:off x="4531043" y="2346960"/>
            <a:ext cx="607695" cy="608330"/>
          </a:xfrm>
          <a:custGeom>
            <a:avLst/>
            <a:gdLst>
              <a:gd name="connsiteX0" fmla="*/ 0 w 1075272"/>
              <a:gd name="connsiteY0" fmla="*/ 537636 h 1075272"/>
              <a:gd name="connsiteX1" fmla="*/ 537636 w 1075272"/>
              <a:gd name="connsiteY1" fmla="*/ 0 h 1075272"/>
              <a:gd name="connsiteX2" fmla="*/ 1075272 w 1075272"/>
              <a:gd name="connsiteY2" fmla="*/ 537636 h 1075272"/>
              <a:gd name="connsiteX3" fmla="*/ 537636 w 1075272"/>
              <a:gd name="connsiteY3" fmla="*/ 1075272 h 1075272"/>
              <a:gd name="connsiteX4" fmla="*/ 0 w 1075272"/>
              <a:gd name="connsiteY4" fmla="*/ 537636 h 1075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272" h="1075272">
                <a:moveTo>
                  <a:pt x="0" y="537636"/>
                </a:moveTo>
                <a:cubicBezTo>
                  <a:pt x="0" y="240708"/>
                  <a:pt x="240708" y="0"/>
                  <a:pt x="537636" y="0"/>
                </a:cubicBezTo>
                <a:cubicBezTo>
                  <a:pt x="834564" y="0"/>
                  <a:pt x="1075272" y="240708"/>
                  <a:pt x="1075272" y="537636"/>
                </a:cubicBezTo>
                <a:cubicBezTo>
                  <a:pt x="1075272" y="834564"/>
                  <a:pt x="834564" y="1075272"/>
                  <a:pt x="537636" y="1075272"/>
                </a:cubicBezTo>
                <a:cubicBezTo>
                  <a:pt x="240708" y="1075272"/>
                  <a:pt x="0" y="834564"/>
                  <a:pt x="0" y="537636"/>
                </a:cubicBezTo>
                <a:close/>
              </a:path>
            </a:pathLst>
          </a:custGeom>
          <a:gradFill>
            <a:gsLst>
              <a:gs pos="0">
                <a:schemeClr val="accent1">
                  <a:lumMod val="60000"/>
                  <a:lumOff val="40000"/>
                </a:schemeClr>
              </a:gs>
              <a:gs pos="71000">
                <a:schemeClr val="accent1"/>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914400"/>
            <a:endParaRPr lang="zh-CN" altLang="en-US"/>
          </a:p>
        </p:txBody>
      </p:sp>
      <p:sp>
        <p:nvSpPr>
          <p:cNvPr id="34" name="任意多边形: 形状 28"/>
          <p:cNvSpPr/>
          <p:nvPr>
            <p:custDataLst>
              <p:tags r:id="rId16"/>
            </p:custDataLst>
          </p:nvPr>
        </p:nvSpPr>
        <p:spPr>
          <a:xfrm>
            <a:off x="4529773" y="3804285"/>
            <a:ext cx="610235" cy="610235"/>
          </a:xfrm>
          <a:custGeom>
            <a:avLst/>
            <a:gdLst>
              <a:gd name="connsiteX0" fmla="*/ 0 w 1075272"/>
              <a:gd name="connsiteY0" fmla="*/ 537636 h 1075272"/>
              <a:gd name="connsiteX1" fmla="*/ 537636 w 1075272"/>
              <a:gd name="connsiteY1" fmla="*/ 0 h 1075272"/>
              <a:gd name="connsiteX2" fmla="*/ 1075272 w 1075272"/>
              <a:gd name="connsiteY2" fmla="*/ 537636 h 1075272"/>
              <a:gd name="connsiteX3" fmla="*/ 537636 w 1075272"/>
              <a:gd name="connsiteY3" fmla="*/ 1075272 h 1075272"/>
              <a:gd name="connsiteX4" fmla="*/ 0 w 1075272"/>
              <a:gd name="connsiteY4" fmla="*/ 537636 h 1075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272" h="1075272">
                <a:moveTo>
                  <a:pt x="0" y="537636"/>
                </a:moveTo>
                <a:cubicBezTo>
                  <a:pt x="0" y="240708"/>
                  <a:pt x="240708" y="0"/>
                  <a:pt x="537636" y="0"/>
                </a:cubicBezTo>
                <a:cubicBezTo>
                  <a:pt x="834564" y="0"/>
                  <a:pt x="1075272" y="240708"/>
                  <a:pt x="1075272" y="537636"/>
                </a:cubicBezTo>
                <a:cubicBezTo>
                  <a:pt x="1075272" y="834564"/>
                  <a:pt x="834564" y="1075272"/>
                  <a:pt x="537636" y="1075272"/>
                </a:cubicBezTo>
                <a:cubicBezTo>
                  <a:pt x="240708" y="1075272"/>
                  <a:pt x="0" y="834564"/>
                  <a:pt x="0" y="537636"/>
                </a:cubicBezTo>
                <a:close/>
              </a:path>
            </a:pathLst>
          </a:custGeom>
          <a:gradFill>
            <a:gsLst>
              <a:gs pos="0">
                <a:schemeClr val="accent1">
                  <a:lumMod val="60000"/>
                  <a:lumOff val="40000"/>
                </a:schemeClr>
              </a:gs>
              <a:gs pos="71000">
                <a:schemeClr val="accent1"/>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914400"/>
            <a:endParaRPr lang="zh-CN" altLang="en-US"/>
          </a:p>
        </p:txBody>
      </p:sp>
      <p:sp>
        <p:nvSpPr>
          <p:cNvPr id="35" name="椭圆 34"/>
          <p:cNvSpPr/>
          <p:nvPr>
            <p:custDataLst>
              <p:tags r:id="rId17"/>
            </p:custDataLst>
          </p:nvPr>
        </p:nvSpPr>
        <p:spPr>
          <a:xfrm>
            <a:off x="5780723" y="1513840"/>
            <a:ext cx="768985" cy="768985"/>
          </a:xfrm>
          <a:prstGeom prst="ellipse">
            <a:avLst/>
          </a:prstGeom>
          <a:noFill/>
          <a:ln w="6350">
            <a:solidFill>
              <a:schemeClr val="tx1">
                <a:lumMod val="65000"/>
                <a:lumOff val="35000"/>
                <a:alpha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36" name="任意多边形: 形状 18"/>
          <p:cNvSpPr/>
          <p:nvPr>
            <p:custDataLst>
              <p:tags r:id="rId18"/>
            </p:custDataLst>
          </p:nvPr>
        </p:nvSpPr>
        <p:spPr>
          <a:xfrm>
            <a:off x="5860098" y="1593215"/>
            <a:ext cx="610235" cy="610235"/>
          </a:xfrm>
          <a:custGeom>
            <a:avLst/>
            <a:gdLst>
              <a:gd name="connsiteX0" fmla="*/ 0 w 1075272"/>
              <a:gd name="connsiteY0" fmla="*/ 537636 h 1075272"/>
              <a:gd name="connsiteX1" fmla="*/ 537636 w 1075272"/>
              <a:gd name="connsiteY1" fmla="*/ 0 h 1075272"/>
              <a:gd name="connsiteX2" fmla="*/ 1075272 w 1075272"/>
              <a:gd name="connsiteY2" fmla="*/ 537636 h 1075272"/>
              <a:gd name="connsiteX3" fmla="*/ 537636 w 1075272"/>
              <a:gd name="connsiteY3" fmla="*/ 1075272 h 1075272"/>
              <a:gd name="connsiteX4" fmla="*/ 0 w 1075272"/>
              <a:gd name="connsiteY4" fmla="*/ 537636 h 1075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272" h="1075272">
                <a:moveTo>
                  <a:pt x="0" y="537636"/>
                </a:moveTo>
                <a:cubicBezTo>
                  <a:pt x="0" y="240708"/>
                  <a:pt x="240708" y="0"/>
                  <a:pt x="537636" y="0"/>
                </a:cubicBezTo>
                <a:cubicBezTo>
                  <a:pt x="834564" y="0"/>
                  <a:pt x="1075272" y="240708"/>
                  <a:pt x="1075272" y="537636"/>
                </a:cubicBezTo>
                <a:cubicBezTo>
                  <a:pt x="1075272" y="834564"/>
                  <a:pt x="834564" y="1075272"/>
                  <a:pt x="537636" y="1075272"/>
                </a:cubicBezTo>
                <a:cubicBezTo>
                  <a:pt x="240708" y="1075272"/>
                  <a:pt x="0" y="834564"/>
                  <a:pt x="0" y="537636"/>
                </a:cubicBezTo>
                <a:close/>
              </a:path>
            </a:pathLst>
          </a:custGeom>
          <a:gradFill>
            <a:gsLst>
              <a:gs pos="0">
                <a:schemeClr val="accent1">
                  <a:lumMod val="60000"/>
                  <a:lumOff val="40000"/>
                </a:schemeClr>
              </a:gs>
              <a:gs pos="71000">
                <a:schemeClr val="accent1"/>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914400"/>
            <a:endParaRPr lang="zh-CN" altLang="en-US"/>
          </a:p>
        </p:txBody>
      </p:sp>
      <p:sp>
        <p:nvSpPr>
          <p:cNvPr id="38" name="椭圆 37"/>
          <p:cNvSpPr/>
          <p:nvPr>
            <p:custDataLst>
              <p:tags r:id="rId19"/>
            </p:custDataLst>
          </p:nvPr>
        </p:nvSpPr>
        <p:spPr>
          <a:xfrm>
            <a:off x="5780723" y="4451985"/>
            <a:ext cx="768985" cy="768985"/>
          </a:xfrm>
          <a:prstGeom prst="ellipse">
            <a:avLst/>
          </a:prstGeom>
          <a:noFill/>
          <a:ln w="6350">
            <a:solidFill>
              <a:schemeClr val="tx1">
                <a:lumMod val="65000"/>
                <a:lumOff val="35000"/>
                <a:alpha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39" name="任意多边形: 形状 25"/>
          <p:cNvSpPr/>
          <p:nvPr>
            <p:custDataLst>
              <p:tags r:id="rId20"/>
            </p:custDataLst>
          </p:nvPr>
        </p:nvSpPr>
        <p:spPr>
          <a:xfrm>
            <a:off x="5860098" y="4531360"/>
            <a:ext cx="610235" cy="610235"/>
          </a:xfrm>
          <a:custGeom>
            <a:avLst/>
            <a:gdLst>
              <a:gd name="connsiteX0" fmla="*/ 0 w 1075272"/>
              <a:gd name="connsiteY0" fmla="*/ 537636 h 1075272"/>
              <a:gd name="connsiteX1" fmla="*/ 537636 w 1075272"/>
              <a:gd name="connsiteY1" fmla="*/ 0 h 1075272"/>
              <a:gd name="connsiteX2" fmla="*/ 1075272 w 1075272"/>
              <a:gd name="connsiteY2" fmla="*/ 537636 h 1075272"/>
              <a:gd name="connsiteX3" fmla="*/ 537636 w 1075272"/>
              <a:gd name="connsiteY3" fmla="*/ 1075272 h 1075272"/>
              <a:gd name="connsiteX4" fmla="*/ 0 w 1075272"/>
              <a:gd name="connsiteY4" fmla="*/ 537636 h 1075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272" h="1075272">
                <a:moveTo>
                  <a:pt x="0" y="537636"/>
                </a:moveTo>
                <a:cubicBezTo>
                  <a:pt x="0" y="240708"/>
                  <a:pt x="240708" y="0"/>
                  <a:pt x="537636" y="0"/>
                </a:cubicBezTo>
                <a:cubicBezTo>
                  <a:pt x="834564" y="0"/>
                  <a:pt x="1075272" y="240708"/>
                  <a:pt x="1075272" y="537636"/>
                </a:cubicBezTo>
                <a:cubicBezTo>
                  <a:pt x="1075272" y="834564"/>
                  <a:pt x="834564" y="1075272"/>
                  <a:pt x="537636" y="1075272"/>
                </a:cubicBezTo>
                <a:cubicBezTo>
                  <a:pt x="240708" y="1075272"/>
                  <a:pt x="0" y="834564"/>
                  <a:pt x="0" y="537636"/>
                </a:cubicBezTo>
                <a:close/>
              </a:path>
            </a:pathLst>
          </a:custGeom>
          <a:gradFill>
            <a:gsLst>
              <a:gs pos="0">
                <a:schemeClr val="accent1">
                  <a:lumMod val="60000"/>
                  <a:lumOff val="40000"/>
                </a:schemeClr>
              </a:gs>
              <a:gs pos="71000">
                <a:schemeClr val="accent1"/>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914400"/>
            <a:endParaRPr lang="zh-CN" altLang="en-US" dirty="0"/>
          </a:p>
        </p:txBody>
      </p:sp>
      <p:sp>
        <p:nvSpPr>
          <p:cNvPr id="40" name="椭圆 39"/>
          <p:cNvSpPr/>
          <p:nvPr>
            <p:custDataLst>
              <p:tags r:id="rId21"/>
            </p:custDataLst>
          </p:nvPr>
        </p:nvSpPr>
        <p:spPr>
          <a:xfrm>
            <a:off x="5362258" y="2606040"/>
            <a:ext cx="1548765" cy="1548765"/>
          </a:xfrm>
          <a:prstGeom prst="ellipse">
            <a:avLst/>
          </a:prstGeom>
          <a:noFill/>
          <a:ln w="6350">
            <a:solidFill>
              <a:schemeClr val="tx1">
                <a:lumMod val="65000"/>
                <a:lumOff val="35000"/>
                <a:alpha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a:lnSpc>
                <a:spcPct val="130000"/>
              </a:lnSpc>
              <a:spcBef>
                <a:spcPts val="0"/>
              </a:spcBef>
              <a:spcAft>
                <a:spcPts val="0"/>
              </a:spcAft>
              <a:buClrTx/>
              <a:buSzTx/>
              <a:buFontTx/>
            </a:pPr>
            <a:endParaRPr lang="zh-CN" altLang="en-US">
              <a:sym typeface="+mn-ea"/>
            </a:endParaRPr>
          </a:p>
        </p:txBody>
      </p:sp>
      <p:sp>
        <p:nvSpPr>
          <p:cNvPr id="41" name="任意多边形: 形状 39"/>
          <p:cNvSpPr/>
          <p:nvPr>
            <p:custDataLst>
              <p:tags r:id="rId22"/>
            </p:custDataLst>
          </p:nvPr>
        </p:nvSpPr>
        <p:spPr>
          <a:xfrm>
            <a:off x="5506403" y="2750185"/>
            <a:ext cx="1260000" cy="1260000"/>
          </a:xfrm>
          <a:custGeom>
            <a:avLst/>
            <a:gdLst>
              <a:gd name="connsiteX0" fmla="*/ 0 w 1536103"/>
              <a:gd name="connsiteY0" fmla="*/ 768052 h 1536103"/>
              <a:gd name="connsiteX1" fmla="*/ 768052 w 1536103"/>
              <a:gd name="connsiteY1" fmla="*/ 0 h 1536103"/>
              <a:gd name="connsiteX2" fmla="*/ 1536104 w 1536103"/>
              <a:gd name="connsiteY2" fmla="*/ 768052 h 1536103"/>
              <a:gd name="connsiteX3" fmla="*/ 768052 w 1536103"/>
              <a:gd name="connsiteY3" fmla="*/ 1536104 h 1536103"/>
              <a:gd name="connsiteX4" fmla="*/ 0 w 1536103"/>
              <a:gd name="connsiteY4" fmla="*/ 768052 h 153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6103" h="1536103">
                <a:moveTo>
                  <a:pt x="0" y="768052"/>
                </a:moveTo>
                <a:cubicBezTo>
                  <a:pt x="0" y="343869"/>
                  <a:pt x="343869" y="0"/>
                  <a:pt x="768052" y="0"/>
                </a:cubicBezTo>
                <a:cubicBezTo>
                  <a:pt x="1192235" y="0"/>
                  <a:pt x="1536104" y="343869"/>
                  <a:pt x="1536104" y="768052"/>
                </a:cubicBezTo>
                <a:cubicBezTo>
                  <a:pt x="1536104" y="1192235"/>
                  <a:pt x="1192235" y="1536104"/>
                  <a:pt x="768052" y="1536104"/>
                </a:cubicBezTo>
                <a:cubicBezTo>
                  <a:pt x="343869" y="1536104"/>
                  <a:pt x="0" y="1192235"/>
                  <a:pt x="0" y="768052"/>
                </a:cubicBezTo>
                <a:close/>
              </a:path>
            </a:pathLst>
          </a:custGeom>
          <a:gradFill>
            <a:gsLst>
              <a:gs pos="0">
                <a:schemeClr val="accent1">
                  <a:lumMod val="60000"/>
                  <a:lumOff val="40000"/>
                </a:schemeClr>
              </a:gs>
              <a:gs pos="71000">
                <a:schemeClr val="accent1"/>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71755" tIns="71755" rIns="71755" bIns="71755"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lnSpc>
                <a:spcPct val="120000"/>
              </a:lnSpc>
              <a:spcBef>
                <a:spcPts val="0"/>
              </a:spcBef>
              <a:spcAft>
                <a:spcPts val="0"/>
              </a:spcAft>
              <a:buClrTx/>
              <a:buSzTx/>
              <a:buFontTx/>
            </a:pPr>
            <a:r>
              <a:rPr lang="zh-CN" altLang="en-US" sz="1600" b="1">
                <a:solidFill>
                  <a:srgbClr val="FFFFFF"/>
                </a:solidFill>
                <a:latin typeface="+mj-ea"/>
                <a:ea typeface="+mj-ea"/>
                <a:cs typeface="+mj-ea"/>
                <a:sym typeface="+mn-ea"/>
              </a:rPr>
              <a:t>特点</a:t>
            </a:r>
            <a:endParaRPr lang="zh-CN" altLang="en-US" sz="1600" b="1">
              <a:solidFill>
                <a:srgbClr val="FFFFFF"/>
              </a:solidFill>
              <a:latin typeface="+mj-ea"/>
              <a:ea typeface="+mj-ea"/>
              <a:cs typeface="+mj-ea"/>
              <a:sym typeface="+mn-ea"/>
            </a:endParaRPr>
          </a:p>
        </p:txBody>
      </p:sp>
      <p:sp>
        <p:nvSpPr>
          <p:cNvPr id="43" name="图形 120" descr="343439383331313b343532303032383bbfcdbba7b9dcc0ed"/>
          <p:cNvSpPr/>
          <p:nvPr>
            <p:custDataLst>
              <p:tags r:id="rId23"/>
            </p:custDataLst>
          </p:nvPr>
        </p:nvSpPr>
        <p:spPr>
          <a:xfrm>
            <a:off x="4721543" y="2541905"/>
            <a:ext cx="226059" cy="218053"/>
          </a:xfrm>
          <a:custGeom>
            <a:avLst/>
            <a:gdLst>
              <a:gd name="connsiteX0" fmla="*/ 171044 w 226059"/>
              <a:gd name="connsiteY0" fmla="*/ 170728 h 218053"/>
              <a:gd name="connsiteX1" fmla="*/ 123115 w 226059"/>
              <a:gd name="connsiteY1" fmla="*/ 134696 h 218053"/>
              <a:gd name="connsiteX2" fmla="*/ 120276 w 226059"/>
              <a:gd name="connsiteY2" fmla="*/ 127129 h 218053"/>
              <a:gd name="connsiteX3" fmla="*/ 120276 w 226059"/>
              <a:gd name="connsiteY3" fmla="*/ 127016 h 218053"/>
              <a:gd name="connsiteX4" fmla="*/ 120617 w 226059"/>
              <a:gd name="connsiteY4" fmla="*/ 126338 h 218053"/>
              <a:gd name="connsiteX5" fmla="*/ 138562 w 226059"/>
              <a:gd name="connsiteY5" fmla="*/ 78108 h 218053"/>
              <a:gd name="connsiteX6" fmla="*/ 119822 w 226059"/>
              <a:gd name="connsiteY6" fmla="*/ 26602 h 218053"/>
              <a:gd name="connsiteX7" fmla="*/ 118799 w 226059"/>
              <a:gd name="connsiteY7" fmla="*/ 20164 h 218053"/>
              <a:gd name="connsiteX8" fmla="*/ 149919 w 226059"/>
              <a:gd name="connsiteY8" fmla="*/ 171 h 218053"/>
              <a:gd name="connsiteX9" fmla="*/ 190806 w 226059"/>
              <a:gd name="connsiteY9" fmla="*/ 35186 h 218053"/>
              <a:gd name="connsiteX10" fmla="*/ 177177 w 226059"/>
              <a:gd name="connsiteY10" fmla="*/ 87144 h 218053"/>
              <a:gd name="connsiteX11" fmla="*/ 172634 w 226059"/>
              <a:gd name="connsiteY11" fmla="*/ 92792 h 218053"/>
              <a:gd name="connsiteX12" fmla="*/ 172179 w 226059"/>
              <a:gd name="connsiteY12" fmla="*/ 101489 h 218053"/>
              <a:gd name="connsiteX13" fmla="*/ 173884 w 226059"/>
              <a:gd name="connsiteY13" fmla="*/ 104312 h 218053"/>
              <a:gd name="connsiteX14" fmla="*/ 187513 w 226059"/>
              <a:gd name="connsiteY14" fmla="*/ 110977 h 218053"/>
              <a:gd name="connsiteX15" fmla="*/ 202277 w 226059"/>
              <a:gd name="connsiteY15" fmla="*/ 117754 h 218053"/>
              <a:gd name="connsiteX16" fmla="*/ 224992 w 226059"/>
              <a:gd name="connsiteY16" fmla="*/ 138085 h 218053"/>
              <a:gd name="connsiteX17" fmla="*/ 222721 w 226059"/>
              <a:gd name="connsiteY17" fmla="*/ 159546 h 218053"/>
              <a:gd name="connsiteX18" fmla="*/ 176609 w 226059"/>
              <a:gd name="connsiteY18" fmla="*/ 173777 h 218053"/>
              <a:gd name="connsiteX19" fmla="*/ 171044 w 226059"/>
              <a:gd name="connsiteY19" fmla="*/ 170728 h 218053"/>
              <a:gd name="connsiteX20" fmla="*/ 114 w 226059"/>
              <a:gd name="connsiteY20" fmla="*/ 193318 h 218053"/>
              <a:gd name="connsiteX21" fmla="*/ 114 w 226059"/>
              <a:gd name="connsiteY21" fmla="*/ 185411 h 218053"/>
              <a:gd name="connsiteX22" fmla="*/ 2385 w 226059"/>
              <a:gd name="connsiteY22" fmla="*/ 178635 h 218053"/>
              <a:gd name="connsiteX23" fmla="*/ 23624 w 226059"/>
              <a:gd name="connsiteY23" fmla="*/ 158529 h 218053"/>
              <a:gd name="connsiteX24" fmla="*/ 24305 w 226059"/>
              <a:gd name="connsiteY24" fmla="*/ 158077 h 218053"/>
              <a:gd name="connsiteX25" fmla="*/ 45544 w 226059"/>
              <a:gd name="connsiteY25" fmla="*/ 148138 h 218053"/>
              <a:gd name="connsiteX26" fmla="*/ 52358 w 226059"/>
              <a:gd name="connsiteY26" fmla="*/ 145314 h 218053"/>
              <a:gd name="connsiteX27" fmla="*/ 54289 w 226059"/>
              <a:gd name="connsiteY27" fmla="*/ 143845 h 218053"/>
              <a:gd name="connsiteX28" fmla="*/ 57924 w 226059"/>
              <a:gd name="connsiteY28" fmla="*/ 125547 h 218053"/>
              <a:gd name="connsiteX29" fmla="*/ 53494 w 226059"/>
              <a:gd name="connsiteY29" fmla="*/ 120013 h 218053"/>
              <a:gd name="connsiteX30" fmla="*/ 53267 w 226059"/>
              <a:gd name="connsiteY30" fmla="*/ 119787 h 218053"/>
              <a:gd name="connsiteX31" fmla="*/ 36344 w 226059"/>
              <a:gd name="connsiteY31" fmla="*/ 66813 h 218053"/>
              <a:gd name="connsiteX32" fmla="*/ 78367 w 226059"/>
              <a:gd name="connsiteY32" fmla="*/ 28409 h 218053"/>
              <a:gd name="connsiteX33" fmla="*/ 121526 w 226059"/>
              <a:gd name="connsiteY33" fmla="*/ 66587 h 218053"/>
              <a:gd name="connsiteX34" fmla="*/ 121639 w 226059"/>
              <a:gd name="connsiteY34" fmla="*/ 67152 h 218053"/>
              <a:gd name="connsiteX35" fmla="*/ 115961 w 226059"/>
              <a:gd name="connsiteY35" fmla="*/ 100811 h 218053"/>
              <a:gd name="connsiteX36" fmla="*/ 104830 w 226059"/>
              <a:gd name="connsiteY36" fmla="*/ 119674 h 218053"/>
              <a:gd name="connsiteX37" fmla="*/ 104376 w 226059"/>
              <a:gd name="connsiteY37" fmla="*/ 120352 h 218053"/>
              <a:gd name="connsiteX38" fmla="*/ 100287 w 226059"/>
              <a:gd name="connsiteY38" fmla="*/ 125096 h 218053"/>
              <a:gd name="connsiteX39" fmla="*/ 99833 w 226059"/>
              <a:gd name="connsiteY39" fmla="*/ 126225 h 218053"/>
              <a:gd name="connsiteX40" fmla="*/ 102331 w 226059"/>
              <a:gd name="connsiteY40" fmla="*/ 144862 h 218053"/>
              <a:gd name="connsiteX41" fmla="*/ 111190 w 226059"/>
              <a:gd name="connsiteY41" fmla="*/ 148138 h 218053"/>
              <a:gd name="connsiteX42" fmla="*/ 111758 w 226059"/>
              <a:gd name="connsiteY42" fmla="*/ 148363 h 218053"/>
              <a:gd name="connsiteX43" fmla="*/ 148783 w 226059"/>
              <a:gd name="connsiteY43" fmla="*/ 169599 h 218053"/>
              <a:gd name="connsiteX44" fmla="*/ 149124 w 226059"/>
              <a:gd name="connsiteY44" fmla="*/ 169824 h 218053"/>
              <a:gd name="connsiteX45" fmla="*/ 157529 w 226059"/>
              <a:gd name="connsiteY45" fmla="*/ 182136 h 218053"/>
              <a:gd name="connsiteX46" fmla="*/ 157983 w 226059"/>
              <a:gd name="connsiteY46" fmla="*/ 185976 h 218053"/>
              <a:gd name="connsiteX47" fmla="*/ 157983 w 226059"/>
              <a:gd name="connsiteY47" fmla="*/ 194787 h 218053"/>
              <a:gd name="connsiteX48" fmla="*/ 157756 w 226059"/>
              <a:gd name="connsiteY48" fmla="*/ 196368 h 218053"/>
              <a:gd name="connsiteX49" fmla="*/ 123910 w 226059"/>
              <a:gd name="connsiteY49" fmla="*/ 214779 h 218053"/>
              <a:gd name="connsiteX50" fmla="*/ 37594 w 226059"/>
              <a:gd name="connsiteY50" fmla="*/ 214779 h 218053"/>
              <a:gd name="connsiteX51" fmla="*/ 4657 w 226059"/>
              <a:gd name="connsiteY51" fmla="*/ 201225 h 218053"/>
              <a:gd name="connsiteX52" fmla="*/ 114 w 226059"/>
              <a:gd name="connsiteY52" fmla="*/ 193318 h 2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26059" h="218053">
                <a:moveTo>
                  <a:pt x="171044" y="170728"/>
                </a:moveTo>
                <a:cubicBezTo>
                  <a:pt x="161277" y="152317"/>
                  <a:pt x="143332" y="142716"/>
                  <a:pt x="123115" y="134696"/>
                </a:cubicBezTo>
                <a:cubicBezTo>
                  <a:pt x="120049" y="133454"/>
                  <a:pt x="118799" y="129953"/>
                  <a:pt x="120276" y="127129"/>
                </a:cubicBezTo>
                <a:lnTo>
                  <a:pt x="120276" y="127016"/>
                </a:lnTo>
                <a:lnTo>
                  <a:pt x="120617" y="126338"/>
                </a:lnTo>
                <a:cubicBezTo>
                  <a:pt x="129590" y="113913"/>
                  <a:pt x="137426" y="98213"/>
                  <a:pt x="138562" y="78108"/>
                </a:cubicBezTo>
                <a:cubicBezTo>
                  <a:pt x="140719" y="55066"/>
                  <a:pt x="131974" y="38801"/>
                  <a:pt x="119822" y="26602"/>
                </a:cubicBezTo>
                <a:cubicBezTo>
                  <a:pt x="118118" y="24908"/>
                  <a:pt x="117664" y="22310"/>
                  <a:pt x="118799" y="20164"/>
                </a:cubicBezTo>
                <a:cubicBezTo>
                  <a:pt x="124592" y="9546"/>
                  <a:pt x="133565" y="1188"/>
                  <a:pt x="149919" y="171"/>
                </a:cubicBezTo>
                <a:cubicBezTo>
                  <a:pt x="174906" y="-958"/>
                  <a:pt x="188535" y="14855"/>
                  <a:pt x="190806" y="35186"/>
                </a:cubicBezTo>
                <a:cubicBezTo>
                  <a:pt x="194213" y="57777"/>
                  <a:pt x="186263" y="75849"/>
                  <a:pt x="177177" y="87144"/>
                </a:cubicBezTo>
                <a:cubicBezTo>
                  <a:pt x="176041" y="89403"/>
                  <a:pt x="173770" y="90532"/>
                  <a:pt x="172634" y="92792"/>
                </a:cubicBezTo>
                <a:cubicBezTo>
                  <a:pt x="171725" y="94599"/>
                  <a:pt x="171498" y="98778"/>
                  <a:pt x="172179" y="101489"/>
                </a:cubicBezTo>
                <a:cubicBezTo>
                  <a:pt x="172407" y="102619"/>
                  <a:pt x="172975" y="103522"/>
                  <a:pt x="173884" y="104312"/>
                </a:cubicBezTo>
                <a:cubicBezTo>
                  <a:pt x="177063" y="107024"/>
                  <a:pt x="183537" y="108944"/>
                  <a:pt x="187513" y="110977"/>
                </a:cubicBezTo>
                <a:cubicBezTo>
                  <a:pt x="193191" y="113236"/>
                  <a:pt x="197734" y="115495"/>
                  <a:pt x="202277" y="117754"/>
                </a:cubicBezTo>
                <a:cubicBezTo>
                  <a:pt x="211363" y="122272"/>
                  <a:pt x="221585" y="129049"/>
                  <a:pt x="224992" y="138085"/>
                </a:cubicBezTo>
                <a:cubicBezTo>
                  <a:pt x="227264" y="143733"/>
                  <a:pt x="226128" y="155028"/>
                  <a:pt x="222721" y="159546"/>
                </a:cubicBezTo>
                <a:cubicBezTo>
                  <a:pt x="215338" y="170051"/>
                  <a:pt x="194099" y="171744"/>
                  <a:pt x="176609" y="173777"/>
                </a:cubicBezTo>
                <a:cubicBezTo>
                  <a:pt x="174338" y="173891"/>
                  <a:pt x="172179" y="172761"/>
                  <a:pt x="171044" y="170728"/>
                </a:cubicBezTo>
                <a:moveTo>
                  <a:pt x="114" y="193318"/>
                </a:moveTo>
                <a:lnTo>
                  <a:pt x="114" y="185411"/>
                </a:lnTo>
                <a:cubicBezTo>
                  <a:pt x="114" y="183153"/>
                  <a:pt x="1250" y="180893"/>
                  <a:pt x="2385" y="178635"/>
                </a:cubicBezTo>
                <a:cubicBezTo>
                  <a:pt x="6815" y="169711"/>
                  <a:pt x="15787" y="164064"/>
                  <a:pt x="23624" y="158529"/>
                </a:cubicBezTo>
                <a:cubicBezTo>
                  <a:pt x="23851" y="158417"/>
                  <a:pt x="24078" y="158190"/>
                  <a:pt x="24305" y="158077"/>
                </a:cubicBezTo>
                <a:cubicBezTo>
                  <a:pt x="31006" y="154802"/>
                  <a:pt x="37707" y="151413"/>
                  <a:pt x="45544" y="148138"/>
                </a:cubicBezTo>
                <a:cubicBezTo>
                  <a:pt x="47475" y="147234"/>
                  <a:pt x="50200" y="146218"/>
                  <a:pt x="52358" y="145314"/>
                </a:cubicBezTo>
                <a:cubicBezTo>
                  <a:pt x="53153" y="144975"/>
                  <a:pt x="53835" y="144523"/>
                  <a:pt x="54289" y="143845"/>
                </a:cubicBezTo>
                <a:cubicBezTo>
                  <a:pt x="57583" y="139892"/>
                  <a:pt x="61104" y="131760"/>
                  <a:pt x="57924" y="125547"/>
                </a:cubicBezTo>
                <a:cubicBezTo>
                  <a:pt x="56788" y="123289"/>
                  <a:pt x="55652" y="122159"/>
                  <a:pt x="53494" y="120013"/>
                </a:cubicBezTo>
                <a:lnTo>
                  <a:pt x="53267" y="119787"/>
                </a:lnTo>
                <a:cubicBezTo>
                  <a:pt x="43045" y="108492"/>
                  <a:pt x="34073" y="89290"/>
                  <a:pt x="36344" y="66813"/>
                </a:cubicBezTo>
                <a:cubicBezTo>
                  <a:pt x="38616" y="44222"/>
                  <a:pt x="53381" y="28409"/>
                  <a:pt x="78367" y="28409"/>
                </a:cubicBezTo>
                <a:cubicBezTo>
                  <a:pt x="103240" y="28409"/>
                  <a:pt x="118005" y="44110"/>
                  <a:pt x="121526" y="66587"/>
                </a:cubicBezTo>
                <a:cubicBezTo>
                  <a:pt x="121526" y="66813"/>
                  <a:pt x="121526" y="66926"/>
                  <a:pt x="121639" y="67152"/>
                </a:cubicBezTo>
                <a:cubicBezTo>
                  <a:pt x="122661" y="80593"/>
                  <a:pt x="119367" y="92905"/>
                  <a:pt x="115961" y="100811"/>
                </a:cubicBezTo>
                <a:cubicBezTo>
                  <a:pt x="112667" y="108605"/>
                  <a:pt x="109259" y="114140"/>
                  <a:pt x="104830" y="119674"/>
                </a:cubicBezTo>
                <a:cubicBezTo>
                  <a:pt x="104603" y="119900"/>
                  <a:pt x="104489" y="120126"/>
                  <a:pt x="104376" y="120352"/>
                </a:cubicBezTo>
                <a:cubicBezTo>
                  <a:pt x="103240" y="122159"/>
                  <a:pt x="101422" y="123289"/>
                  <a:pt x="100287" y="125096"/>
                </a:cubicBezTo>
                <a:cubicBezTo>
                  <a:pt x="100060" y="125435"/>
                  <a:pt x="99946" y="125773"/>
                  <a:pt x="99833" y="126225"/>
                </a:cubicBezTo>
                <a:cubicBezTo>
                  <a:pt x="97902" y="132889"/>
                  <a:pt x="100060" y="141587"/>
                  <a:pt x="102331" y="144862"/>
                </a:cubicBezTo>
                <a:cubicBezTo>
                  <a:pt x="103467" y="147008"/>
                  <a:pt x="107783" y="147121"/>
                  <a:pt x="111190" y="148138"/>
                </a:cubicBezTo>
                <a:cubicBezTo>
                  <a:pt x="111418" y="148251"/>
                  <a:pt x="111531" y="148251"/>
                  <a:pt x="111758" y="148363"/>
                </a:cubicBezTo>
                <a:cubicBezTo>
                  <a:pt x="125274" y="154011"/>
                  <a:pt x="138676" y="160675"/>
                  <a:pt x="148783" y="169599"/>
                </a:cubicBezTo>
                <a:cubicBezTo>
                  <a:pt x="148897" y="169711"/>
                  <a:pt x="149010" y="169824"/>
                  <a:pt x="149124" y="169824"/>
                </a:cubicBezTo>
                <a:cubicBezTo>
                  <a:pt x="152077" y="172761"/>
                  <a:pt x="155939" y="176715"/>
                  <a:pt x="157529" y="182136"/>
                </a:cubicBezTo>
                <a:cubicBezTo>
                  <a:pt x="157869" y="183378"/>
                  <a:pt x="157983" y="184734"/>
                  <a:pt x="157983" y="185976"/>
                </a:cubicBezTo>
                <a:lnTo>
                  <a:pt x="157983" y="194787"/>
                </a:lnTo>
                <a:cubicBezTo>
                  <a:pt x="157983" y="195352"/>
                  <a:pt x="157869" y="195916"/>
                  <a:pt x="157756" y="196368"/>
                </a:cubicBezTo>
                <a:cubicBezTo>
                  <a:pt x="153894" y="208115"/>
                  <a:pt x="138335" y="211503"/>
                  <a:pt x="123910" y="214779"/>
                </a:cubicBezTo>
                <a:cubicBezTo>
                  <a:pt x="98924" y="219297"/>
                  <a:pt x="63716" y="219297"/>
                  <a:pt x="37594" y="214779"/>
                </a:cubicBezTo>
                <a:cubicBezTo>
                  <a:pt x="25100" y="212520"/>
                  <a:pt x="11471" y="209132"/>
                  <a:pt x="4657" y="201225"/>
                </a:cubicBezTo>
                <a:cubicBezTo>
                  <a:pt x="2385" y="200096"/>
                  <a:pt x="1250" y="197836"/>
                  <a:pt x="114" y="193318"/>
                </a:cubicBezTo>
              </a:path>
            </a:pathLst>
          </a:custGeom>
          <a:gradFill>
            <a:gsLst>
              <a:gs pos="0">
                <a:srgbClr val="FFFFFF"/>
              </a:gs>
              <a:gs pos="99999">
                <a:srgbClr val="FFFFFF">
                  <a:alpha val="60000"/>
                </a:srgbClr>
              </a:gs>
            </a:gsLst>
            <a:lin ang="5400000" scaled="1"/>
          </a:gradFill>
          <a:ln w="7833" cap="flat">
            <a:noFill/>
            <a:prstDash val="solid"/>
            <a:miter/>
          </a:ln>
        </p:spPr>
        <p:txBody>
          <a:bodyPr rtlCol="0" anchor="ctr"/>
          <a:lstStyle/>
          <a:p>
            <a:endParaRPr lang="zh-CN" altLang="en-US"/>
          </a:p>
        </p:txBody>
      </p:sp>
      <p:sp>
        <p:nvSpPr>
          <p:cNvPr id="44" name="图形 8" descr="343439383331313b343532303033313bd3a6d3c3c9ccb3c7"/>
          <p:cNvSpPr/>
          <p:nvPr>
            <p:custDataLst>
              <p:tags r:id="rId24"/>
            </p:custDataLst>
          </p:nvPr>
        </p:nvSpPr>
        <p:spPr>
          <a:xfrm>
            <a:off x="6062028" y="1786255"/>
            <a:ext cx="206561" cy="224155"/>
          </a:xfrm>
          <a:custGeom>
            <a:avLst/>
            <a:gdLst>
              <a:gd name="connsiteX0" fmla="*/ 167946 w 206561"/>
              <a:gd name="connsiteY0" fmla="*/ 224269 h 224155"/>
              <a:gd name="connsiteX1" fmla="*/ 38845 w 206561"/>
              <a:gd name="connsiteY1" fmla="*/ 224269 h 224155"/>
              <a:gd name="connsiteX2" fmla="*/ 115 w 206561"/>
              <a:gd name="connsiteY2" fmla="*/ 186910 h 224155"/>
              <a:gd name="connsiteX3" fmla="*/ 115 w 206561"/>
              <a:gd name="connsiteY3" fmla="*/ 37473 h 224155"/>
              <a:gd name="connsiteX4" fmla="*/ 38845 w 206561"/>
              <a:gd name="connsiteY4" fmla="*/ 114 h 224155"/>
              <a:gd name="connsiteX5" fmla="*/ 167946 w 206561"/>
              <a:gd name="connsiteY5" fmla="*/ 114 h 224155"/>
              <a:gd name="connsiteX6" fmla="*/ 206677 w 206561"/>
              <a:gd name="connsiteY6" fmla="*/ 37473 h 224155"/>
              <a:gd name="connsiteX7" fmla="*/ 206677 w 206561"/>
              <a:gd name="connsiteY7" fmla="*/ 186910 h 224155"/>
              <a:gd name="connsiteX8" fmla="*/ 167946 w 206561"/>
              <a:gd name="connsiteY8" fmla="*/ 224269 h 224155"/>
              <a:gd name="connsiteX9" fmla="*/ 103396 w 206561"/>
              <a:gd name="connsiteY9" fmla="*/ 103297 h 224155"/>
              <a:gd name="connsiteX10" fmla="*/ 155036 w 206561"/>
              <a:gd name="connsiteY10" fmla="*/ 51705 h 224155"/>
              <a:gd name="connsiteX11" fmla="*/ 142126 w 206561"/>
              <a:gd name="connsiteY11" fmla="*/ 38807 h 224155"/>
              <a:gd name="connsiteX12" fmla="*/ 129216 w 206561"/>
              <a:gd name="connsiteY12" fmla="*/ 51705 h 224155"/>
              <a:gd name="connsiteX13" fmla="*/ 103396 w 206561"/>
              <a:gd name="connsiteY13" fmla="*/ 77501 h 224155"/>
              <a:gd name="connsiteX14" fmla="*/ 77576 w 206561"/>
              <a:gd name="connsiteY14" fmla="*/ 51705 h 224155"/>
              <a:gd name="connsiteX15" fmla="*/ 64665 w 206561"/>
              <a:gd name="connsiteY15" fmla="*/ 38807 h 224155"/>
              <a:gd name="connsiteX16" fmla="*/ 51755 w 206561"/>
              <a:gd name="connsiteY16" fmla="*/ 51705 h 224155"/>
              <a:gd name="connsiteX17" fmla="*/ 103396 w 206561"/>
              <a:gd name="connsiteY17" fmla="*/ 103297 h 224155"/>
              <a:gd name="connsiteX18" fmla="*/ 129216 w 206561"/>
              <a:gd name="connsiteY18" fmla="*/ 180684 h 224155"/>
              <a:gd name="connsiteX19" fmla="*/ 142126 w 206561"/>
              <a:gd name="connsiteY19" fmla="*/ 167785 h 224155"/>
              <a:gd name="connsiteX20" fmla="*/ 129216 w 206561"/>
              <a:gd name="connsiteY20" fmla="*/ 154887 h 224155"/>
              <a:gd name="connsiteX21" fmla="*/ 77576 w 206561"/>
              <a:gd name="connsiteY21" fmla="*/ 154887 h 224155"/>
              <a:gd name="connsiteX22" fmla="*/ 64665 w 206561"/>
              <a:gd name="connsiteY22" fmla="*/ 167785 h 224155"/>
              <a:gd name="connsiteX23" fmla="*/ 77576 w 206561"/>
              <a:gd name="connsiteY23" fmla="*/ 180684 h 224155"/>
              <a:gd name="connsiteX24" fmla="*/ 129216 w 206561"/>
              <a:gd name="connsiteY24" fmla="*/ 180684 h 22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6561" h="224155">
                <a:moveTo>
                  <a:pt x="167946" y="224269"/>
                </a:moveTo>
                <a:lnTo>
                  <a:pt x="38845" y="224269"/>
                </a:lnTo>
                <a:cubicBezTo>
                  <a:pt x="16898" y="224269"/>
                  <a:pt x="115" y="208080"/>
                  <a:pt x="115" y="186910"/>
                </a:cubicBezTo>
                <a:lnTo>
                  <a:pt x="115" y="37473"/>
                </a:lnTo>
                <a:cubicBezTo>
                  <a:pt x="115" y="16303"/>
                  <a:pt x="16898" y="114"/>
                  <a:pt x="38845" y="114"/>
                </a:cubicBezTo>
                <a:lnTo>
                  <a:pt x="167946" y="114"/>
                </a:lnTo>
                <a:cubicBezTo>
                  <a:pt x="189893" y="114"/>
                  <a:pt x="206677" y="16303"/>
                  <a:pt x="206677" y="37473"/>
                </a:cubicBezTo>
                <a:lnTo>
                  <a:pt x="206677" y="186910"/>
                </a:lnTo>
                <a:cubicBezTo>
                  <a:pt x="206677" y="208080"/>
                  <a:pt x="189893" y="224269"/>
                  <a:pt x="167946" y="224269"/>
                </a:cubicBezTo>
                <a:moveTo>
                  <a:pt x="103396" y="103297"/>
                </a:moveTo>
                <a:cubicBezTo>
                  <a:pt x="131798" y="103297"/>
                  <a:pt x="155036" y="80080"/>
                  <a:pt x="155036" y="51705"/>
                </a:cubicBezTo>
                <a:cubicBezTo>
                  <a:pt x="155036" y="43967"/>
                  <a:pt x="149872" y="38807"/>
                  <a:pt x="142126" y="38807"/>
                </a:cubicBezTo>
                <a:cubicBezTo>
                  <a:pt x="134380" y="38807"/>
                  <a:pt x="129216" y="43967"/>
                  <a:pt x="129216" y="51705"/>
                </a:cubicBezTo>
                <a:cubicBezTo>
                  <a:pt x="129216" y="65893"/>
                  <a:pt x="117597" y="77501"/>
                  <a:pt x="103396" y="77501"/>
                </a:cubicBezTo>
                <a:cubicBezTo>
                  <a:pt x="89195" y="77501"/>
                  <a:pt x="77576" y="65893"/>
                  <a:pt x="77576" y="51705"/>
                </a:cubicBezTo>
                <a:cubicBezTo>
                  <a:pt x="77576" y="43967"/>
                  <a:pt x="72411" y="38807"/>
                  <a:pt x="64665" y="38807"/>
                </a:cubicBezTo>
                <a:cubicBezTo>
                  <a:pt x="56919" y="38807"/>
                  <a:pt x="51755" y="43967"/>
                  <a:pt x="51755" y="51705"/>
                </a:cubicBezTo>
                <a:cubicBezTo>
                  <a:pt x="51755" y="80080"/>
                  <a:pt x="74993" y="103297"/>
                  <a:pt x="103396" y="103297"/>
                </a:cubicBezTo>
                <a:moveTo>
                  <a:pt x="129216" y="180684"/>
                </a:moveTo>
                <a:cubicBezTo>
                  <a:pt x="136962" y="180684"/>
                  <a:pt x="142126" y="175524"/>
                  <a:pt x="142126" y="167785"/>
                </a:cubicBezTo>
                <a:cubicBezTo>
                  <a:pt x="142126" y="160047"/>
                  <a:pt x="136962" y="154887"/>
                  <a:pt x="129216" y="154887"/>
                </a:cubicBezTo>
                <a:lnTo>
                  <a:pt x="77576" y="154887"/>
                </a:lnTo>
                <a:cubicBezTo>
                  <a:pt x="69829" y="154887"/>
                  <a:pt x="64665" y="160047"/>
                  <a:pt x="64665" y="167785"/>
                </a:cubicBezTo>
                <a:cubicBezTo>
                  <a:pt x="64665" y="175524"/>
                  <a:pt x="69829" y="180684"/>
                  <a:pt x="77576" y="180684"/>
                </a:cubicBezTo>
                <a:lnTo>
                  <a:pt x="129216" y="180684"/>
                </a:lnTo>
              </a:path>
            </a:pathLst>
          </a:custGeom>
          <a:gradFill>
            <a:gsLst>
              <a:gs pos="0">
                <a:srgbClr val="FFFFFF"/>
              </a:gs>
              <a:gs pos="99999">
                <a:srgbClr val="FFFFFF">
                  <a:alpha val="60000"/>
                </a:srgbClr>
              </a:gs>
            </a:gsLst>
            <a:lin ang="5400000" scaled="1"/>
          </a:gradFill>
          <a:ln w="7826" cap="flat">
            <a:noFill/>
            <a:prstDash val="solid"/>
            <a:miter/>
          </a:ln>
        </p:spPr>
        <p:txBody>
          <a:bodyPr rtlCol="0" anchor="ctr"/>
          <a:lstStyle/>
          <a:p>
            <a:endParaRPr lang="zh-CN" altLang="en-US"/>
          </a:p>
        </p:txBody>
      </p:sp>
      <p:sp>
        <p:nvSpPr>
          <p:cNvPr id="45" name="图形 25" descr="343435383038363b343532323339393bd6b4d0d0d5aad2aa"/>
          <p:cNvSpPr/>
          <p:nvPr>
            <p:custDataLst>
              <p:tags r:id="rId25"/>
            </p:custDataLst>
          </p:nvPr>
        </p:nvSpPr>
        <p:spPr>
          <a:xfrm>
            <a:off x="7343458" y="2542540"/>
            <a:ext cx="191310" cy="224790"/>
          </a:xfrm>
          <a:custGeom>
            <a:avLst/>
            <a:gdLst>
              <a:gd name="connsiteX0" fmla="*/ 63178 w 191310"/>
              <a:gd name="connsiteY0" fmla="*/ 23522 h 224790"/>
              <a:gd name="connsiteX1" fmla="*/ 95271 w 191310"/>
              <a:gd name="connsiteY1" fmla="*/ -392 h 224790"/>
              <a:gd name="connsiteX2" fmla="*/ 127364 w 191310"/>
              <a:gd name="connsiteY2" fmla="*/ 23522 h 224790"/>
              <a:gd name="connsiteX3" fmla="*/ 171796 w 191310"/>
              <a:gd name="connsiteY3" fmla="*/ 23522 h 224790"/>
              <a:gd name="connsiteX4" fmla="*/ 190927 w 191310"/>
              <a:gd name="connsiteY4" fmla="*/ 42653 h 224790"/>
              <a:gd name="connsiteX5" fmla="*/ 190927 w 191310"/>
              <a:gd name="connsiteY5" fmla="*/ 205267 h 224790"/>
              <a:gd name="connsiteX6" fmla="*/ 171796 w 191310"/>
              <a:gd name="connsiteY6" fmla="*/ 224398 h 224790"/>
              <a:gd name="connsiteX7" fmla="*/ 18747 w 191310"/>
              <a:gd name="connsiteY7" fmla="*/ 224398 h 224790"/>
              <a:gd name="connsiteX8" fmla="*/ -384 w 191310"/>
              <a:gd name="connsiteY8" fmla="*/ 205267 h 224790"/>
              <a:gd name="connsiteX9" fmla="*/ -384 w 191310"/>
              <a:gd name="connsiteY9" fmla="*/ 42653 h 224790"/>
              <a:gd name="connsiteX10" fmla="*/ 18747 w 191310"/>
              <a:gd name="connsiteY10" fmla="*/ 23522 h 224790"/>
              <a:gd name="connsiteX11" fmla="*/ 63178 w 191310"/>
              <a:gd name="connsiteY11" fmla="*/ 23522 h 224790"/>
              <a:gd name="connsiteX12" fmla="*/ 95271 w 191310"/>
              <a:gd name="connsiteY12" fmla="*/ 37870 h 224790"/>
              <a:gd name="connsiteX13" fmla="*/ 104837 w 191310"/>
              <a:gd name="connsiteY13" fmla="*/ 28305 h 224790"/>
              <a:gd name="connsiteX14" fmla="*/ 95271 w 191310"/>
              <a:gd name="connsiteY14" fmla="*/ 18739 h 224790"/>
              <a:gd name="connsiteX15" fmla="*/ 85706 w 191310"/>
              <a:gd name="connsiteY15" fmla="*/ 28305 h 224790"/>
              <a:gd name="connsiteX16" fmla="*/ 95271 w 191310"/>
              <a:gd name="connsiteY16" fmla="*/ 37870 h 224790"/>
              <a:gd name="connsiteX17" fmla="*/ 47444 w 191310"/>
              <a:gd name="connsiteY17" fmla="*/ 71350 h 224790"/>
              <a:gd name="connsiteX18" fmla="*/ 37878 w 191310"/>
              <a:gd name="connsiteY18" fmla="*/ 80915 h 224790"/>
              <a:gd name="connsiteX19" fmla="*/ 47444 w 191310"/>
              <a:gd name="connsiteY19" fmla="*/ 90481 h 224790"/>
              <a:gd name="connsiteX20" fmla="*/ 143099 w 191310"/>
              <a:gd name="connsiteY20" fmla="*/ 90481 h 224790"/>
              <a:gd name="connsiteX21" fmla="*/ 152665 w 191310"/>
              <a:gd name="connsiteY21" fmla="*/ 80915 h 224790"/>
              <a:gd name="connsiteX22" fmla="*/ 143099 w 191310"/>
              <a:gd name="connsiteY22" fmla="*/ 71350 h 224790"/>
              <a:gd name="connsiteX23" fmla="*/ 47444 w 191310"/>
              <a:gd name="connsiteY23" fmla="*/ 71350 h 224790"/>
              <a:gd name="connsiteX24" fmla="*/ 47444 w 191310"/>
              <a:gd name="connsiteY24" fmla="*/ 114395 h 224790"/>
              <a:gd name="connsiteX25" fmla="*/ 37878 w 191310"/>
              <a:gd name="connsiteY25" fmla="*/ 123960 h 224790"/>
              <a:gd name="connsiteX26" fmla="*/ 47444 w 191310"/>
              <a:gd name="connsiteY26" fmla="*/ 133526 h 224790"/>
              <a:gd name="connsiteX27" fmla="*/ 143099 w 191310"/>
              <a:gd name="connsiteY27" fmla="*/ 133526 h 224790"/>
              <a:gd name="connsiteX28" fmla="*/ 152665 w 191310"/>
              <a:gd name="connsiteY28" fmla="*/ 123960 h 224790"/>
              <a:gd name="connsiteX29" fmla="*/ 143099 w 191310"/>
              <a:gd name="connsiteY29" fmla="*/ 114395 h 224790"/>
              <a:gd name="connsiteX30" fmla="*/ 47444 w 191310"/>
              <a:gd name="connsiteY30" fmla="*/ 114395 h 224790"/>
              <a:gd name="connsiteX31" fmla="*/ 47444 w 191310"/>
              <a:gd name="connsiteY31" fmla="*/ 157440 h 224790"/>
              <a:gd name="connsiteX32" fmla="*/ 37878 w 191310"/>
              <a:gd name="connsiteY32" fmla="*/ 167005 h 224790"/>
              <a:gd name="connsiteX33" fmla="*/ 47444 w 191310"/>
              <a:gd name="connsiteY33" fmla="*/ 176571 h 224790"/>
              <a:gd name="connsiteX34" fmla="*/ 95271 w 191310"/>
              <a:gd name="connsiteY34" fmla="*/ 176571 h 224790"/>
              <a:gd name="connsiteX35" fmla="*/ 104837 w 191310"/>
              <a:gd name="connsiteY35" fmla="*/ 167005 h 224790"/>
              <a:gd name="connsiteX36" fmla="*/ 95271 w 191310"/>
              <a:gd name="connsiteY36" fmla="*/ 157440 h 224790"/>
              <a:gd name="connsiteX37" fmla="*/ 47444 w 191310"/>
              <a:gd name="connsiteY37" fmla="*/ 157440 h 22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1310" h="224790">
                <a:moveTo>
                  <a:pt x="63178" y="23522"/>
                </a:moveTo>
                <a:cubicBezTo>
                  <a:pt x="67294" y="9692"/>
                  <a:pt x="80105" y="-392"/>
                  <a:pt x="95271" y="-392"/>
                </a:cubicBezTo>
                <a:cubicBezTo>
                  <a:pt x="110438" y="-392"/>
                  <a:pt x="123249" y="9692"/>
                  <a:pt x="127364" y="23522"/>
                </a:cubicBezTo>
                <a:lnTo>
                  <a:pt x="171796" y="23522"/>
                </a:lnTo>
                <a:cubicBezTo>
                  <a:pt x="182362" y="23522"/>
                  <a:pt x="190927" y="32087"/>
                  <a:pt x="190927" y="42653"/>
                </a:cubicBezTo>
                <a:lnTo>
                  <a:pt x="190927" y="205267"/>
                </a:lnTo>
                <a:cubicBezTo>
                  <a:pt x="190927" y="215833"/>
                  <a:pt x="182362" y="224398"/>
                  <a:pt x="171796" y="224398"/>
                </a:cubicBezTo>
                <a:lnTo>
                  <a:pt x="18747" y="224398"/>
                </a:lnTo>
                <a:cubicBezTo>
                  <a:pt x="8181" y="224398"/>
                  <a:pt x="-384" y="215833"/>
                  <a:pt x="-384" y="205267"/>
                </a:cubicBezTo>
                <a:lnTo>
                  <a:pt x="-384" y="42653"/>
                </a:lnTo>
                <a:cubicBezTo>
                  <a:pt x="-384" y="32087"/>
                  <a:pt x="8181" y="23522"/>
                  <a:pt x="18747" y="23522"/>
                </a:cubicBezTo>
                <a:lnTo>
                  <a:pt x="63178" y="23522"/>
                </a:lnTo>
                <a:moveTo>
                  <a:pt x="95271" y="37870"/>
                </a:moveTo>
                <a:cubicBezTo>
                  <a:pt x="100554" y="37870"/>
                  <a:pt x="104837" y="33588"/>
                  <a:pt x="104837" y="28305"/>
                </a:cubicBezTo>
                <a:cubicBezTo>
                  <a:pt x="104837" y="23022"/>
                  <a:pt x="100554" y="18739"/>
                  <a:pt x="95271" y="18739"/>
                </a:cubicBezTo>
                <a:cubicBezTo>
                  <a:pt x="89989" y="18739"/>
                  <a:pt x="85706" y="23022"/>
                  <a:pt x="85706" y="28305"/>
                </a:cubicBezTo>
                <a:cubicBezTo>
                  <a:pt x="85706" y="33588"/>
                  <a:pt x="89989" y="37870"/>
                  <a:pt x="95271" y="37870"/>
                </a:cubicBezTo>
                <a:moveTo>
                  <a:pt x="47444" y="71350"/>
                </a:moveTo>
                <a:cubicBezTo>
                  <a:pt x="42161" y="71350"/>
                  <a:pt x="37878" y="75632"/>
                  <a:pt x="37878" y="80915"/>
                </a:cubicBezTo>
                <a:cubicBezTo>
                  <a:pt x="37878" y="86198"/>
                  <a:pt x="42161" y="90481"/>
                  <a:pt x="47444" y="90481"/>
                </a:cubicBezTo>
                <a:lnTo>
                  <a:pt x="143099" y="90481"/>
                </a:lnTo>
                <a:cubicBezTo>
                  <a:pt x="148382" y="90481"/>
                  <a:pt x="152665" y="86198"/>
                  <a:pt x="152665" y="80915"/>
                </a:cubicBezTo>
                <a:cubicBezTo>
                  <a:pt x="152665" y="75632"/>
                  <a:pt x="148382" y="71350"/>
                  <a:pt x="143099" y="71350"/>
                </a:cubicBezTo>
                <a:lnTo>
                  <a:pt x="47444" y="71350"/>
                </a:lnTo>
                <a:moveTo>
                  <a:pt x="47444" y="114395"/>
                </a:moveTo>
                <a:cubicBezTo>
                  <a:pt x="42161" y="114395"/>
                  <a:pt x="37878" y="118677"/>
                  <a:pt x="37878" y="123960"/>
                </a:cubicBezTo>
                <a:cubicBezTo>
                  <a:pt x="37878" y="129243"/>
                  <a:pt x="42161" y="133526"/>
                  <a:pt x="47444" y="133526"/>
                </a:cubicBezTo>
                <a:lnTo>
                  <a:pt x="143099" y="133526"/>
                </a:lnTo>
                <a:cubicBezTo>
                  <a:pt x="148382" y="133526"/>
                  <a:pt x="152665" y="129243"/>
                  <a:pt x="152665" y="123960"/>
                </a:cubicBezTo>
                <a:cubicBezTo>
                  <a:pt x="152665" y="118677"/>
                  <a:pt x="148382" y="114395"/>
                  <a:pt x="143099" y="114395"/>
                </a:cubicBezTo>
                <a:lnTo>
                  <a:pt x="47444" y="114395"/>
                </a:lnTo>
                <a:moveTo>
                  <a:pt x="47444" y="157440"/>
                </a:moveTo>
                <a:cubicBezTo>
                  <a:pt x="42161" y="157440"/>
                  <a:pt x="37878" y="161722"/>
                  <a:pt x="37878" y="167005"/>
                </a:cubicBezTo>
                <a:cubicBezTo>
                  <a:pt x="37878" y="172288"/>
                  <a:pt x="42161" y="176571"/>
                  <a:pt x="47444" y="176571"/>
                </a:cubicBezTo>
                <a:lnTo>
                  <a:pt x="95271" y="176571"/>
                </a:lnTo>
                <a:cubicBezTo>
                  <a:pt x="100554" y="176571"/>
                  <a:pt x="104837" y="172288"/>
                  <a:pt x="104837" y="167005"/>
                </a:cubicBezTo>
                <a:cubicBezTo>
                  <a:pt x="104837" y="161722"/>
                  <a:pt x="100554" y="157440"/>
                  <a:pt x="95271" y="157440"/>
                </a:cubicBezTo>
                <a:lnTo>
                  <a:pt x="47444" y="157440"/>
                </a:lnTo>
              </a:path>
            </a:pathLst>
          </a:custGeom>
          <a:gradFill>
            <a:gsLst>
              <a:gs pos="0">
                <a:srgbClr val="FFFFFF"/>
              </a:gs>
              <a:gs pos="99999">
                <a:srgbClr val="FFFFFF">
                  <a:alpha val="60000"/>
                </a:srgbClr>
              </a:gs>
            </a:gsLst>
            <a:lin ang="5400000" scaled="1"/>
          </a:gradFill>
          <a:ln w="291" cap="flat">
            <a:noFill/>
            <a:prstDash val="solid"/>
            <a:miter/>
          </a:ln>
        </p:spPr>
        <p:txBody>
          <a:bodyPr rtlCol="0" anchor="ctr"/>
          <a:lstStyle/>
          <a:p>
            <a:endParaRPr lang="zh-CN" altLang="en-US"/>
          </a:p>
        </p:txBody>
      </p:sp>
      <p:sp>
        <p:nvSpPr>
          <p:cNvPr id="46" name="图形 26" descr="343435383038363b343532323339383bd6b4d0d0cad6b6ce"/>
          <p:cNvSpPr/>
          <p:nvPr>
            <p:custDataLst>
              <p:tags r:id="rId26"/>
            </p:custDataLst>
          </p:nvPr>
        </p:nvSpPr>
        <p:spPr>
          <a:xfrm>
            <a:off x="7342823" y="3997325"/>
            <a:ext cx="191310" cy="224790"/>
          </a:xfrm>
          <a:custGeom>
            <a:avLst/>
            <a:gdLst>
              <a:gd name="connsiteX0" fmla="*/ 159627 w 191310"/>
              <a:gd name="connsiteY0" fmla="*/ -377 h 224790"/>
              <a:gd name="connsiteX1" fmla="*/ 142574 w 191310"/>
              <a:gd name="connsiteY1" fmla="*/ -377 h 224790"/>
              <a:gd name="connsiteX2" fmla="*/ 142574 w 191310"/>
              <a:gd name="connsiteY2" fmla="*/ 88340 h 224790"/>
              <a:gd name="connsiteX3" fmla="*/ 138019 w 191310"/>
              <a:gd name="connsiteY3" fmla="*/ 92895 h 224790"/>
              <a:gd name="connsiteX4" fmla="*/ 135862 w 191310"/>
              <a:gd name="connsiteY4" fmla="*/ 92352 h 224790"/>
              <a:gd name="connsiteX5" fmla="*/ 116612 w 191310"/>
              <a:gd name="connsiteY5" fmla="*/ 82001 h 224790"/>
              <a:gd name="connsiteX6" fmla="*/ 112240 w 191310"/>
              <a:gd name="connsiteY6" fmla="*/ 82033 h 224790"/>
              <a:gd name="connsiteX7" fmla="*/ 93983 w 191310"/>
              <a:gd name="connsiteY7" fmla="*/ 92194 h 224790"/>
              <a:gd name="connsiteX8" fmla="*/ 87788 w 191310"/>
              <a:gd name="connsiteY8" fmla="*/ 90429 h 224790"/>
              <a:gd name="connsiteX9" fmla="*/ 87213 w 191310"/>
              <a:gd name="connsiteY9" fmla="*/ 88214 h 224790"/>
              <a:gd name="connsiteX10" fmla="*/ 87213 w 191310"/>
              <a:gd name="connsiteY10" fmla="*/ -377 h 224790"/>
              <a:gd name="connsiteX11" fmla="*/ 22648 w 191310"/>
              <a:gd name="connsiteY11" fmla="*/ -377 h 224790"/>
              <a:gd name="connsiteX12" fmla="*/ -384 w 191310"/>
              <a:gd name="connsiteY12" fmla="*/ 22560 h 224790"/>
              <a:gd name="connsiteX13" fmla="*/ -384 w 191310"/>
              <a:gd name="connsiteY13" fmla="*/ 201470 h 224790"/>
              <a:gd name="connsiteX14" fmla="*/ 22648 w 191310"/>
              <a:gd name="connsiteY14" fmla="*/ 224413 h 224790"/>
              <a:gd name="connsiteX15" fmla="*/ 167895 w 191310"/>
              <a:gd name="connsiteY15" fmla="*/ 224413 h 224790"/>
              <a:gd name="connsiteX16" fmla="*/ 190927 w 191310"/>
              <a:gd name="connsiteY16" fmla="*/ 201469 h 224790"/>
              <a:gd name="connsiteX17" fmla="*/ 190927 w 191310"/>
              <a:gd name="connsiteY17" fmla="*/ 22559 h 224790"/>
              <a:gd name="connsiteX18" fmla="*/ 167895 w 191310"/>
              <a:gd name="connsiteY18" fmla="*/ -377 h 224790"/>
              <a:gd name="connsiteX19" fmla="*/ 159627 w 191310"/>
              <a:gd name="connsiteY19" fmla="*/ -377 h 22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1310" h="224790">
                <a:moveTo>
                  <a:pt x="159627" y="-377"/>
                </a:moveTo>
                <a:lnTo>
                  <a:pt x="142574" y="-377"/>
                </a:lnTo>
                <a:lnTo>
                  <a:pt x="142574" y="88340"/>
                </a:lnTo>
                <a:cubicBezTo>
                  <a:pt x="142574" y="90856"/>
                  <a:pt x="140535" y="92895"/>
                  <a:pt x="138019" y="92895"/>
                </a:cubicBezTo>
                <a:cubicBezTo>
                  <a:pt x="137266" y="92895"/>
                  <a:pt x="136525" y="92709"/>
                  <a:pt x="135862" y="92352"/>
                </a:cubicBezTo>
                <a:lnTo>
                  <a:pt x="116612" y="82001"/>
                </a:lnTo>
                <a:cubicBezTo>
                  <a:pt x="115245" y="81266"/>
                  <a:pt x="113597" y="81277"/>
                  <a:pt x="112240" y="82033"/>
                </a:cubicBezTo>
                <a:lnTo>
                  <a:pt x="93983" y="92194"/>
                </a:lnTo>
                <a:cubicBezTo>
                  <a:pt x="91785" y="93417"/>
                  <a:pt x="89011" y="92627"/>
                  <a:pt x="87788" y="90429"/>
                </a:cubicBezTo>
                <a:cubicBezTo>
                  <a:pt x="87411" y="89751"/>
                  <a:pt x="87213" y="88989"/>
                  <a:pt x="87213" y="88214"/>
                </a:cubicBezTo>
                <a:lnTo>
                  <a:pt x="87213" y="-377"/>
                </a:lnTo>
                <a:lnTo>
                  <a:pt x="22648" y="-377"/>
                </a:lnTo>
                <a:cubicBezTo>
                  <a:pt x="9931" y="-377"/>
                  <a:pt x="-380" y="9891"/>
                  <a:pt x="-384" y="22560"/>
                </a:cubicBezTo>
                <a:lnTo>
                  <a:pt x="-384" y="201470"/>
                </a:lnTo>
                <a:cubicBezTo>
                  <a:pt x="-384" y="214141"/>
                  <a:pt x="9928" y="224413"/>
                  <a:pt x="22648" y="224413"/>
                </a:cubicBezTo>
                <a:lnTo>
                  <a:pt x="167895" y="224413"/>
                </a:lnTo>
                <a:cubicBezTo>
                  <a:pt x="180615" y="224413"/>
                  <a:pt x="190927" y="214141"/>
                  <a:pt x="190927" y="201469"/>
                </a:cubicBezTo>
                <a:lnTo>
                  <a:pt x="190927" y="22559"/>
                </a:lnTo>
                <a:cubicBezTo>
                  <a:pt x="190923" y="9891"/>
                  <a:pt x="180612" y="-377"/>
                  <a:pt x="167895" y="-377"/>
                </a:cubicBezTo>
                <a:lnTo>
                  <a:pt x="159627" y="-377"/>
                </a:lnTo>
                <a:close/>
              </a:path>
            </a:pathLst>
          </a:custGeom>
          <a:gradFill>
            <a:gsLst>
              <a:gs pos="0">
                <a:srgbClr val="FFFFFF"/>
              </a:gs>
              <a:gs pos="99999">
                <a:srgbClr val="FFFFFF">
                  <a:alpha val="60000"/>
                </a:srgbClr>
              </a:gs>
            </a:gsLst>
            <a:lin ang="5400000" scaled="1"/>
          </a:gradFill>
          <a:ln w="291" cap="flat">
            <a:noFill/>
            <a:prstDash val="solid"/>
            <a:miter/>
          </a:ln>
        </p:spPr>
        <p:txBody>
          <a:bodyPr rtlCol="0" anchor="ctr"/>
          <a:lstStyle/>
          <a:p>
            <a:endParaRPr lang="zh-CN" altLang="en-US"/>
          </a:p>
        </p:txBody>
      </p:sp>
      <p:sp>
        <p:nvSpPr>
          <p:cNvPr id="47" name="图片 53" descr="343435383036303b343532343136343bcfeec4bfb7b6cea7"/>
          <p:cNvSpPr/>
          <p:nvPr>
            <p:custDataLst>
              <p:tags r:id="rId27"/>
            </p:custDataLst>
          </p:nvPr>
        </p:nvSpPr>
        <p:spPr>
          <a:xfrm>
            <a:off x="6051868" y="4723130"/>
            <a:ext cx="226059" cy="226059"/>
          </a:xfrm>
          <a:custGeom>
            <a:avLst/>
            <a:gdLst>
              <a:gd name="connsiteX0" fmla="*/ 41939 w 226059"/>
              <a:gd name="connsiteY0" fmla="*/ 157871 h 226059"/>
              <a:gd name="connsiteX1" fmla="*/ 49561 w 226059"/>
              <a:gd name="connsiteY1" fmla="*/ 169659 h 226059"/>
              <a:gd name="connsiteX2" fmla="*/ 21317 w 226059"/>
              <a:gd name="connsiteY2" fmla="*/ 190862 h 226059"/>
              <a:gd name="connsiteX3" fmla="*/ 113144 w 226059"/>
              <a:gd name="connsiteY3" fmla="*/ 212064 h 226059"/>
              <a:gd name="connsiteX4" fmla="*/ 204971 w 226059"/>
              <a:gd name="connsiteY4" fmla="*/ 190862 h 226059"/>
              <a:gd name="connsiteX5" fmla="*/ 169659 w 226059"/>
              <a:gd name="connsiteY5" fmla="*/ 169659 h 226059"/>
              <a:gd name="connsiteX6" fmla="*/ 180185 w 226059"/>
              <a:gd name="connsiteY6" fmla="*/ 156786 h 226059"/>
              <a:gd name="connsiteX7" fmla="*/ 226174 w 226059"/>
              <a:gd name="connsiteY7" fmla="*/ 190836 h 226059"/>
              <a:gd name="connsiteX8" fmla="*/ 113144 w 226059"/>
              <a:gd name="connsiteY8" fmla="*/ 226174 h 226059"/>
              <a:gd name="connsiteX9" fmla="*/ 114 w 226059"/>
              <a:gd name="connsiteY9" fmla="*/ 190836 h 226059"/>
              <a:gd name="connsiteX10" fmla="*/ 41939 w 226059"/>
              <a:gd name="connsiteY10" fmla="*/ 157871 h 226059"/>
              <a:gd name="connsiteX11" fmla="*/ 113144 w 226059"/>
              <a:gd name="connsiteY11" fmla="*/ 197903 h 226059"/>
              <a:gd name="connsiteX12" fmla="*/ 28384 w 226059"/>
              <a:gd name="connsiteY12" fmla="*/ 85556 h 226059"/>
              <a:gd name="connsiteX13" fmla="*/ 113144 w 226059"/>
              <a:gd name="connsiteY13" fmla="*/ 114 h 226059"/>
              <a:gd name="connsiteX14" fmla="*/ 197903 w 226059"/>
              <a:gd name="connsiteY14" fmla="*/ 85556 h 226059"/>
              <a:gd name="connsiteX15" fmla="*/ 113144 w 226059"/>
              <a:gd name="connsiteY15" fmla="*/ 197903 h 226059"/>
              <a:gd name="connsiteX16" fmla="*/ 113144 w 226059"/>
              <a:gd name="connsiteY16" fmla="*/ 98933 h 226059"/>
              <a:gd name="connsiteX17" fmla="*/ 134347 w 226059"/>
              <a:gd name="connsiteY17" fmla="*/ 77781 h 226059"/>
              <a:gd name="connsiteX18" fmla="*/ 113144 w 226059"/>
              <a:gd name="connsiteY18" fmla="*/ 56629 h 226059"/>
              <a:gd name="connsiteX19" fmla="*/ 91941 w 226059"/>
              <a:gd name="connsiteY19" fmla="*/ 77781 h 226059"/>
              <a:gd name="connsiteX20" fmla="*/ 113144 w 226059"/>
              <a:gd name="connsiteY20" fmla="*/ 98933 h 22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59" h="226059">
                <a:moveTo>
                  <a:pt x="41939" y="157871"/>
                </a:moveTo>
                <a:lnTo>
                  <a:pt x="49561" y="169659"/>
                </a:lnTo>
                <a:cubicBezTo>
                  <a:pt x="31337" y="175969"/>
                  <a:pt x="21317" y="183365"/>
                  <a:pt x="21317" y="190862"/>
                </a:cubicBezTo>
                <a:cubicBezTo>
                  <a:pt x="21317" y="206032"/>
                  <a:pt x="68997" y="212064"/>
                  <a:pt x="113144" y="212064"/>
                </a:cubicBezTo>
                <a:cubicBezTo>
                  <a:pt x="157291" y="212064"/>
                  <a:pt x="204971" y="206057"/>
                  <a:pt x="204971" y="190862"/>
                </a:cubicBezTo>
                <a:cubicBezTo>
                  <a:pt x="204971" y="182810"/>
                  <a:pt x="190104" y="176146"/>
                  <a:pt x="169659" y="169659"/>
                </a:cubicBezTo>
                <a:lnTo>
                  <a:pt x="180185" y="156786"/>
                </a:lnTo>
                <a:cubicBezTo>
                  <a:pt x="208076" y="163778"/>
                  <a:pt x="226174" y="178165"/>
                  <a:pt x="226174" y="190836"/>
                </a:cubicBezTo>
                <a:cubicBezTo>
                  <a:pt x="226174" y="212064"/>
                  <a:pt x="175565" y="226174"/>
                  <a:pt x="113144" y="226174"/>
                </a:cubicBezTo>
                <a:cubicBezTo>
                  <a:pt x="50723" y="226174"/>
                  <a:pt x="114" y="212064"/>
                  <a:pt x="114" y="190836"/>
                </a:cubicBezTo>
                <a:cubicBezTo>
                  <a:pt x="114" y="178796"/>
                  <a:pt x="16420" y="164939"/>
                  <a:pt x="41939" y="157871"/>
                </a:cubicBezTo>
                <a:moveTo>
                  <a:pt x="113144" y="197903"/>
                </a:moveTo>
                <a:cubicBezTo>
                  <a:pt x="113144" y="197903"/>
                  <a:pt x="28384" y="137981"/>
                  <a:pt x="28384" y="85556"/>
                </a:cubicBezTo>
                <a:cubicBezTo>
                  <a:pt x="28384" y="33129"/>
                  <a:pt x="66322" y="114"/>
                  <a:pt x="113144" y="114"/>
                </a:cubicBezTo>
                <a:cubicBezTo>
                  <a:pt x="159967" y="114"/>
                  <a:pt x="197903" y="34089"/>
                  <a:pt x="197903" y="85556"/>
                </a:cubicBezTo>
                <a:cubicBezTo>
                  <a:pt x="197903" y="137048"/>
                  <a:pt x="113144" y="197903"/>
                  <a:pt x="113144" y="197903"/>
                </a:cubicBezTo>
                <a:moveTo>
                  <a:pt x="113144" y="98933"/>
                </a:moveTo>
                <a:cubicBezTo>
                  <a:pt x="124831" y="98933"/>
                  <a:pt x="134347" y="89467"/>
                  <a:pt x="134347" y="77781"/>
                </a:cubicBezTo>
                <a:cubicBezTo>
                  <a:pt x="134347" y="66094"/>
                  <a:pt x="124856" y="56629"/>
                  <a:pt x="113144" y="56629"/>
                </a:cubicBezTo>
                <a:cubicBezTo>
                  <a:pt x="101457" y="56629"/>
                  <a:pt x="91941" y="66094"/>
                  <a:pt x="91941" y="77781"/>
                </a:cubicBezTo>
                <a:cubicBezTo>
                  <a:pt x="91941" y="89467"/>
                  <a:pt x="101457" y="98933"/>
                  <a:pt x="113144" y="98933"/>
                </a:cubicBezTo>
              </a:path>
            </a:pathLst>
          </a:custGeom>
          <a:gradFill>
            <a:gsLst>
              <a:gs pos="0">
                <a:srgbClr val="FFFFFF"/>
              </a:gs>
              <a:gs pos="99999">
                <a:srgbClr val="FFFFFF">
                  <a:alpha val="60000"/>
                </a:srgbClr>
              </a:gs>
            </a:gsLst>
            <a:lin ang="5400000" scaled="1"/>
          </a:gradFill>
          <a:ln w="7830" cap="flat">
            <a:noFill/>
            <a:prstDash val="solid"/>
            <a:miter/>
          </a:ln>
        </p:spPr>
        <p:txBody>
          <a:bodyPr rtlCol="0" anchor="ctr"/>
          <a:lstStyle/>
          <a:p>
            <a:endParaRPr lang="zh-CN" altLang="en-US"/>
          </a:p>
        </p:txBody>
      </p:sp>
      <p:sp>
        <p:nvSpPr>
          <p:cNvPr id="52" name="图形 29" descr="343439383331313b343532303034303bcffacadbb9dcc0ed"/>
          <p:cNvSpPr/>
          <p:nvPr>
            <p:custDataLst>
              <p:tags r:id="rId28"/>
            </p:custDataLst>
          </p:nvPr>
        </p:nvSpPr>
        <p:spPr>
          <a:xfrm>
            <a:off x="4722178" y="3996690"/>
            <a:ext cx="224789" cy="224789"/>
          </a:xfrm>
          <a:custGeom>
            <a:avLst/>
            <a:gdLst>
              <a:gd name="connsiteX0" fmla="*/ 25099 w 224789"/>
              <a:gd name="connsiteY0" fmla="*/ 115 h 224789"/>
              <a:gd name="connsiteX1" fmla="*/ 199921 w 224789"/>
              <a:gd name="connsiteY1" fmla="*/ 115 h 224789"/>
              <a:gd name="connsiteX2" fmla="*/ 224905 w 224789"/>
              <a:gd name="connsiteY2" fmla="*/ 25099 h 224789"/>
              <a:gd name="connsiteX3" fmla="*/ 224905 w 224789"/>
              <a:gd name="connsiteY3" fmla="*/ 149969 h 224789"/>
              <a:gd name="connsiteX4" fmla="*/ 199921 w 224789"/>
              <a:gd name="connsiteY4" fmla="*/ 174953 h 224789"/>
              <a:gd name="connsiteX5" fmla="*/ 25099 w 224789"/>
              <a:gd name="connsiteY5" fmla="*/ 174953 h 224789"/>
              <a:gd name="connsiteX6" fmla="*/ 115 w 224789"/>
              <a:gd name="connsiteY6" fmla="*/ 149969 h 224789"/>
              <a:gd name="connsiteX7" fmla="*/ 115 w 224789"/>
              <a:gd name="connsiteY7" fmla="*/ 25099 h 224789"/>
              <a:gd name="connsiteX8" fmla="*/ 25099 w 224789"/>
              <a:gd name="connsiteY8" fmla="*/ 115 h 224789"/>
              <a:gd name="connsiteX9" fmla="*/ 12607 w 224789"/>
              <a:gd name="connsiteY9" fmla="*/ 199921 h 224789"/>
              <a:gd name="connsiteX10" fmla="*/ 212413 w 224789"/>
              <a:gd name="connsiteY10" fmla="*/ 199921 h 224789"/>
              <a:gd name="connsiteX11" fmla="*/ 224905 w 224789"/>
              <a:gd name="connsiteY11" fmla="*/ 212413 h 224789"/>
              <a:gd name="connsiteX12" fmla="*/ 212413 w 224789"/>
              <a:gd name="connsiteY12" fmla="*/ 224905 h 224789"/>
              <a:gd name="connsiteX13" fmla="*/ 12607 w 224789"/>
              <a:gd name="connsiteY13" fmla="*/ 224905 h 224789"/>
              <a:gd name="connsiteX14" fmla="*/ 115 w 224789"/>
              <a:gd name="connsiteY14" fmla="*/ 212413 h 224789"/>
              <a:gd name="connsiteX15" fmla="*/ 12607 w 224789"/>
              <a:gd name="connsiteY15" fmla="*/ 199921 h 224789"/>
              <a:gd name="connsiteX16" fmla="*/ 112510 w 224789"/>
              <a:gd name="connsiteY16" fmla="*/ 87526 h 224789"/>
              <a:gd name="connsiteX17" fmla="*/ 100018 w 224789"/>
              <a:gd name="connsiteY17" fmla="*/ 100018 h 224789"/>
              <a:gd name="connsiteX18" fmla="*/ 100018 w 224789"/>
              <a:gd name="connsiteY18" fmla="*/ 112510 h 224789"/>
              <a:gd name="connsiteX19" fmla="*/ 112510 w 224789"/>
              <a:gd name="connsiteY19" fmla="*/ 125002 h 224789"/>
              <a:gd name="connsiteX20" fmla="*/ 125002 w 224789"/>
              <a:gd name="connsiteY20" fmla="*/ 112510 h 224789"/>
              <a:gd name="connsiteX21" fmla="*/ 125002 w 224789"/>
              <a:gd name="connsiteY21" fmla="*/ 100018 h 224789"/>
              <a:gd name="connsiteX22" fmla="*/ 112510 w 224789"/>
              <a:gd name="connsiteY22" fmla="*/ 87526 h 224789"/>
              <a:gd name="connsiteX23" fmla="*/ 162462 w 224789"/>
              <a:gd name="connsiteY23" fmla="*/ 75050 h 224789"/>
              <a:gd name="connsiteX24" fmla="*/ 149969 w 224789"/>
              <a:gd name="connsiteY24" fmla="*/ 87526 h 224789"/>
              <a:gd name="connsiteX25" fmla="*/ 149969 w 224789"/>
              <a:gd name="connsiteY25" fmla="*/ 112510 h 224789"/>
              <a:gd name="connsiteX26" fmla="*/ 162462 w 224789"/>
              <a:gd name="connsiteY26" fmla="*/ 125000 h 224789"/>
              <a:gd name="connsiteX27" fmla="*/ 174953 w 224789"/>
              <a:gd name="connsiteY27" fmla="*/ 112510 h 224789"/>
              <a:gd name="connsiteX28" fmla="*/ 174953 w 224789"/>
              <a:gd name="connsiteY28" fmla="*/ 87526 h 224789"/>
              <a:gd name="connsiteX29" fmla="*/ 162462 w 224789"/>
              <a:gd name="connsiteY29" fmla="*/ 75050 h 224789"/>
              <a:gd name="connsiteX30" fmla="*/ 62575 w 224789"/>
              <a:gd name="connsiteY30" fmla="*/ 50050 h 224789"/>
              <a:gd name="connsiteX31" fmla="*/ 62542 w 224789"/>
              <a:gd name="connsiteY31" fmla="*/ 50067 h 224789"/>
              <a:gd name="connsiteX32" fmla="*/ 50050 w 224789"/>
              <a:gd name="connsiteY32" fmla="*/ 62558 h 224789"/>
              <a:gd name="connsiteX33" fmla="*/ 50050 w 224789"/>
              <a:gd name="connsiteY33" fmla="*/ 112510 h 224789"/>
              <a:gd name="connsiteX34" fmla="*/ 62558 w 224789"/>
              <a:gd name="connsiteY34" fmla="*/ 125018 h 224789"/>
              <a:gd name="connsiteX35" fmla="*/ 75066 w 224789"/>
              <a:gd name="connsiteY35" fmla="*/ 112510 h 224789"/>
              <a:gd name="connsiteX36" fmla="*/ 75066 w 224789"/>
              <a:gd name="connsiteY36" fmla="*/ 62542 h 224789"/>
              <a:gd name="connsiteX37" fmla="*/ 62575 w 224789"/>
              <a:gd name="connsiteY37" fmla="*/ 50050 h 224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4789" h="224789">
                <a:moveTo>
                  <a:pt x="25099" y="115"/>
                </a:moveTo>
                <a:lnTo>
                  <a:pt x="199921" y="115"/>
                </a:lnTo>
                <a:cubicBezTo>
                  <a:pt x="213729" y="115"/>
                  <a:pt x="224905" y="11290"/>
                  <a:pt x="224905" y="25099"/>
                </a:cubicBezTo>
                <a:lnTo>
                  <a:pt x="224905" y="149969"/>
                </a:lnTo>
                <a:cubicBezTo>
                  <a:pt x="224905" y="163778"/>
                  <a:pt x="213729" y="174953"/>
                  <a:pt x="199921" y="174953"/>
                </a:cubicBezTo>
                <a:lnTo>
                  <a:pt x="25099" y="174953"/>
                </a:lnTo>
                <a:cubicBezTo>
                  <a:pt x="11290" y="174953"/>
                  <a:pt x="115" y="163762"/>
                  <a:pt x="115" y="149969"/>
                </a:cubicBezTo>
                <a:lnTo>
                  <a:pt x="115" y="25099"/>
                </a:lnTo>
                <a:cubicBezTo>
                  <a:pt x="115" y="11290"/>
                  <a:pt x="11290" y="115"/>
                  <a:pt x="25099" y="115"/>
                </a:cubicBezTo>
                <a:moveTo>
                  <a:pt x="12607" y="199921"/>
                </a:moveTo>
                <a:lnTo>
                  <a:pt x="212413" y="199921"/>
                </a:lnTo>
                <a:cubicBezTo>
                  <a:pt x="219312" y="199921"/>
                  <a:pt x="224905" y="205514"/>
                  <a:pt x="224905" y="212413"/>
                </a:cubicBezTo>
                <a:cubicBezTo>
                  <a:pt x="224905" y="219312"/>
                  <a:pt x="219312" y="224905"/>
                  <a:pt x="212413" y="224905"/>
                </a:cubicBezTo>
                <a:lnTo>
                  <a:pt x="12607" y="224905"/>
                </a:lnTo>
                <a:cubicBezTo>
                  <a:pt x="5708" y="224905"/>
                  <a:pt x="115" y="219312"/>
                  <a:pt x="115" y="212413"/>
                </a:cubicBezTo>
                <a:cubicBezTo>
                  <a:pt x="115" y="205514"/>
                  <a:pt x="5708" y="199921"/>
                  <a:pt x="12607" y="199921"/>
                </a:cubicBezTo>
                <a:moveTo>
                  <a:pt x="112510" y="87526"/>
                </a:moveTo>
                <a:cubicBezTo>
                  <a:pt x="105605" y="87526"/>
                  <a:pt x="100018" y="93114"/>
                  <a:pt x="100018" y="100018"/>
                </a:cubicBezTo>
                <a:lnTo>
                  <a:pt x="100018" y="112510"/>
                </a:lnTo>
                <a:cubicBezTo>
                  <a:pt x="100018" y="119409"/>
                  <a:pt x="105611" y="125002"/>
                  <a:pt x="112510" y="125002"/>
                </a:cubicBezTo>
                <a:cubicBezTo>
                  <a:pt x="119409" y="125002"/>
                  <a:pt x="125002" y="119409"/>
                  <a:pt x="125002" y="112510"/>
                </a:cubicBezTo>
                <a:lnTo>
                  <a:pt x="125002" y="100018"/>
                </a:lnTo>
                <a:cubicBezTo>
                  <a:pt x="125002" y="93130"/>
                  <a:pt x="119414" y="87526"/>
                  <a:pt x="112510" y="87526"/>
                </a:cubicBezTo>
                <a:moveTo>
                  <a:pt x="162462" y="75050"/>
                </a:moveTo>
                <a:cubicBezTo>
                  <a:pt x="155574" y="75050"/>
                  <a:pt x="149969" y="80622"/>
                  <a:pt x="149969" y="87526"/>
                </a:cubicBezTo>
                <a:lnTo>
                  <a:pt x="149969" y="112510"/>
                </a:lnTo>
                <a:cubicBezTo>
                  <a:pt x="149970" y="119408"/>
                  <a:pt x="155563" y="125000"/>
                  <a:pt x="162462" y="125000"/>
                </a:cubicBezTo>
                <a:cubicBezTo>
                  <a:pt x="169360" y="125000"/>
                  <a:pt x="174952" y="119408"/>
                  <a:pt x="174953" y="112510"/>
                </a:cubicBezTo>
                <a:lnTo>
                  <a:pt x="174953" y="87526"/>
                </a:lnTo>
                <a:cubicBezTo>
                  <a:pt x="174953" y="80638"/>
                  <a:pt x="169365" y="75050"/>
                  <a:pt x="162462" y="75050"/>
                </a:cubicBezTo>
                <a:moveTo>
                  <a:pt x="62575" y="50050"/>
                </a:moveTo>
                <a:lnTo>
                  <a:pt x="62542" y="50067"/>
                </a:lnTo>
                <a:cubicBezTo>
                  <a:pt x="55638" y="50067"/>
                  <a:pt x="50050" y="55654"/>
                  <a:pt x="50050" y="62558"/>
                </a:cubicBezTo>
                <a:lnTo>
                  <a:pt x="50050" y="112510"/>
                </a:lnTo>
                <a:cubicBezTo>
                  <a:pt x="50050" y="119418"/>
                  <a:pt x="55650" y="125018"/>
                  <a:pt x="62558" y="125018"/>
                </a:cubicBezTo>
                <a:cubicBezTo>
                  <a:pt x="69466" y="125018"/>
                  <a:pt x="75066" y="119418"/>
                  <a:pt x="75066" y="112510"/>
                </a:cubicBezTo>
                <a:lnTo>
                  <a:pt x="75066" y="62542"/>
                </a:lnTo>
                <a:cubicBezTo>
                  <a:pt x="75066" y="55638"/>
                  <a:pt x="69479" y="50050"/>
                  <a:pt x="62575" y="50050"/>
                </a:cubicBezTo>
              </a:path>
            </a:pathLst>
          </a:custGeom>
          <a:gradFill>
            <a:gsLst>
              <a:gs pos="0">
                <a:srgbClr val="FFFFFF"/>
              </a:gs>
              <a:gs pos="99999">
                <a:srgbClr val="FFFFFF">
                  <a:alpha val="60000"/>
                </a:srgbClr>
              </a:gs>
            </a:gsLst>
            <a:lin ang="5400000" scaled="1"/>
          </a:gradFill>
          <a:ln w="8428" cap="flat">
            <a:noFill/>
            <a:prstDash val="solid"/>
            <a:miter/>
          </a:ln>
        </p:spPr>
        <p:txBody>
          <a:bodyPr rtlCol="0" anchor="ctr"/>
          <a:lstStyle/>
          <a:p>
            <a:endParaRPr lang="zh-CN" altLang="en-US"/>
          </a:p>
        </p:txBody>
      </p:sp>
      <p:sp>
        <p:nvSpPr>
          <p:cNvPr id="53" name="文本框 52"/>
          <p:cNvSpPr txBox="1"/>
          <p:nvPr>
            <p:custDataLst>
              <p:tags r:id="rId29"/>
            </p:custDataLst>
          </p:nvPr>
        </p:nvSpPr>
        <p:spPr>
          <a:xfrm>
            <a:off x="4891405" y="1073150"/>
            <a:ext cx="2553970" cy="403860"/>
          </a:xfrm>
          <a:prstGeom prst="rect">
            <a:avLst/>
          </a:prstGeom>
          <a:noFill/>
        </p:spPr>
        <p:txBody>
          <a:bodyPr wrap="square" lIns="0" tIns="0" rIns="0" bIns="0" rtlCol="0" anchor="t" anchorCtr="0">
            <a:noAutofit/>
          </a:bodyPr>
          <a:lstStyle/>
          <a:p>
            <a:pPr lvl="0" algn="ctr">
              <a:lnSpc>
                <a:spcPct val="130000"/>
              </a:lnSpc>
              <a:buClrTx/>
              <a:buSzTx/>
              <a:buFontTx/>
            </a:pPr>
            <a:r>
              <a:rPr lang="zh-CN" altLang="en-US" sz="1400" spc="150" dirty="0">
                <a:solidFill>
                  <a:schemeClr val="tx1">
                    <a:lumMod val="65000"/>
                    <a:lumOff val="35000"/>
                  </a:schemeClr>
                </a:solidFill>
                <a:uFillTx/>
                <a:latin typeface="+mn-ea"/>
                <a:cs typeface="+mn-ea"/>
                <a:sym typeface="+mn-ea"/>
              </a:rPr>
              <a:t>数据的管理者：文件系统，数据可长期保存</a:t>
            </a:r>
            <a:endParaRPr lang="zh-CN" altLang="en-US" sz="1400" spc="150" dirty="0">
              <a:solidFill>
                <a:schemeClr val="tx1">
                  <a:lumMod val="65000"/>
                  <a:lumOff val="35000"/>
                </a:schemeClr>
              </a:solidFill>
              <a:uFillTx/>
              <a:latin typeface="+mn-ea"/>
              <a:cs typeface="+mn-ea"/>
              <a:sym typeface="+mn-ea"/>
            </a:endParaRPr>
          </a:p>
        </p:txBody>
      </p:sp>
      <p:sp>
        <p:nvSpPr>
          <p:cNvPr id="54" name="文本框 53"/>
          <p:cNvSpPr txBox="1"/>
          <p:nvPr>
            <p:custDataLst>
              <p:tags r:id="rId30"/>
            </p:custDataLst>
          </p:nvPr>
        </p:nvSpPr>
        <p:spPr>
          <a:xfrm>
            <a:off x="4891088" y="5360035"/>
            <a:ext cx="2553970" cy="761365"/>
          </a:xfrm>
          <a:prstGeom prst="rect">
            <a:avLst/>
          </a:prstGeom>
          <a:noFill/>
        </p:spPr>
        <p:txBody>
          <a:bodyPr wrap="square" lIns="0" tIns="0" rIns="0" bIns="0" rtlCol="0" anchor="t" anchorCtr="0">
            <a:noAutofit/>
          </a:bodyPr>
          <a:lstStyle/>
          <a:p>
            <a:pPr lvl="0" algn="ctr">
              <a:lnSpc>
                <a:spcPct val="130000"/>
              </a:lnSpc>
              <a:buClrTx/>
              <a:buSzTx/>
              <a:buFontTx/>
            </a:pPr>
            <a:r>
              <a:rPr lang="zh-CN" altLang="en-US" sz="1400" spc="150" dirty="0">
                <a:solidFill>
                  <a:schemeClr val="tx1">
                    <a:lumMod val="65000"/>
                    <a:lumOff val="35000"/>
                  </a:schemeClr>
                </a:solidFill>
                <a:uFillTx/>
                <a:latin typeface="+mn-ea"/>
                <a:cs typeface="+mn-ea"/>
                <a:sym typeface="+mn-ea"/>
              </a:rPr>
              <a:t>数据的结构化：记录内有结构，整体无结构</a:t>
            </a:r>
            <a:endParaRPr lang="zh-CN" altLang="en-US" sz="1400" spc="150" dirty="0">
              <a:solidFill>
                <a:schemeClr val="tx1">
                  <a:lumMod val="65000"/>
                  <a:lumOff val="35000"/>
                </a:schemeClr>
              </a:solidFill>
              <a:uFillTx/>
              <a:latin typeface="+mn-ea"/>
              <a:cs typeface="+mn-ea"/>
              <a:sym typeface="+mn-ea"/>
            </a:endParaRPr>
          </a:p>
        </p:txBody>
      </p:sp>
      <p:sp>
        <p:nvSpPr>
          <p:cNvPr id="55" name="文本框 54"/>
          <p:cNvSpPr txBox="1"/>
          <p:nvPr>
            <p:custDataLst>
              <p:tags r:id="rId31"/>
            </p:custDataLst>
          </p:nvPr>
        </p:nvSpPr>
        <p:spPr>
          <a:xfrm>
            <a:off x="8005128" y="4008120"/>
            <a:ext cx="2553970" cy="761365"/>
          </a:xfrm>
          <a:prstGeom prst="rect">
            <a:avLst/>
          </a:prstGeom>
          <a:noFill/>
        </p:spPr>
        <p:txBody>
          <a:bodyPr wrap="square" lIns="0" tIns="0" rIns="0" bIns="0" rtlCol="0" anchor="t" anchorCtr="0">
            <a:noAutofit/>
          </a:bodyPr>
          <a:lstStyle/>
          <a:p>
            <a:pPr lvl="0" algn="l">
              <a:lnSpc>
                <a:spcPct val="130000"/>
              </a:lnSpc>
              <a:buClrTx/>
              <a:buSzTx/>
              <a:buFontTx/>
            </a:pPr>
            <a:r>
              <a:rPr lang="zh-CN" altLang="en-US" sz="1400" spc="150" dirty="0">
                <a:solidFill>
                  <a:schemeClr val="tx1">
                    <a:lumMod val="65000"/>
                    <a:lumOff val="35000"/>
                  </a:schemeClr>
                </a:solidFill>
                <a:uFillTx/>
                <a:latin typeface="+mn-ea"/>
                <a:cs typeface="+mn-ea"/>
                <a:sym typeface="+mn-ea"/>
              </a:rPr>
              <a:t>数据的共享程度：共享性差、冗余度大</a:t>
            </a:r>
            <a:endParaRPr lang="zh-CN" altLang="en-US" sz="1400" spc="150" dirty="0">
              <a:solidFill>
                <a:schemeClr val="tx1">
                  <a:lumMod val="65000"/>
                  <a:lumOff val="35000"/>
                </a:schemeClr>
              </a:solidFill>
              <a:uFillTx/>
              <a:latin typeface="+mn-ea"/>
              <a:cs typeface="+mn-ea"/>
              <a:sym typeface="+mn-ea"/>
            </a:endParaRPr>
          </a:p>
        </p:txBody>
      </p:sp>
      <p:sp>
        <p:nvSpPr>
          <p:cNvPr id="56" name="文本框 55"/>
          <p:cNvSpPr txBox="1"/>
          <p:nvPr>
            <p:custDataLst>
              <p:tags r:id="rId32"/>
            </p:custDataLst>
          </p:nvPr>
        </p:nvSpPr>
        <p:spPr>
          <a:xfrm>
            <a:off x="1606233" y="3996690"/>
            <a:ext cx="2553970" cy="759460"/>
          </a:xfrm>
          <a:prstGeom prst="rect">
            <a:avLst/>
          </a:prstGeom>
          <a:noFill/>
        </p:spPr>
        <p:txBody>
          <a:bodyPr wrap="square" lIns="0" tIns="0" rIns="0" bIns="0" rtlCol="0" anchor="t" anchorCtr="0">
            <a:noAutofit/>
          </a:bodyPr>
          <a:lstStyle/>
          <a:p>
            <a:pPr lvl="0" algn="r">
              <a:lnSpc>
                <a:spcPct val="130000"/>
              </a:lnSpc>
              <a:buClrTx/>
              <a:buSzTx/>
              <a:buFontTx/>
            </a:pPr>
            <a:r>
              <a:rPr lang="zh-CN" altLang="en-US" sz="1400" spc="150" dirty="0">
                <a:solidFill>
                  <a:schemeClr val="tx1">
                    <a:lumMod val="65000"/>
                    <a:lumOff val="35000"/>
                  </a:schemeClr>
                </a:solidFill>
                <a:uFillTx/>
                <a:latin typeface="+mn-ea"/>
                <a:cs typeface="+mn-ea"/>
                <a:sym typeface="+mn-ea"/>
              </a:rPr>
              <a:t>数据的独立性：独立性差</a:t>
            </a:r>
            <a:endParaRPr lang="zh-CN" altLang="en-US" sz="1400" spc="150" dirty="0">
              <a:solidFill>
                <a:schemeClr val="tx1">
                  <a:lumMod val="65000"/>
                  <a:lumOff val="35000"/>
                </a:schemeClr>
              </a:solidFill>
              <a:uFillTx/>
              <a:latin typeface="+mn-ea"/>
              <a:cs typeface="+mn-ea"/>
              <a:sym typeface="+mn-ea"/>
            </a:endParaRPr>
          </a:p>
        </p:txBody>
      </p:sp>
      <p:grpSp>
        <p:nvGrpSpPr>
          <p:cNvPr id="5" name="组合 4"/>
          <p:cNvGrpSpPr/>
          <p:nvPr>
            <p:custDataLst>
              <p:tags r:id="rId33"/>
            </p:custDataLst>
          </p:nvPr>
        </p:nvGrpSpPr>
        <p:grpSpPr>
          <a:xfrm>
            <a:off x="4260215" y="922020"/>
            <a:ext cx="3399155" cy="76200"/>
            <a:chOff x="3135" y="1452"/>
            <a:chExt cx="8360" cy="120"/>
          </a:xfrm>
        </p:grpSpPr>
        <p:sp>
          <p:nvSpPr>
            <p:cNvPr id="6" name="矩形 5"/>
            <p:cNvSpPr/>
            <p:nvPr>
              <p:custDataLst>
                <p:tags r:id="rId34"/>
              </p:custDataLst>
            </p:nvPr>
          </p:nvSpPr>
          <p:spPr>
            <a:xfrm flipV="1">
              <a:off x="3135"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5"/>
              </p:custDataLst>
            </p:nvPr>
          </p:nvSpPr>
          <p:spPr>
            <a:xfrm>
              <a:off x="3135"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Rectangle 2"/>
          <p:cNvSpPr>
            <a:spLocks noGrp="1"/>
          </p:cNvSpPr>
          <p:nvPr>
            <p:ph type="title" idx="4294967295"/>
          </p:nvPr>
        </p:nvSpPr>
        <p:spPr>
          <a:xfrm>
            <a:off x="1029335" y="-100330"/>
            <a:ext cx="7633335" cy="1143635"/>
          </a:xfrm>
        </p:spPr>
        <p:txBody>
          <a:bodyPr vert="horz" wrap="square" lIns="91456" tIns="45728" rIns="91456" bIns="45728" anchor="ctr" anchorCtr="0"/>
          <a:p>
            <a:pPr eaLnBrk="1" hangingPunct="1"/>
            <a:r>
              <a:rPr lang="zh-CN" altLang="en-US" sz="2800" dirty="0"/>
              <a:t>应用程序与数据的对应关系（文件系统阶段）</a:t>
            </a:r>
            <a:endParaRPr lang="zh-CN" altLang="en-US" sz="2800" dirty="0"/>
          </a:p>
        </p:txBody>
      </p:sp>
      <p:grpSp>
        <p:nvGrpSpPr>
          <p:cNvPr id="65538" name="Group 26"/>
          <p:cNvGrpSpPr/>
          <p:nvPr/>
        </p:nvGrpSpPr>
        <p:grpSpPr>
          <a:xfrm>
            <a:off x="3573631" y="1629077"/>
            <a:ext cx="4609366" cy="3313727"/>
            <a:chOff x="1292" y="1389"/>
            <a:chExt cx="2903" cy="2087"/>
          </a:xfrm>
        </p:grpSpPr>
        <p:sp>
          <p:nvSpPr>
            <p:cNvPr id="65539" name="Text Box 5"/>
            <p:cNvSpPr txBox="1"/>
            <p:nvPr/>
          </p:nvSpPr>
          <p:spPr>
            <a:xfrm>
              <a:off x="1292" y="1389"/>
              <a:ext cx="968" cy="296"/>
            </a:xfrm>
            <a:prstGeom prst="rect">
              <a:avLst/>
            </a:prstGeom>
            <a:solidFill>
              <a:srgbClr val="FFFFFF"/>
            </a:solidFill>
            <a:ln w="9525" cap="flat" cmpd="sng">
              <a:solidFill>
                <a:srgbClr val="000000"/>
              </a:solidFill>
              <a:prstDash val="solid"/>
              <a:miter/>
              <a:headEnd type="none" w="med" len="med"/>
              <a:tailEnd type="none" w="med" len="med"/>
            </a:ln>
          </p:spPr>
          <p:txBody>
            <a:bodyPr anchor="t" anchorCtr="0"/>
            <a:p>
              <a:r>
                <a:rPr lang="zh-CN" altLang="en-US" sz="2000" b="1" dirty="0">
                  <a:latin typeface="Arial" panose="020B0604020202020204" pitchFamily="34" charset="0"/>
                  <a:ea typeface="宋体" panose="02010600030101010101" pitchFamily="2" charset="-122"/>
                </a:rPr>
                <a:t>应用程序１</a:t>
              </a:r>
              <a:endParaRPr lang="zh-CN" altLang="en-US" sz="2000" b="1" dirty="0">
                <a:latin typeface="Arial" panose="020B0604020202020204" pitchFamily="34" charset="0"/>
                <a:ea typeface="宋体" panose="02010600030101010101" pitchFamily="2" charset="-122"/>
              </a:endParaRPr>
            </a:p>
          </p:txBody>
        </p:sp>
        <p:sp>
          <p:nvSpPr>
            <p:cNvPr id="65540" name="Text Box 6"/>
            <p:cNvSpPr txBox="1"/>
            <p:nvPr/>
          </p:nvSpPr>
          <p:spPr>
            <a:xfrm>
              <a:off x="3307" y="1396"/>
              <a:ext cx="888" cy="296"/>
            </a:xfrm>
            <a:prstGeom prst="rect">
              <a:avLst/>
            </a:prstGeom>
            <a:solidFill>
              <a:srgbClr val="FFFFFF"/>
            </a:solidFill>
            <a:ln w="9525" cap="flat" cmpd="sng">
              <a:solidFill>
                <a:srgbClr val="000000"/>
              </a:solidFill>
              <a:prstDash val="solid"/>
              <a:miter/>
              <a:headEnd type="none" w="med" len="med"/>
              <a:tailEnd type="none" w="med" len="med"/>
            </a:ln>
          </p:spPr>
          <p:txBody>
            <a:bodyPr anchor="t" anchorCtr="0"/>
            <a:p>
              <a:r>
                <a:rPr lang="zh-CN" altLang="en-US" sz="2000" b="1" dirty="0">
                  <a:latin typeface="Arial" panose="020B0604020202020204" pitchFamily="34" charset="0"/>
                  <a:ea typeface="宋体" panose="02010600030101010101" pitchFamily="2" charset="-122"/>
                </a:rPr>
                <a:t>文件１</a:t>
              </a:r>
              <a:endParaRPr lang="zh-CN" altLang="en-US" sz="2000" b="1" dirty="0">
                <a:latin typeface="Arial" panose="020B0604020202020204" pitchFamily="34" charset="0"/>
                <a:ea typeface="宋体" panose="02010600030101010101" pitchFamily="2" charset="-122"/>
              </a:endParaRPr>
            </a:p>
          </p:txBody>
        </p:sp>
        <p:sp>
          <p:nvSpPr>
            <p:cNvPr id="65541" name="Line 7"/>
            <p:cNvSpPr/>
            <p:nvPr/>
          </p:nvSpPr>
          <p:spPr>
            <a:xfrm>
              <a:off x="2260" y="1593"/>
              <a:ext cx="1047" cy="0"/>
            </a:xfrm>
            <a:prstGeom prst="line">
              <a:avLst/>
            </a:prstGeom>
            <a:ln w="9525" cap="flat" cmpd="sng">
              <a:solidFill>
                <a:srgbClr val="000000"/>
              </a:solidFill>
              <a:prstDash val="dash"/>
              <a:round/>
              <a:headEnd type="none" w="med" len="med"/>
              <a:tailEnd type="none" w="med" len="med"/>
            </a:ln>
          </p:spPr>
        </p:sp>
        <p:sp>
          <p:nvSpPr>
            <p:cNvPr id="65542" name="Text Box 8"/>
            <p:cNvSpPr txBox="1"/>
            <p:nvPr/>
          </p:nvSpPr>
          <p:spPr>
            <a:xfrm>
              <a:off x="1292" y="1889"/>
              <a:ext cx="968" cy="297"/>
            </a:xfrm>
            <a:prstGeom prst="rect">
              <a:avLst/>
            </a:prstGeom>
            <a:solidFill>
              <a:srgbClr val="FFFFFF"/>
            </a:solidFill>
            <a:ln w="9525" cap="flat" cmpd="sng">
              <a:solidFill>
                <a:srgbClr val="000000"/>
              </a:solidFill>
              <a:prstDash val="solid"/>
              <a:miter/>
              <a:headEnd type="none" w="med" len="med"/>
              <a:tailEnd type="none" w="med" len="med"/>
            </a:ln>
          </p:spPr>
          <p:txBody>
            <a:bodyPr anchor="t" anchorCtr="0"/>
            <a:p>
              <a:r>
                <a:rPr lang="zh-CN" altLang="en-US" sz="2000" b="1" dirty="0">
                  <a:latin typeface="Arial" panose="020B0604020202020204" pitchFamily="34" charset="0"/>
                  <a:ea typeface="宋体" panose="02010600030101010101" pitchFamily="2" charset="-122"/>
                </a:rPr>
                <a:t>应用程序２</a:t>
              </a:r>
              <a:endParaRPr lang="zh-CN" altLang="en-US" sz="2000" b="1" dirty="0">
                <a:latin typeface="Arial" panose="020B0604020202020204" pitchFamily="34" charset="0"/>
                <a:ea typeface="宋体" panose="02010600030101010101" pitchFamily="2" charset="-122"/>
              </a:endParaRPr>
            </a:p>
          </p:txBody>
        </p:sp>
        <p:sp>
          <p:nvSpPr>
            <p:cNvPr id="65543" name="Text Box 9"/>
            <p:cNvSpPr txBox="1"/>
            <p:nvPr/>
          </p:nvSpPr>
          <p:spPr>
            <a:xfrm>
              <a:off x="3307" y="1889"/>
              <a:ext cx="888" cy="297"/>
            </a:xfrm>
            <a:prstGeom prst="rect">
              <a:avLst/>
            </a:prstGeom>
            <a:solidFill>
              <a:srgbClr val="FFFFFF"/>
            </a:solidFill>
            <a:ln w="9525" cap="flat" cmpd="sng">
              <a:solidFill>
                <a:srgbClr val="000000"/>
              </a:solidFill>
              <a:prstDash val="solid"/>
              <a:miter/>
              <a:headEnd type="none" w="med" len="med"/>
              <a:tailEnd type="none" w="med" len="med"/>
            </a:ln>
          </p:spPr>
          <p:txBody>
            <a:bodyPr anchor="t" anchorCtr="0"/>
            <a:p>
              <a:r>
                <a:rPr lang="zh-CN" altLang="en-US" sz="2000" b="1" dirty="0">
                  <a:latin typeface="Arial" panose="020B0604020202020204" pitchFamily="34" charset="0"/>
                  <a:ea typeface="宋体" panose="02010600030101010101" pitchFamily="2" charset="-122"/>
                </a:rPr>
                <a:t>文件</a:t>
              </a:r>
              <a:r>
                <a:rPr lang="en-US" altLang="zh-CN" sz="2000" b="1" dirty="0">
                  <a:latin typeface="Arial" panose="020B0604020202020204" pitchFamily="34" charset="0"/>
                  <a:ea typeface="宋体" panose="02010600030101010101" pitchFamily="2" charset="-122"/>
                </a:rPr>
                <a:t>2</a:t>
              </a:r>
              <a:endParaRPr lang="en-US" altLang="zh-CN" sz="2000" b="1" dirty="0">
                <a:latin typeface="Arial" panose="020B0604020202020204" pitchFamily="34" charset="0"/>
                <a:ea typeface="宋体" panose="02010600030101010101" pitchFamily="2" charset="-122"/>
              </a:endParaRPr>
            </a:p>
          </p:txBody>
        </p:sp>
        <p:sp>
          <p:nvSpPr>
            <p:cNvPr id="65544" name="Line 10"/>
            <p:cNvSpPr/>
            <p:nvPr/>
          </p:nvSpPr>
          <p:spPr>
            <a:xfrm>
              <a:off x="2260" y="2087"/>
              <a:ext cx="1047" cy="0"/>
            </a:xfrm>
            <a:prstGeom prst="line">
              <a:avLst/>
            </a:prstGeom>
            <a:ln w="9525" cap="flat" cmpd="sng">
              <a:solidFill>
                <a:srgbClr val="000000"/>
              </a:solidFill>
              <a:prstDash val="dash"/>
              <a:round/>
              <a:headEnd type="none" w="med" len="med"/>
              <a:tailEnd type="none" w="med" len="med"/>
            </a:ln>
          </p:spPr>
        </p:sp>
        <p:sp>
          <p:nvSpPr>
            <p:cNvPr id="65545" name="Text Box 11"/>
            <p:cNvSpPr txBox="1"/>
            <p:nvPr/>
          </p:nvSpPr>
          <p:spPr>
            <a:xfrm>
              <a:off x="1292" y="3180"/>
              <a:ext cx="968" cy="296"/>
            </a:xfrm>
            <a:prstGeom prst="rect">
              <a:avLst/>
            </a:prstGeom>
            <a:solidFill>
              <a:srgbClr val="FFFFFF"/>
            </a:solidFill>
            <a:ln w="9525" cap="flat" cmpd="sng">
              <a:solidFill>
                <a:srgbClr val="000000"/>
              </a:solidFill>
              <a:prstDash val="solid"/>
              <a:miter/>
              <a:headEnd type="none" w="med" len="med"/>
              <a:tailEnd type="none" w="med" len="med"/>
            </a:ln>
          </p:spPr>
          <p:txBody>
            <a:bodyPr anchor="t" anchorCtr="0"/>
            <a:p>
              <a:pPr algn="just"/>
              <a:r>
                <a:rPr lang="zh-CN" altLang="en-US" sz="2000" b="1" dirty="0">
                  <a:latin typeface="Arial" panose="020B0604020202020204" pitchFamily="34" charset="0"/>
                  <a:ea typeface="宋体" panose="02010600030101010101" pitchFamily="2" charset="-122"/>
                </a:rPr>
                <a:t>应用程序ｎ</a:t>
              </a:r>
              <a:endParaRPr lang="zh-CN" altLang="en-US" sz="2000" b="1" dirty="0">
                <a:latin typeface="Arial" panose="020B0604020202020204" pitchFamily="34" charset="0"/>
                <a:ea typeface="宋体" panose="02010600030101010101" pitchFamily="2" charset="-122"/>
              </a:endParaRPr>
            </a:p>
          </p:txBody>
        </p:sp>
        <p:sp>
          <p:nvSpPr>
            <p:cNvPr id="65546" name="Text Box 12"/>
            <p:cNvSpPr txBox="1"/>
            <p:nvPr/>
          </p:nvSpPr>
          <p:spPr>
            <a:xfrm>
              <a:off x="3307" y="3177"/>
              <a:ext cx="879" cy="296"/>
            </a:xfrm>
            <a:prstGeom prst="rect">
              <a:avLst/>
            </a:prstGeom>
            <a:solidFill>
              <a:srgbClr val="FFFFFF"/>
            </a:solidFill>
            <a:ln w="9525" cap="flat" cmpd="sng">
              <a:solidFill>
                <a:srgbClr val="000000"/>
              </a:solidFill>
              <a:prstDash val="solid"/>
              <a:miter/>
              <a:headEnd type="none" w="med" len="med"/>
              <a:tailEnd type="none" w="med" len="med"/>
            </a:ln>
          </p:spPr>
          <p:txBody>
            <a:bodyPr anchor="t" anchorCtr="0"/>
            <a:p>
              <a:r>
                <a:rPr lang="zh-CN" altLang="en-US" sz="2000" b="1" dirty="0">
                  <a:latin typeface="Arial" panose="020B0604020202020204" pitchFamily="34" charset="0"/>
                  <a:ea typeface="宋体" panose="02010600030101010101" pitchFamily="2" charset="-122"/>
                </a:rPr>
                <a:t>文件</a:t>
              </a:r>
              <a:r>
                <a:rPr lang="en-US" altLang="zh-CN" sz="2000" b="1" dirty="0">
                  <a:latin typeface="Arial" panose="020B0604020202020204" pitchFamily="34" charset="0"/>
                  <a:ea typeface="宋体" panose="02010600030101010101" pitchFamily="2" charset="-122"/>
                </a:rPr>
                <a:t>n</a:t>
              </a:r>
              <a:endParaRPr lang="en-US" altLang="zh-CN" sz="2000" b="1" dirty="0">
                <a:latin typeface="Arial" panose="020B0604020202020204" pitchFamily="34" charset="0"/>
                <a:ea typeface="宋体" panose="02010600030101010101" pitchFamily="2" charset="-122"/>
              </a:endParaRPr>
            </a:p>
          </p:txBody>
        </p:sp>
        <p:sp>
          <p:nvSpPr>
            <p:cNvPr id="65547" name="Line 13"/>
            <p:cNvSpPr/>
            <p:nvPr/>
          </p:nvSpPr>
          <p:spPr>
            <a:xfrm flipV="1">
              <a:off x="2260" y="3374"/>
              <a:ext cx="1047" cy="4"/>
            </a:xfrm>
            <a:prstGeom prst="line">
              <a:avLst/>
            </a:prstGeom>
            <a:ln w="9525" cap="flat" cmpd="sng">
              <a:solidFill>
                <a:srgbClr val="000000"/>
              </a:solidFill>
              <a:prstDash val="dash"/>
              <a:round/>
              <a:headEnd type="none" w="med" len="med"/>
              <a:tailEnd type="none" w="med" len="med"/>
            </a:ln>
          </p:spPr>
        </p:sp>
        <p:sp>
          <p:nvSpPr>
            <p:cNvPr id="65548" name="Oval 14"/>
            <p:cNvSpPr/>
            <p:nvPr/>
          </p:nvSpPr>
          <p:spPr>
            <a:xfrm>
              <a:off x="2422" y="2382"/>
              <a:ext cx="781" cy="611"/>
            </a:xfrm>
            <a:prstGeom prst="ellipse">
              <a:avLst/>
            </a:prstGeom>
            <a:solidFill>
              <a:srgbClr val="FFFFFF"/>
            </a:solidFill>
            <a:ln w="9525" cap="flat" cmpd="sng">
              <a:solidFill>
                <a:srgbClr val="000000"/>
              </a:solidFill>
              <a:prstDash val="solid"/>
              <a:round/>
              <a:headEnd type="none" w="med" len="med"/>
              <a:tailEnd type="none" w="med" len="med"/>
            </a:ln>
          </p:spPr>
          <p:txBody>
            <a:bodyPr anchor="t" anchorCtr="0"/>
            <a:p>
              <a:r>
                <a:rPr lang="zh-CN" altLang="en-US" sz="2000" b="1" dirty="0">
                  <a:latin typeface="Arial" panose="020B0604020202020204" pitchFamily="34" charset="0"/>
                  <a:ea typeface="宋体" panose="02010600030101010101" pitchFamily="2" charset="-122"/>
                </a:rPr>
                <a:t>存取方法</a:t>
              </a:r>
              <a:endParaRPr lang="zh-CN" altLang="en-US" sz="2000" b="1" dirty="0">
                <a:latin typeface="Arial" panose="020B0604020202020204" pitchFamily="34" charset="0"/>
                <a:ea typeface="宋体" panose="02010600030101010101" pitchFamily="2" charset="-122"/>
              </a:endParaRPr>
            </a:p>
          </p:txBody>
        </p:sp>
        <p:sp>
          <p:nvSpPr>
            <p:cNvPr id="65549" name="Line 15"/>
            <p:cNvSpPr/>
            <p:nvPr/>
          </p:nvSpPr>
          <p:spPr>
            <a:xfrm>
              <a:off x="2260" y="1691"/>
              <a:ext cx="403" cy="691"/>
            </a:xfrm>
            <a:prstGeom prst="line">
              <a:avLst/>
            </a:prstGeom>
            <a:ln w="9525" cap="flat" cmpd="sng">
              <a:solidFill>
                <a:srgbClr val="000000"/>
              </a:solidFill>
              <a:prstDash val="solid"/>
              <a:round/>
              <a:headEnd type="none" w="med" len="med"/>
              <a:tailEnd type="none" w="med" len="med"/>
            </a:ln>
          </p:spPr>
        </p:sp>
        <p:sp>
          <p:nvSpPr>
            <p:cNvPr id="65550" name="Line 16"/>
            <p:cNvSpPr/>
            <p:nvPr/>
          </p:nvSpPr>
          <p:spPr>
            <a:xfrm flipH="1">
              <a:off x="2905" y="1691"/>
              <a:ext cx="402" cy="691"/>
            </a:xfrm>
            <a:prstGeom prst="line">
              <a:avLst/>
            </a:prstGeom>
            <a:ln w="9525" cap="flat" cmpd="sng">
              <a:solidFill>
                <a:srgbClr val="000000"/>
              </a:solidFill>
              <a:prstDash val="solid"/>
              <a:round/>
              <a:headEnd type="none" w="med" len="med"/>
              <a:tailEnd type="none" w="med" len="med"/>
            </a:ln>
          </p:spPr>
        </p:sp>
        <p:sp>
          <p:nvSpPr>
            <p:cNvPr id="65551" name="Line 17"/>
            <p:cNvSpPr/>
            <p:nvPr/>
          </p:nvSpPr>
          <p:spPr>
            <a:xfrm>
              <a:off x="2260" y="2185"/>
              <a:ext cx="242" cy="297"/>
            </a:xfrm>
            <a:prstGeom prst="line">
              <a:avLst/>
            </a:prstGeom>
            <a:ln w="9525" cap="flat" cmpd="sng">
              <a:solidFill>
                <a:srgbClr val="000000"/>
              </a:solidFill>
              <a:prstDash val="solid"/>
              <a:round/>
              <a:headEnd type="none" w="med" len="med"/>
              <a:tailEnd type="none" w="med" len="med"/>
            </a:ln>
          </p:spPr>
        </p:sp>
        <p:sp>
          <p:nvSpPr>
            <p:cNvPr id="65552" name="Line 18"/>
            <p:cNvSpPr/>
            <p:nvPr/>
          </p:nvSpPr>
          <p:spPr>
            <a:xfrm flipH="1">
              <a:off x="3065" y="2185"/>
              <a:ext cx="242" cy="297"/>
            </a:xfrm>
            <a:prstGeom prst="line">
              <a:avLst/>
            </a:prstGeom>
            <a:ln w="9525" cap="flat" cmpd="sng">
              <a:solidFill>
                <a:srgbClr val="000000"/>
              </a:solidFill>
              <a:prstDash val="solid"/>
              <a:round/>
              <a:headEnd type="none" w="med" len="med"/>
              <a:tailEnd type="none" w="med" len="med"/>
            </a:ln>
          </p:spPr>
        </p:sp>
        <p:sp>
          <p:nvSpPr>
            <p:cNvPr id="65553" name="Freeform 19"/>
            <p:cNvSpPr/>
            <p:nvPr/>
          </p:nvSpPr>
          <p:spPr>
            <a:xfrm>
              <a:off x="2260" y="2941"/>
              <a:ext cx="317" cy="236"/>
            </a:xfrm>
            <a:custGeom>
              <a:avLst/>
              <a:gdLst/>
              <a:ahLst/>
              <a:cxnLst>
                <a:cxn ang="0">
                  <a:pos x="0" y="1"/>
                </a:cxn>
                <a:cxn ang="0">
                  <a:pos x="2" y="0"/>
                </a:cxn>
              </a:cxnLst>
              <a:pathLst>
                <a:path w="413" h="374">
                  <a:moveTo>
                    <a:pt x="0" y="374"/>
                  </a:moveTo>
                  <a:lnTo>
                    <a:pt x="413" y="0"/>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65554" name="Freeform 20"/>
            <p:cNvSpPr/>
            <p:nvPr/>
          </p:nvSpPr>
          <p:spPr>
            <a:xfrm>
              <a:off x="3067" y="2932"/>
              <a:ext cx="241" cy="242"/>
            </a:xfrm>
            <a:custGeom>
              <a:avLst/>
              <a:gdLst/>
              <a:ahLst/>
              <a:cxnLst>
                <a:cxn ang="0">
                  <a:pos x="2" y="1"/>
                </a:cxn>
                <a:cxn ang="0">
                  <a:pos x="0" y="0"/>
                </a:cxn>
              </a:cxnLst>
              <a:pathLst>
                <a:path w="314" h="384">
                  <a:moveTo>
                    <a:pt x="314" y="384"/>
                  </a:moveTo>
                  <a:lnTo>
                    <a:pt x="0" y="0"/>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65555" name="Text Box 21"/>
            <p:cNvSpPr txBox="1"/>
            <p:nvPr/>
          </p:nvSpPr>
          <p:spPr>
            <a:xfrm>
              <a:off x="1564" y="2452"/>
              <a:ext cx="309" cy="524"/>
            </a:xfrm>
            <a:prstGeom prst="rect">
              <a:avLst/>
            </a:prstGeom>
            <a:noFill/>
            <a:ln w="9525">
              <a:noFill/>
            </a:ln>
          </p:spPr>
          <p:txBody>
            <a:bodyPr vert="eaVert" anchor="t" anchorCtr="0">
              <a:spAutoFit/>
            </a:bodyPr>
            <a:p>
              <a:pPr>
                <a:spcBef>
                  <a:spcPct val="50000"/>
                </a:spcBef>
              </a:pPr>
              <a:r>
                <a:rPr lang="en-US" altLang="zh-CN" sz="2000" b="1" dirty="0">
                  <a:latin typeface="Arial" panose="020B0604020202020204" pitchFamily="34" charset="0"/>
                  <a:ea typeface="宋体" panose="02010600030101010101" pitchFamily="2" charset="-122"/>
                </a:rPr>
                <a:t>...…</a:t>
              </a:r>
              <a:endParaRPr lang="en-US" altLang="zh-CN" sz="2000" b="1" dirty="0">
                <a:latin typeface="Arial" panose="020B0604020202020204" pitchFamily="34" charset="0"/>
                <a:ea typeface="宋体" panose="02010600030101010101" pitchFamily="2" charset="-122"/>
              </a:endParaRPr>
            </a:p>
          </p:txBody>
        </p:sp>
        <p:sp>
          <p:nvSpPr>
            <p:cNvPr id="65556" name="Text Box 22"/>
            <p:cNvSpPr txBox="1"/>
            <p:nvPr/>
          </p:nvSpPr>
          <p:spPr>
            <a:xfrm>
              <a:off x="3601" y="2452"/>
              <a:ext cx="309" cy="570"/>
            </a:xfrm>
            <a:prstGeom prst="rect">
              <a:avLst/>
            </a:prstGeom>
            <a:noFill/>
            <a:ln w="9525">
              <a:noFill/>
            </a:ln>
          </p:spPr>
          <p:txBody>
            <a:bodyPr vert="eaVert" anchor="t" anchorCtr="0">
              <a:spAutoFit/>
            </a:bodyPr>
            <a:p>
              <a:pPr>
                <a:spcBef>
                  <a:spcPct val="50000"/>
                </a:spcBef>
              </a:pPr>
              <a:r>
                <a:rPr lang="en-US" altLang="zh-CN" sz="2000" b="1" dirty="0">
                  <a:latin typeface="Arial" panose="020B0604020202020204" pitchFamily="34" charset="0"/>
                  <a:ea typeface="宋体" panose="02010600030101010101" pitchFamily="2" charset="-122"/>
                </a:rPr>
                <a:t>...…</a:t>
              </a:r>
              <a:endParaRPr lang="en-US" altLang="zh-CN" sz="2000" b="1" dirty="0">
                <a:latin typeface="Arial" panose="020B0604020202020204" pitchFamily="34" charset="0"/>
                <a:ea typeface="宋体" panose="02010600030101010101" pitchFamily="2" charset="-122"/>
              </a:endParaRPr>
            </a:p>
          </p:txBody>
        </p:sp>
      </p:grpSp>
      <p:sp>
        <p:nvSpPr>
          <p:cNvPr id="65557" name="Text Box 2"/>
          <p:cNvSpPr txBox="1"/>
          <p:nvPr/>
        </p:nvSpPr>
        <p:spPr>
          <a:xfrm>
            <a:off x="2638924" y="5666518"/>
            <a:ext cx="6473190" cy="460375"/>
          </a:xfrm>
          <a:prstGeom prst="rect">
            <a:avLst/>
          </a:prstGeom>
          <a:noFill/>
          <a:ln w="25400">
            <a:noFill/>
          </a:ln>
        </p:spPr>
        <p:txBody>
          <a:bodyPr wrap="none" anchor="t" anchorCtr="0">
            <a:spAutoFit/>
          </a:bodyPr>
          <a:p>
            <a:pPr marL="342900" indent="-342900"/>
            <a:r>
              <a:rPr lang="zh-CN" altLang="en-US" b="1" dirty="0">
                <a:latin typeface="Arial" panose="020B0604020202020204" pitchFamily="34" charset="0"/>
                <a:ea typeface="宋体" panose="02010600030101010101" pitchFamily="2" charset="-122"/>
              </a:rPr>
              <a:t>文件系统阶段 应用程序与数据之间的对应关系 </a:t>
            </a:r>
            <a:endParaRPr lang="zh-CN" altLang="en-US" b="1" dirty="0">
              <a:latin typeface="Arial" panose="020B0604020202020204" pitchFamily="34" charset="0"/>
              <a:ea typeface="宋体" panose="02010600030101010101" pitchFamily="2" charset="-122"/>
            </a:endParaRPr>
          </a:p>
        </p:txBody>
      </p:sp>
      <p:grpSp>
        <p:nvGrpSpPr>
          <p:cNvPr id="5" name="组合 4"/>
          <p:cNvGrpSpPr/>
          <p:nvPr>
            <p:custDataLst>
              <p:tags r:id="rId1"/>
            </p:custDataLst>
          </p:nvPr>
        </p:nvGrpSpPr>
        <p:grpSpPr>
          <a:xfrm>
            <a:off x="1296670" y="922020"/>
            <a:ext cx="6666230" cy="76200"/>
            <a:chOff x="3135" y="1452"/>
            <a:chExt cx="8360" cy="120"/>
          </a:xfrm>
        </p:grpSpPr>
        <p:sp>
          <p:nvSpPr>
            <p:cNvPr id="6" name="矩形 5"/>
            <p:cNvSpPr/>
            <p:nvPr>
              <p:custDataLst>
                <p:tags r:id="rId2"/>
              </p:custDataLst>
            </p:nvPr>
          </p:nvSpPr>
          <p:spPr>
            <a:xfrm flipV="1">
              <a:off x="3135"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135"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Rectangle 2"/>
          <p:cNvSpPr>
            <a:spLocks noGrp="1"/>
          </p:cNvSpPr>
          <p:nvPr>
            <p:ph type="title"/>
          </p:nvPr>
        </p:nvSpPr>
        <p:spPr>
          <a:xfrm>
            <a:off x="609600" y="274955"/>
            <a:ext cx="10971530" cy="553085"/>
          </a:xfrm>
        </p:spPr>
        <p:txBody>
          <a:bodyPr vert="horz" wrap="square" lIns="91456" tIns="45728" rIns="91456" bIns="45728" anchor="ctr" anchorCtr="0">
            <a:normAutofit fontScale="90000"/>
          </a:bodyPr>
          <a:p>
            <a:pPr eaLnBrk="1" hangingPunct="1"/>
            <a:r>
              <a:rPr lang="en-US" altLang="zh-CN" sz="3600" dirty="0"/>
              <a:t>3.  </a:t>
            </a:r>
            <a:r>
              <a:rPr lang="zh-CN" altLang="en-US" sz="3600" dirty="0"/>
              <a:t>数据库系统阶段</a:t>
            </a:r>
            <a:endParaRPr lang="zh-CN" altLang="en-US" sz="3600" dirty="0"/>
          </a:p>
        </p:txBody>
      </p:sp>
      <p:sp>
        <p:nvSpPr>
          <p:cNvPr id="8" name="文本框 7"/>
          <p:cNvSpPr txBox="1"/>
          <p:nvPr>
            <p:custDataLst>
              <p:tags r:id="rId1"/>
            </p:custDataLst>
          </p:nvPr>
        </p:nvSpPr>
        <p:spPr>
          <a:xfrm>
            <a:off x="1448311" y="1270203"/>
            <a:ext cx="7940670" cy="437832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时期</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20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世纪</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60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年代末以来</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产生的背景</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应用背景	大规模数据管理	</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硬件背景	大容量磁盘、磁盘阵列	</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软件背景	有数据库管理系统	</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处理方式	联机实时处理</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分布处理</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批处理</a:t>
            </a:r>
            <a:endPar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文件系统到数据库系统，标志着数据管理技术的飞跃	</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6" name="icon_1"/>
          <p:cNvSpPr>
            <a:spLocks noChangeAspect="1"/>
          </p:cNvSpPr>
          <p:nvPr>
            <p:custDataLst>
              <p:tags r:id="rId2"/>
            </p:custDataLst>
          </p:nvPr>
        </p:nvSpPr>
        <p:spPr bwMode="auto">
          <a:xfrm>
            <a:off x="838711" y="1426413"/>
            <a:ext cx="406400" cy="352042"/>
          </a:xfrm>
          <a:custGeom>
            <a:avLst/>
            <a:gdLst>
              <a:gd name="connsiteX0" fmla="*/ 505064 w 607619"/>
              <a:gd name="connsiteY0" fmla="*/ 323848 h 526347"/>
              <a:gd name="connsiteX1" fmla="*/ 526328 w 607619"/>
              <a:gd name="connsiteY1" fmla="*/ 404999 h 526347"/>
              <a:gd name="connsiteX2" fmla="*/ 557465 w 607619"/>
              <a:gd name="connsiteY2" fmla="*/ 492218 h 526347"/>
              <a:gd name="connsiteX3" fmla="*/ 576451 w 607619"/>
              <a:gd name="connsiteY3" fmla="*/ 504353 h 526347"/>
              <a:gd name="connsiteX4" fmla="*/ 560503 w 607619"/>
              <a:gd name="connsiteY4" fmla="*/ 481600 h 526347"/>
              <a:gd name="connsiteX5" fmla="*/ 546833 w 607619"/>
              <a:gd name="connsiteY5" fmla="*/ 403482 h 526347"/>
              <a:gd name="connsiteX6" fmla="*/ 529366 w 607619"/>
              <a:gd name="connsiteY6" fmla="*/ 323848 h 526347"/>
              <a:gd name="connsiteX7" fmla="*/ 78255 w 607619"/>
              <a:gd name="connsiteY7" fmla="*/ 323848 h 526347"/>
              <a:gd name="connsiteX8" fmla="*/ 60787 w 607619"/>
              <a:gd name="connsiteY8" fmla="*/ 403482 h 526347"/>
              <a:gd name="connsiteX9" fmla="*/ 47117 w 607619"/>
              <a:gd name="connsiteY9" fmla="*/ 481600 h 526347"/>
              <a:gd name="connsiteX10" fmla="*/ 31169 w 607619"/>
              <a:gd name="connsiteY10" fmla="*/ 504353 h 526347"/>
              <a:gd name="connsiteX11" fmla="*/ 50155 w 607619"/>
              <a:gd name="connsiteY11" fmla="*/ 492218 h 526347"/>
              <a:gd name="connsiteX12" fmla="*/ 81292 w 607619"/>
              <a:gd name="connsiteY12" fmla="*/ 404999 h 526347"/>
              <a:gd name="connsiteX13" fmla="*/ 102557 w 607619"/>
              <a:gd name="connsiteY13" fmla="*/ 323848 h 526347"/>
              <a:gd name="connsiteX14" fmla="*/ 486134 w 607619"/>
              <a:gd name="connsiteY14" fmla="*/ 263174 h 526347"/>
              <a:gd name="connsiteX15" fmla="*/ 526332 w 607619"/>
              <a:gd name="connsiteY15" fmla="*/ 263174 h 526347"/>
              <a:gd name="connsiteX16" fmla="*/ 536950 w 607619"/>
              <a:gd name="connsiteY16" fmla="*/ 273030 h 526347"/>
              <a:gd name="connsiteX17" fmla="*/ 526332 w 607619"/>
              <a:gd name="connsiteY17" fmla="*/ 283643 h 526347"/>
              <a:gd name="connsiteX18" fmla="*/ 486134 w 607619"/>
              <a:gd name="connsiteY18" fmla="*/ 283643 h 526347"/>
              <a:gd name="connsiteX19" fmla="*/ 476274 w 607619"/>
              <a:gd name="connsiteY19" fmla="*/ 273030 h 526347"/>
              <a:gd name="connsiteX20" fmla="*/ 486134 w 607619"/>
              <a:gd name="connsiteY20" fmla="*/ 263174 h 526347"/>
              <a:gd name="connsiteX21" fmla="*/ 81289 w 607619"/>
              <a:gd name="connsiteY21" fmla="*/ 263174 h 526347"/>
              <a:gd name="connsiteX22" fmla="*/ 121486 w 607619"/>
              <a:gd name="connsiteY22" fmla="*/ 263174 h 526347"/>
              <a:gd name="connsiteX23" fmla="*/ 131346 w 607619"/>
              <a:gd name="connsiteY23" fmla="*/ 273030 h 526347"/>
              <a:gd name="connsiteX24" fmla="*/ 121486 w 607619"/>
              <a:gd name="connsiteY24" fmla="*/ 283643 h 526347"/>
              <a:gd name="connsiteX25" fmla="*/ 81289 w 607619"/>
              <a:gd name="connsiteY25" fmla="*/ 283643 h 526347"/>
              <a:gd name="connsiteX26" fmla="*/ 70670 w 607619"/>
              <a:gd name="connsiteY26" fmla="*/ 273030 h 526347"/>
              <a:gd name="connsiteX27" fmla="*/ 81289 w 607619"/>
              <a:gd name="connsiteY27" fmla="*/ 263174 h 526347"/>
              <a:gd name="connsiteX28" fmla="*/ 435194 w 607619"/>
              <a:gd name="connsiteY28" fmla="*/ 242696 h 526347"/>
              <a:gd name="connsiteX29" fmla="*/ 435194 w 607619"/>
              <a:gd name="connsiteY29" fmla="*/ 273033 h 526347"/>
              <a:gd name="connsiteX30" fmla="*/ 435194 w 607619"/>
              <a:gd name="connsiteY30" fmla="*/ 303370 h 526347"/>
              <a:gd name="connsiteX31" fmla="*/ 478483 w 607619"/>
              <a:gd name="connsiteY31" fmla="*/ 303370 h 526347"/>
              <a:gd name="connsiteX32" fmla="*/ 533163 w 607619"/>
              <a:gd name="connsiteY32" fmla="*/ 303370 h 526347"/>
              <a:gd name="connsiteX33" fmla="*/ 577211 w 607619"/>
              <a:gd name="connsiteY33" fmla="*/ 303370 h 526347"/>
              <a:gd name="connsiteX34" fmla="*/ 577211 w 607619"/>
              <a:gd name="connsiteY34" fmla="*/ 242696 h 526347"/>
              <a:gd name="connsiteX35" fmla="*/ 30410 w 607619"/>
              <a:gd name="connsiteY35" fmla="*/ 242696 h 526347"/>
              <a:gd name="connsiteX36" fmla="*/ 30410 w 607619"/>
              <a:gd name="connsiteY36" fmla="*/ 303370 h 526347"/>
              <a:gd name="connsiteX37" fmla="*/ 74457 w 607619"/>
              <a:gd name="connsiteY37" fmla="*/ 303370 h 526347"/>
              <a:gd name="connsiteX38" fmla="*/ 129138 w 607619"/>
              <a:gd name="connsiteY38" fmla="*/ 303370 h 526347"/>
              <a:gd name="connsiteX39" fmla="*/ 172426 w 607619"/>
              <a:gd name="connsiteY39" fmla="*/ 303370 h 526347"/>
              <a:gd name="connsiteX40" fmla="*/ 172426 w 607619"/>
              <a:gd name="connsiteY40" fmla="*/ 273033 h 526347"/>
              <a:gd name="connsiteX41" fmla="*/ 172426 w 607619"/>
              <a:gd name="connsiteY41" fmla="*/ 242696 h 526347"/>
              <a:gd name="connsiteX42" fmla="*/ 192172 w 607619"/>
              <a:gd name="connsiteY42" fmla="*/ 202500 h 526347"/>
              <a:gd name="connsiteX43" fmla="*/ 192172 w 607619"/>
              <a:gd name="connsiteY43" fmla="*/ 222977 h 526347"/>
              <a:gd name="connsiteX44" fmla="*/ 192172 w 607619"/>
              <a:gd name="connsiteY44" fmla="*/ 242696 h 526347"/>
              <a:gd name="connsiteX45" fmla="*/ 192172 w 607619"/>
              <a:gd name="connsiteY45" fmla="*/ 253314 h 526347"/>
              <a:gd name="connsiteX46" fmla="*/ 415449 w 607619"/>
              <a:gd name="connsiteY46" fmla="*/ 253314 h 526347"/>
              <a:gd name="connsiteX47" fmla="*/ 415449 w 607619"/>
              <a:gd name="connsiteY47" fmla="*/ 242696 h 526347"/>
              <a:gd name="connsiteX48" fmla="*/ 415449 w 607619"/>
              <a:gd name="connsiteY48" fmla="*/ 222977 h 526347"/>
              <a:gd name="connsiteX49" fmla="*/ 415449 w 607619"/>
              <a:gd name="connsiteY49" fmla="*/ 202500 h 526347"/>
              <a:gd name="connsiteX50" fmla="*/ 486134 w 607619"/>
              <a:gd name="connsiteY50" fmla="*/ 182028 h 526347"/>
              <a:gd name="connsiteX51" fmla="*/ 526332 w 607619"/>
              <a:gd name="connsiteY51" fmla="*/ 182028 h 526347"/>
              <a:gd name="connsiteX52" fmla="*/ 536950 w 607619"/>
              <a:gd name="connsiteY52" fmla="*/ 192642 h 526347"/>
              <a:gd name="connsiteX53" fmla="*/ 526332 w 607619"/>
              <a:gd name="connsiteY53" fmla="*/ 202497 h 526347"/>
              <a:gd name="connsiteX54" fmla="*/ 486134 w 607619"/>
              <a:gd name="connsiteY54" fmla="*/ 202497 h 526347"/>
              <a:gd name="connsiteX55" fmla="*/ 476274 w 607619"/>
              <a:gd name="connsiteY55" fmla="*/ 192642 h 526347"/>
              <a:gd name="connsiteX56" fmla="*/ 486134 w 607619"/>
              <a:gd name="connsiteY56" fmla="*/ 182028 h 526347"/>
              <a:gd name="connsiteX57" fmla="*/ 81310 w 607619"/>
              <a:gd name="connsiteY57" fmla="*/ 182028 h 526347"/>
              <a:gd name="connsiteX58" fmla="*/ 121589 w 607619"/>
              <a:gd name="connsiteY58" fmla="*/ 182028 h 526347"/>
              <a:gd name="connsiteX59" fmla="*/ 131468 w 607619"/>
              <a:gd name="connsiteY59" fmla="*/ 192642 h 526347"/>
              <a:gd name="connsiteX60" fmla="*/ 121589 w 607619"/>
              <a:gd name="connsiteY60" fmla="*/ 202497 h 526347"/>
              <a:gd name="connsiteX61" fmla="*/ 81310 w 607619"/>
              <a:gd name="connsiteY61" fmla="*/ 202497 h 526347"/>
              <a:gd name="connsiteX62" fmla="*/ 70670 w 607619"/>
              <a:gd name="connsiteY62" fmla="*/ 192642 h 526347"/>
              <a:gd name="connsiteX63" fmla="*/ 81310 w 607619"/>
              <a:gd name="connsiteY63" fmla="*/ 182028 h 526347"/>
              <a:gd name="connsiteX64" fmla="*/ 435194 w 607619"/>
              <a:gd name="connsiteY64" fmla="*/ 162303 h 526347"/>
              <a:gd name="connsiteX65" fmla="*/ 435194 w 607619"/>
              <a:gd name="connsiteY65" fmla="*/ 182022 h 526347"/>
              <a:gd name="connsiteX66" fmla="*/ 435194 w 607619"/>
              <a:gd name="connsiteY66" fmla="*/ 222977 h 526347"/>
              <a:gd name="connsiteX67" fmla="*/ 577211 w 607619"/>
              <a:gd name="connsiteY67" fmla="*/ 222977 h 526347"/>
              <a:gd name="connsiteX68" fmla="*/ 577211 w 607619"/>
              <a:gd name="connsiteY68" fmla="*/ 162303 h 526347"/>
              <a:gd name="connsiteX69" fmla="*/ 556706 w 607619"/>
              <a:gd name="connsiteY69" fmla="*/ 162303 h 526347"/>
              <a:gd name="connsiteX70" fmla="*/ 486077 w 607619"/>
              <a:gd name="connsiteY70" fmla="*/ 162303 h 526347"/>
              <a:gd name="connsiteX71" fmla="*/ 192172 w 607619"/>
              <a:gd name="connsiteY71" fmla="*/ 162303 h 526347"/>
              <a:gd name="connsiteX72" fmla="*/ 192172 w 607619"/>
              <a:gd name="connsiteY72" fmla="*/ 182022 h 526347"/>
              <a:gd name="connsiteX73" fmla="*/ 415449 w 607619"/>
              <a:gd name="connsiteY73" fmla="*/ 182022 h 526347"/>
              <a:gd name="connsiteX74" fmla="*/ 415449 w 607619"/>
              <a:gd name="connsiteY74" fmla="*/ 162303 h 526347"/>
              <a:gd name="connsiteX75" fmla="*/ 404817 w 607619"/>
              <a:gd name="connsiteY75" fmla="*/ 162303 h 526347"/>
              <a:gd name="connsiteX76" fmla="*/ 202804 w 607619"/>
              <a:gd name="connsiteY76" fmla="*/ 162303 h 526347"/>
              <a:gd name="connsiteX77" fmla="*/ 30410 w 607619"/>
              <a:gd name="connsiteY77" fmla="*/ 162303 h 526347"/>
              <a:gd name="connsiteX78" fmla="*/ 30410 w 607619"/>
              <a:gd name="connsiteY78" fmla="*/ 222977 h 526347"/>
              <a:gd name="connsiteX79" fmla="*/ 172426 w 607619"/>
              <a:gd name="connsiteY79" fmla="*/ 222977 h 526347"/>
              <a:gd name="connsiteX80" fmla="*/ 172426 w 607619"/>
              <a:gd name="connsiteY80" fmla="*/ 182022 h 526347"/>
              <a:gd name="connsiteX81" fmla="*/ 172426 w 607619"/>
              <a:gd name="connsiteY81" fmla="*/ 162303 h 526347"/>
              <a:gd name="connsiteX82" fmla="*/ 131416 w 607619"/>
              <a:gd name="connsiteY82" fmla="*/ 162303 h 526347"/>
              <a:gd name="connsiteX83" fmla="*/ 212677 w 607619"/>
              <a:gd name="connsiteY83" fmla="*/ 131966 h 526347"/>
              <a:gd name="connsiteX84" fmla="*/ 212677 w 607619"/>
              <a:gd name="connsiteY84" fmla="*/ 141826 h 526347"/>
              <a:gd name="connsiteX85" fmla="*/ 394944 w 607619"/>
              <a:gd name="connsiteY85" fmla="*/ 141826 h 526347"/>
              <a:gd name="connsiteX86" fmla="*/ 394944 w 607619"/>
              <a:gd name="connsiteY86" fmla="*/ 131966 h 526347"/>
              <a:gd name="connsiteX87" fmla="*/ 40282 w 607619"/>
              <a:gd name="connsiteY87" fmla="*/ 131966 h 526347"/>
              <a:gd name="connsiteX88" fmla="*/ 40282 w 607619"/>
              <a:gd name="connsiteY88" fmla="*/ 141826 h 526347"/>
              <a:gd name="connsiteX89" fmla="*/ 111670 w 607619"/>
              <a:gd name="connsiteY89" fmla="*/ 141826 h 526347"/>
              <a:gd name="connsiteX90" fmla="*/ 111670 w 607619"/>
              <a:gd name="connsiteY90" fmla="*/ 131966 h 526347"/>
              <a:gd name="connsiteX91" fmla="*/ 556706 w 607619"/>
              <a:gd name="connsiteY91" fmla="*/ 101629 h 526347"/>
              <a:gd name="connsiteX92" fmla="*/ 556706 w 607619"/>
              <a:gd name="connsiteY92" fmla="*/ 121348 h 526347"/>
              <a:gd name="connsiteX93" fmla="*/ 567338 w 607619"/>
              <a:gd name="connsiteY93" fmla="*/ 121348 h 526347"/>
              <a:gd name="connsiteX94" fmla="*/ 577211 w 607619"/>
              <a:gd name="connsiteY94" fmla="*/ 111489 h 526347"/>
              <a:gd name="connsiteX95" fmla="*/ 567338 w 607619"/>
              <a:gd name="connsiteY95" fmla="*/ 101629 h 526347"/>
              <a:gd name="connsiteX96" fmla="*/ 40282 w 607619"/>
              <a:gd name="connsiteY96" fmla="*/ 101629 h 526347"/>
              <a:gd name="connsiteX97" fmla="*/ 40282 w 607619"/>
              <a:gd name="connsiteY97" fmla="*/ 111489 h 526347"/>
              <a:gd name="connsiteX98" fmla="*/ 111670 w 607619"/>
              <a:gd name="connsiteY98" fmla="*/ 111489 h 526347"/>
              <a:gd name="connsiteX99" fmla="*/ 111670 w 607619"/>
              <a:gd name="connsiteY99" fmla="*/ 101629 h 526347"/>
              <a:gd name="connsiteX100" fmla="*/ 506582 w 607619"/>
              <a:gd name="connsiteY100" fmla="*/ 91011 h 526347"/>
              <a:gd name="connsiteX101" fmla="*/ 506582 w 607619"/>
              <a:gd name="connsiteY101" fmla="*/ 141826 h 526347"/>
              <a:gd name="connsiteX102" fmla="*/ 536960 w 607619"/>
              <a:gd name="connsiteY102" fmla="*/ 141826 h 526347"/>
              <a:gd name="connsiteX103" fmla="*/ 536960 w 607619"/>
              <a:gd name="connsiteY103" fmla="*/ 91011 h 526347"/>
              <a:gd name="connsiteX104" fmla="*/ 222549 w 607619"/>
              <a:gd name="connsiteY104" fmla="*/ 20478 h 526347"/>
              <a:gd name="connsiteX105" fmla="*/ 222549 w 607619"/>
              <a:gd name="connsiteY105" fmla="*/ 111489 h 526347"/>
              <a:gd name="connsiteX106" fmla="*/ 385071 w 607619"/>
              <a:gd name="connsiteY106" fmla="*/ 111489 h 526347"/>
              <a:gd name="connsiteX107" fmla="*/ 385071 w 607619"/>
              <a:gd name="connsiteY107" fmla="*/ 20478 h 526347"/>
              <a:gd name="connsiteX108" fmla="*/ 528672 w 607619"/>
              <a:gd name="connsiteY108" fmla="*/ 6025 h 526347"/>
              <a:gd name="connsiteX109" fmla="*/ 544626 w 607619"/>
              <a:gd name="connsiteY109" fmla="*/ 24982 h 526347"/>
              <a:gd name="connsiteX110" fmla="*/ 529432 w 607619"/>
              <a:gd name="connsiteY110" fmla="*/ 43181 h 526347"/>
              <a:gd name="connsiteX111" fmla="*/ 534750 w 607619"/>
              <a:gd name="connsiteY111" fmla="*/ 56072 h 526347"/>
              <a:gd name="connsiteX112" fmla="*/ 524874 w 607619"/>
              <a:gd name="connsiteY112" fmla="*/ 62138 h 526347"/>
              <a:gd name="connsiteX113" fmla="*/ 521075 w 607619"/>
              <a:gd name="connsiteY113" fmla="*/ 61380 h 526347"/>
              <a:gd name="connsiteX114" fmla="*/ 505881 w 607619"/>
              <a:gd name="connsiteY114" fmla="*/ 43181 h 526347"/>
              <a:gd name="connsiteX115" fmla="*/ 521075 w 607619"/>
              <a:gd name="connsiteY115" fmla="*/ 24982 h 526347"/>
              <a:gd name="connsiteX116" fmla="*/ 515757 w 607619"/>
              <a:gd name="connsiteY116" fmla="*/ 12091 h 526347"/>
              <a:gd name="connsiteX117" fmla="*/ 528672 w 607619"/>
              <a:gd name="connsiteY117" fmla="*/ 6025 h 526347"/>
              <a:gd name="connsiteX118" fmla="*/ 212677 w 607619"/>
              <a:gd name="connsiteY118" fmla="*/ 0 h 526347"/>
              <a:gd name="connsiteX119" fmla="*/ 394944 w 607619"/>
              <a:gd name="connsiteY119" fmla="*/ 0 h 526347"/>
              <a:gd name="connsiteX120" fmla="*/ 404817 w 607619"/>
              <a:gd name="connsiteY120" fmla="*/ 10618 h 526347"/>
              <a:gd name="connsiteX121" fmla="*/ 404817 w 607619"/>
              <a:gd name="connsiteY121" fmla="*/ 111489 h 526347"/>
              <a:gd name="connsiteX122" fmla="*/ 415449 w 607619"/>
              <a:gd name="connsiteY122" fmla="*/ 121348 h 526347"/>
              <a:gd name="connsiteX123" fmla="*/ 415449 w 607619"/>
              <a:gd name="connsiteY123" fmla="*/ 141826 h 526347"/>
              <a:gd name="connsiteX124" fmla="*/ 486077 w 607619"/>
              <a:gd name="connsiteY124" fmla="*/ 141826 h 526347"/>
              <a:gd name="connsiteX125" fmla="*/ 486077 w 607619"/>
              <a:gd name="connsiteY125" fmla="*/ 71292 h 526347"/>
              <a:gd name="connsiteX126" fmla="*/ 556706 w 607619"/>
              <a:gd name="connsiteY126" fmla="*/ 71292 h 526347"/>
              <a:gd name="connsiteX127" fmla="*/ 556706 w 607619"/>
              <a:gd name="connsiteY127" fmla="*/ 81152 h 526347"/>
              <a:gd name="connsiteX128" fmla="*/ 567338 w 607619"/>
              <a:gd name="connsiteY128" fmla="*/ 81152 h 526347"/>
              <a:gd name="connsiteX129" fmla="*/ 597716 w 607619"/>
              <a:gd name="connsiteY129" fmla="*/ 111489 h 526347"/>
              <a:gd name="connsiteX130" fmla="*/ 567338 w 607619"/>
              <a:gd name="connsiteY130" fmla="*/ 141826 h 526347"/>
              <a:gd name="connsiteX131" fmla="*/ 597716 w 607619"/>
              <a:gd name="connsiteY131" fmla="*/ 141826 h 526347"/>
              <a:gd name="connsiteX132" fmla="*/ 607589 w 607619"/>
              <a:gd name="connsiteY132" fmla="*/ 151685 h 526347"/>
              <a:gd name="connsiteX133" fmla="*/ 597716 w 607619"/>
              <a:gd name="connsiteY133" fmla="*/ 162303 h 526347"/>
              <a:gd name="connsiteX134" fmla="*/ 597716 w 607619"/>
              <a:gd name="connsiteY134" fmla="*/ 222977 h 526347"/>
              <a:gd name="connsiteX135" fmla="*/ 597716 w 607619"/>
              <a:gd name="connsiteY135" fmla="*/ 242696 h 526347"/>
              <a:gd name="connsiteX136" fmla="*/ 597716 w 607619"/>
              <a:gd name="connsiteY136" fmla="*/ 323848 h 526347"/>
              <a:gd name="connsiteX137" fmla="*/ 554428 w 607619"/>
              <a:gd name="connsiteY137" fmla="*/ 323848 h 526347"/>
              <a:gd name="connsiteX138" fmla="*/ 567338 w 607619"/>
              <a:gd name="connsiteY138" fmla="*/ 406516 h 526347"/>
              <a:gd name="connsiteX139" fmla="*/ 575692 w 607619"/>
              <a:gd name="connsiteY139" fmla="*/ 468707 h 526347"/>
              <a:gd name="connsiteX140" fmla="*/ 576451 w 607619"/>
              <a:gd name="connsiteY140" fmla="*/ 469465 h 526347"/>
              <a:gd name="connsiteX141" fmla="*/ 605310 w 607619"/>
              <a:gd name="connsiteY141" fmla="*/ 510420 h 526347"/>
              <a:gd name="connsiteX142" fmla="*/ 606829 w 607619"/>
              <a:gd name="connsiteY142" fmla="*/ 520280 h 526347"/>
              <a:gd name="connsiteX143" fmla="*/ 597716 w 607619"/>
              <a:gd name="connsiteY143" fmla="*/ 526347 h 526347"/>
              <a:gd name="connsiteX144" fmla="*/ 587084 w 607619"/>
              <a:gd name="connsiteY144" fmla="*/ 526347 h 526347"/>
              <a:gd name="connsiteX145" fmla="*/ 543036 w 607619"/>
              <a:gd name="connsiteY145" fmla="*/ 505870 h 526347"/>
              <a:gd name="connsiteX146" fmla="*/ 506582 w 607619"/>
              <a:gd name="connsiteY146" fmla="*/ 404241 h 526347"/>
              <a:gd name="connsiteX147" fmla="*/ 476205 w 607619"/>
              <a:gd name="connsiteY147" fmla="*/ 323848 h 526347"/>
              <a:gd name="connsiteX148" fmla="*/ 415449 w 607619"/>
              <a:gd name="connsiteY148" fmla="*/ 323848 h 526347"/>
              <a:gd name="connsiteX149" fmla="*/ 415449 w 607619"/>
              <a:gd name="connsiteY149" fmla="*/ 273033 h 526347"/>
              <a:gd name="connsiteX150" fmla="*/ 192172 w 607619"/>
              <a:gd name="connsiteY150" fmla="*/ 273033 h 526347"/>
              <a:gd name="connsiteX151" fmla="*/ 192172 w 607619"/>
              <a:gd name="connsiteY151" fmla="*/ 323848 h 526347"/>
              <a:gd name="connsiteX152" fmla="*/ 131416 w 607619"/>
              <a:gd name="connsiteY152" fmla="*/ 323848 h 526347"/>
              <a:gd name="connsiteX153" fmla="*/ 101038 w 607619"/>
              <a:gd name="connsiteY153" fmla="*/ 404241 h 526347"/>
              <a:gd name="connsiteX154" fmla="*/ 64585 w 607619"/>
              <a:gd name="connsiteY154" fmla="*/ 505870 h 526347"/>
              <a:gd name="connsiteX155" fmla="*/ 20537 w 607619"/>
              <a:gd name="connsiteY155" fmla="*/ 526347 h 526347"/>
              <a:gd name="connsiteX156" fmla="*/ 9904 w 607619"/>
              <a:gd name="connsiteY156" fmla="*/ 526347 h 526347"/>
              <a:gd name="connsiteX157" fmla="*/ 791 w 607619"/>
              <a:gd name="connsiteY157" fmla="*/ 520280 h 526347"/>
              <a:gd name="connsiteX158" fmla="*/ 2310 w 607619"/>
              <a:gd name="connsiteY158" fmla="*/ 510420 h 526347"/>
              <a:gd name="connsiteX159" fmla="*/ 31169 w 607619"/>
              <a:gd name="connsiteY159" fmla="*/ 469465 h 526347"/>
              <a:gd name="connsiteX160" fmla="*/ 31928 w 607619"/>
              <a:gd name="connsiteY160" fmla="*/ 468707 h 526347"/>
              <a:gd name="connsiteX161" fmla="*/ 40282 w 607619"/>
              <a:gd name="connsiteY161" fmla="*/ 406516 h 526347"/>
              <a:gd name="connsiteX162" fmla="*/ 53193 w 607619"/>
              <a:gd name="connsiteY162" fmla="*/ 323848 h 526347"/>
              <a:gd name="connsiteX163" fmla="*/ 9904 w 607619"/>
              <a:gd name="connsiteY163" fmla="*/ 323848 h 526347"/>
              <a:gd name="connsiteX164" fmla="*/ 9904 w 607619"/>
              <a:gd name="connsiteY164" fmla="*/ 242696 h 526347"/>
              <a:gd name="connsiteX165" fmla="*/ 9904 w 607619"/>
              <a:gd name="connsiteY165" fmla="*/ 222977 h 526347"/>
              <a:gd name="connsiteX166" fmla="*/ 9904 w 607619"/>
              <a:gd name="connsiteY166" fmla="*/ 162303 h 526347"/>
              <a:gd name="connsiteX167" fmla="*/ 32 w 607619"/>
              <a:gd name="connsiteY167" fmla="*/ 151685 h 526347"/>
              <a:gd name="connsiteX168" fmla="*/ 9904 w 607619"/>
              <a:gd name="connsiteY168" fmla="*/ 141826 h 526347"/>
              <a:gd name="connsiteX169" fmla="*/ 20537 w 607619"/>
              <a:gd name="connsiteY169" fmla="*/ 141826 h 526347"/>
              <a:gd name="connsiteX170" fmla="*/ 20537 w 607619"/>
              <a:gd name="connsiteY170" fmla="*/ 131966 h 526347"/>
              <a:gd name="connsiteX171" fmla="*/ 20537 w 607619"/>
              <a:gd name="connsiteY171" fmla="*/ 111489 h 526347"/>
              <a:gd name="connsiteX172" fmla="*/ 20537 w 607619"/>
              <a:gd name="connsiteY172" fmla="*/ 81152 h 526347"/>
              <a:gd name="connsiteX173" fmla="*/ 131416 w 607619"/>
              <a:gd name="connsiteY173" fmla="*/ 81152 h 526347"/>
              <a:gd name="connsiteX174" fmla="*/ 131416 w 607619"/>
              <a:gd name="connsiteY174" fmla="*/ 111489 h 526347"/>
              <a:gd name="connsiteX175" fmla="*/ 131416 w 607619"/>
              <a:gd name="connsiteY175" fmla="*/ 131966 h 526347"/>
              <a:gd name="connsiteX176" fmla="*/ 131416 w 607619"/>
              <a:gd name="connsiteY176" fmla="*/ 141826 h 526347"/>
              <a:gd name="connsiteX177" fmla="*/ 192172 w 607619"/>
              <a:gd name="connsiteY177" fmla="*/ 141826 h 526347"/>
              <a:gd name="connsiteX178" fmla="*/ 192172 w 607619"/>
              <a:gd name="connsiteY178" fmla="*/ 121348 h 526347"/>
              <a:gd name="connsiteX179" fmla="*/ 202804 w 607619"/>
              <a:gd name="connsiteY179" fmla="*/ 111489 h 526347"/>
              <a:gd name="connsiteX180" fmla="*/ 202804 w 607619"/>
              <a:gd name="connsiteY180" fmla="*/ 10618 h 526347"/>
              <a:gd name="connsiteX181" fmla="*/ 212677 w 607619"/>
              <a:gd name="connsiteY181" fmla="*/ 0 h 526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607619" h="526347">
                <a:moveTo>
                  <a:pt x="505064" y="323848"/>
                </a:moveTo>
                <a:cubicBezTo>
                  <a:pt x="516455" y="339016"/>
                  <a:pt x="527847" y="364044"/>
                  <a:pt x="526328" y="404999"/>
                </a:cubicBezTo>
                <a:cubicBezTo>
                  <a:pt x="525569" y="426994"/>
                  <a:pt x="536201" y="469465"/>
                  <a:pt x="557465" y="492218"/>
                </a:cubicBezTo>
                <a:cubicBezTo>
                  <a:pt x="563541" y="498286"/>
                  <a:pt x="569616" y="502078"/>
                  <a:pt x="576451" y="504353"/>
                </a:cubicBezTo>
                <a:lnTo>
                  <a:pt x="560503" y="481600"/>
                </a:lnTo>
                <a:cubicBezTo>
                  <a:pt x="553668" y="474016"/>
                  <a:pt x="539998" y="452780"/>
                  <a:pt x="546833" y="403482"/>
                </a:cubicBezTo>
                <a:cubicBezTo>
                  <a:pt x="552909" y="364803"/>
                  <a:pt x="540757" y="334466"/>
                  <a:pt x="529366" y="323848"/>
                </a:cubicBezTo>
                <a:close/>
                <a:moveTo>
                  <a:pt x="78255" y="323848"/>
                </a:moveTo>
                <a:cubicBezTo>
                  <a:pt x="66863" y="334466"/>
                  <a:pt x="54712" y="364803"/>
                  <a:pt x="60787" y="403482"/>
                </a:cubicBezTo>
                <a:cubicBezTo>
                  <a:pt x="67622" y="452780"/>
                  <a:pt x="53952" y="474774"/>
                  <a:pt x="47117" y="481600"/>
                </a:cubicBezTo>
                <a:lnTo>
                  <a:pt x="31169" y="504353"/>
                </a:lnTo>
                <a:cubicBezTo>
                  <a:pt x="38004" y="502078"/>
                  <a:pt x="44080" y="498286"/>
                  <a:pt x="50155" y="492218"/>
                </a:cubicBezTo>
                <a:cubicBezTo>
                  <a:pt x="71420" y="469465"/>
                  <a:pt x="82052" y="426994"/>
                  <a:pt x="81292" y="404999"/>
                </a:cubicBezTo>
                <a:cubicBezTo>
                  <a:pt x="79774" y="364044"/>
                  <a:pt x="91165" y="339016"/>
                  <a:pt x="102557" y="323848"/>
                </a:cubicBezTo>
                <a:close/>
                <a:moveTo>
                  <a:pt x="486134" y="263174"/>
                </a:moveTo>
                <a:lnTo>
                  <a:pt x="526332" y="263174"/>
                </a:lnTo>
                <a:cubicBezTo>
                  <a:pt x="532400" y="263174"/>
                  <a:pt x="536950" y="267723"/>
                  <a:pt x="536950" y="273030"/>
                </a:cubicBezTo>
                <a:cubicBezTo>
                  <a:pt x="536950" y="279095"/>
                  <a:pt x="532400" y="283643"/>
                  <a:pt x="526332" y="283643"/>
                </a:cubicBezTo>
                <a:lnTo>
                  <a:pt x="486134" y="283643"/>
                </a:lnTo>
                <a:cubicBezTo>
                  <a:pt x="480825" y="283643"/>
                  <a:pt x="476274" y="279095"/>
                  <a:pt x="476274" y="273030"/>
                </a:cubicBezTo>
                <a:cubicBezTo>
                  <a:pt x="476274" y="267723"/>
                  <a:pt x="480825" y="263174"/>
                  <a:pt x="486134" y="263174"/>
                </a:cubicBezTo>
                <a:close/>
                <a:moveTo>
                  <a:pt x="81289" y="263174"/>
                </a:moveTo>
                <a:lnTo>
                  <a:pt x="121486" y="263174"/>
                </a:lnTo>
                <a:cubicBezTo>
                  <a:pt x="126796" y="263174"/>
                  <a:pt x="131346" y="267723"/>
                  <a:pt x="131346" y="273030"/>
                </a:cubicBezTo>
                <a:cubicBezTo>
                  <a:pt x="131346" y="279095"/>
                  <a:pt x="126796" y="283643"/>
                  <a:pt x="121486" y="283643"/>
                </a:cubicBezTo>
                <a:lnTo>
                  <a:pt x="81289" y="283643"/>
                </a:lnTo>
                <a:cubicBezTo>
                  <a:pt x="75221" y="283643"/>
                  <a:pt x="70670" y="279095"/>
                  <a:pt x="70670" y="273030"/>
                </a:cubicBezTo>
                <a:cubicBezTo>
                  <a:pt x="70670" y="267723"/>
                  <a:pt x="75221" y="263174"/>
                  <a:pt x="81289" y="263174"/>
                </a:cubicBezTo>
                <a:close/>
                <a:moveTo>
                  <a:pt x="435194" y="242696"/>
                </a:moveTo>
                <a:lnTo>
                  <a:pt x="435194" y="273033"/>
                </a:lnTo>
                <a:lnTo>
                  <a:pt x="435194" y="303370"/>
                </a:lnTo>
                <a:lnTo>
                  <a:pt x="478483" y="303370"/>
                </a:lnTo>
                <a:lnTo>
                  <a:pt x="533163" y="303370"/>
                </a:lnTo>
                <a:lnTo>
                  <a:pt x="577211" y="303370"/>
                </a:lnTo>
                <a:lnTo>
                  <a:pt x="577211" y="242696"/>
                </a:lnTo>
                <a:close/>
                <a:moveTo>
                  <a:pt x="30410" y="242696"/>
                </a:moveTo>
                <a:lnTo>
                  <a:pt x="30410" y="303370"/>
                </a:lnTo>
                <a:lnTo>
                  <a:pt x="74457" y="303370"/>
                </a:lnTo>
                <a:lnTo>
                  <a:pt x="129138" y="303370"/>
                </a:lnTo>
                <a:lnTo>
                  <a:pt x="172426" y="303370"/>
                </a:lnTo>
                <a:lnTo>
                  <a:pt x="172426" y="273033"/>
                </a:lnTo>
                <a:lnTo>
                  <a:pt x="172426" y="242696"/>
                </a:lnTo>
                <a:close/>
                <a:moveTo>
                  <a:pt x="192172" y="202500"/>
                </a:moveTo>
                <a:lnTo>
                  <a:pt x="192172" y="222977"/>
                </a:lnTo>
                <a:lnTo>
                  <a:pt x="192172" y="242696"/>
                </a:lnTo>
                <a:lnTo>
                  <a:pt x="192172" y="253314"/>
                </a:lnTo>
                <a:lnTo>
                  <a:pt x="415449" y="253314"/>
                </a:lnTo>
                <a:lnTo>
                  <a:pt x="415449" y="242696"/>
                </a:lnTo>
                <a:lnTo>
                  <a:pt x="415449" y="222977"/>
                </a:lnTo>
                <a:lnTo>
                  <a:pt x="415449" y="202500"/>
                </a:lnTo>
                <a:close/>
                <a:moveTo>
                  <a:pt x="486134" y="182028"/>
                </a:moveTo>
                <a:lnTo>
                  <a:pt x="526332" y="182028"/>
                </a:lnTo>
                <a:cubicBezTo>
                  <a:pt x="532400" y="182028"/>
                  <a:pt x="536950" y="186577"/>
                  <a:pt x="536950" y="192642"/>
                </a:cubicBezTo>
                <a:cubicBezTo>
                  <a:pt x="536950" y="197949"/>
                  <a:pt x="532400" y="202497"/>
                  <a:pt x="526332" y="202497"/>
                </a:cubicBezTo>
                <a:lnTo>
                  <a:pt x="486134" y="202497"/>
                </a:lnTo>
                <a:cubicBezTo>
                  <a:pt x="480825" y="202497"/>
                  <a:pt x="476274" y="197949"/>
                  <a:pt x="476274" y="192642"/>
                </a:cubicBezTo>
                <a:cubicBezTo>
                  <a:pt x="476274" y="186577"/>
                  <a:pt x="480825" y="182028"/>
                  <a:pt x="486134" y="182028"/>
                </a:cubicBezTo>
                <a:close/>
                <a:moveTo>
                  <a:pt x="81310" y="182028"/>
                </a:moveTo>
                <a:lnTo>
                  <a:pt x="121589" y="182028"/>
                </a:lnTo>
                <a:cubicBezTo>
                  <a:pt x="126908" y="182028"/>
                  <a:pt x="131468" y="186577"/>
                  <a:pt x="131468" y="192642"/>
                </a:cubicBezTo>
                <a:cubicBezTo>
                  <a:pt x="131468" y="197949"/>
                  <a:pt x="126908" y="202497"/>
                  <a:pt x="121589" y="202497"/>
                </a:cubicBezTo>
                <a:lnTo>
                  <a:pt x="81310" y="202497"/>
                </a:lnTo>
                <a:cubicBezTo>
                  <a:pt x="75230" y="202497"/>
                  <a:pt x="70670" y="197949"/>
                  <a:pt x="70670" y="192642"/>
                </a:cubicBezTo>
                <a:cubicBezTo>
                  <a:pt x="70670" y="186577"/>
                  <a:pt x="75230" y="182028"/>
                  <a:pt x="81310" y="182028"/>
                </a:cubicBezTo>
                <a:close/>
                <a:moveTo>
                  <a:pt x="435194" y="162303"/>
                </a:moveTo>
                <a:lnTo>
                  <a:pt x="435194" y="182022"/>
                </a:lnTo>
                <a:lnTo>
                  <a:pt x="435194" y="222977"/>
                </a:lnTo>
                <a:lnTo>
                  <a:pt x="577211" y="222977"/>
                </a:lnTo>
                <a:lnTo>
                  <a:pt x="577211" y="162303"/>
                </a:lnTo>
                <a:lnTo>
                  <a:pt x="556706" y="162303"/>
                </a:lnTo>
                <a:lnTo>
                  <a:pt x="486077" y="162303"/>
                </a:lnTo>
                <a:close/>
                <a:moveTo>
                  <a:pt x="192172" y="162303"/>
                </a:moveTo>
                <a:lnTo>
                  <a:pt x="192172" y="182022"/>
                </a:lnTo>
                <a:lnTo>
                  <a:pt x="415449" y="182022"/>
                </a:lnTo>
                <a:lnTo>
                  <a:pt x="415449" y="162303"/>
                </a:lnTo>
                <a:lnTo>
                  <a:pt x="404817" y="162303"/>
                </a:lnTo>
                <a:lnTo>
                  <a:pt x="202804" y="162303"/>
                </a:lnTo>
                <a:close/>
                <a:moveTo>
                  <a:pt x="30410" y="162303"/>
                </a:moveTo>
                <a:lnTo>
                  <a:pt x="30410" y="222977"/>
                </a:lnTo>
                <a:lnTo>
                  <a:pt x="172426" y="222977"/>
                </a:lnTo>
                <a:lnTo>
                  <a:pt x="172426" y="182022"/>
                </a:lnTo>
                <a:lnTo>
                  <a:pt x="172426" y="162303"/>
                </a:lnTo>
                <a:lnTo>
                  <a:pt x="131416" y="162303"/>
                </a:lnTo>
                <a:close/>
                <a:moveTo>
                  <a:pt x="212677" y="131966"/>
                </a:moveTo>
                <a:lnTo>
                  <a:pt x="212677" y="141826"/>
                </a:lnTo>
                <a:lnTo>
                  <a:pt x="394944" y="141826"/>
                </a:lnTo>
                <a:lnTo>
                  <a:pt x="394944" y="131966"/>
                </a:lnTo>
                <a:close/>
                <a:moveTo>
                  <a:pt x="40282" y="131966"/>
                </a:moveTo>
                <a:lnTo>
                  <a:pt x="40282" y="141826"/>
                </a:lnTo>
                <a:lnTo>
                  <a:pt x="111670" y="141826"/>
                </a:lnTo>
                <a:lnTo>
                  <a:pt x="111670" y="131966"/>
                </a:lnTo>
                <a:close/>
                <a:moveTo>
                  <a:pt x="556706" y="101629"/>
                </a:moveTo>
                <a:lnTo>
                  <a:pt x="556706" y="121348"/>
                </a:lnTo>
                <a:lnTo>
                  <a:pt x="567338" y="121348"/>
                </a:lnTo>
                <a:cubicBezTo>
                  <a:pt x="572654" y="121348"/>
                  <a:pt x="577211" y="116798"/>
                  <a:pt x="577211" y="111489"/>
                </a:cubicBezTo>
                <a:cubicBezTo>
                  <a:pt x="577211" y="106180"/>
                  <a:pt x="572654" y="101629"/>
                  <a:pt x="567338" y="101629"/>
                </a:cubicBezTo>
                <a:close/>
                <a:moveTo>
                  <a:pt x="40282" y="101629"/>
                </a:moveTo>
                <a:lnTo>
                  <a:pt x="40282" y="111489"/>
                </a:lnTo>
                <a:lnTo>
                  <a:pt x="111670" y="111489"/>
                </a:lnTo>
                <a:lnTo>
                  <a:pt x="111670" y="101629"/>
                </a:lnTo>
                <a:close/>
                <a:moveTo>
                  <a:pt x="506582" y="91011"/>
                </a:moveTo>
                <a:lnTo>
                  <a:pt x="506582" y="141826"/>
                </a:lnTo>
                <a:lnTo>
                  <a:pt x="536960" y="141826"/>
                </a:lnTo>
                <a:lnTo>
                  <a:pt x="536960" y="91011"/>
                </a:lnTo>
                <a:close/>
                <a:moveTo>
                  <a:pt x="222549" y="20478"/>
                </a:moveTo>
                <a:lnTo>
                  <a:pt x="222549" y="111489"/>
                </a:lnTo>
                <a:lnTo>
                  <a:pt x="385071" y="111489"/>
                </a:lnTo>
                <a:lnTo>
                  <a:pt x="385071" y="20478"/>
                </a:lnTo>
                <a:close/>
                <a:moveTo>
                  <a:pt x="528672" y="6025"/>
                </a:moveTo>
                <a:cubicBezTo>
                  <a:pt x="542347" y="12091"/>
                  <a:pt x="544626" y="20432"/>
                  <a:pt x="544626" y="24982"/>
                </a:cubicBezTo>
                <a:cubicBezTo>
                  <a:pt x="544626" y="29532"/>
                  <a:pt x="542347" y="37873"/>
                  <a:pt x="529432" y="43181"/>
                </a:cubicBezTo>
                <a:cubicBezTo>
                  <a:pt x="533990" y="45456"/>
                  <a:pt x="536269" y="51522"/>
                  <a:pt x="534750" y="56072"/>
                </a:cubicBezTo>
                <a:cubicBezTo>
                  <a:pt x="532471" y="59863"/>
                  <a:pt x="529432" y="62138"/>
                  <a:pt x="524874" y="62138"/>
                </a:cubicBezTo>
                <a:cubicBezTo>
                  <a:pt x="524114" y="62138"/>
                  <a:pt x="522595" y="62138"/>
                  <a:pt x="521075" y="61380"/>
                </a:cubicBezTo>
                <a:cubicBezTo>
                  <a:pt x="508160" y="56072"/>
                  <a:pt x="505881" y="47731"/>
                  <a:pt x="505881" y="43181"/>
                </a:cubicBezTo>
                <a:cubicBezTo>
                  <a:pt x="505881" y="38631"/>
                  <a:pt x="507401" y="30290"/>
                  <a:pt x="521075" y="24982"/>
                </a:cubicBezTo>
                <a:cubicBezTo>
                  <a:pt x="515757" y="22707"/>
                  <a:pt x="513478" y="16641"/>
                  <a:pt x="515757" y="12091"/>
                </a:cubicBezTo>
                <a:cubicBezTo>
                  <a:pt x="518037" y="6783"/>
                  <a:pt x="524114" y="4508"/>
                  <a:pt x="528672" y="6025"/>
                </a:cubicBezTo>
                <a:close/>
                <a:moveTo>
                  <a:pt x="212677" y="0"/>
                </a:moveTo>
                <a:lnTo>
                  <a:pt x="394944" y="0"/>
                </a:lnTo>
                <a:cubicBezTo>
                  <a:pt x="400260" y="0"/>
                  <a:pt x="404817" y="4551"/>
                  <a:pt x="404817" y="10618"/>
                </a:cubicBezTo>
                <a:lnTo>
                  <a:pt x="404817" y="111489"/>
                </a:lnTo>
                <a:cubicBezTo>
                  <a:pt x="410892" y="111489"/>
                  <a:pt x="415449" y="116039"/>
                  <a:pt x="415449" y="121348"/>
                </a:cubicBezTo>
                <a:lnTo>
                  <a:pt x="415449" y="141826"/>
                </a:lnTo>
                <a:lnTo>
                  <a:pt x="486077" y="141826"/>
                </a:lnTo>
                <a:lnTo>
                  <a:pt x="486077" y="71292"/>
                </a:lnTo>
                <a:lnTo>
                  <a:pt x="556706" y="71292"/>
                </a:lnTo>
                <a:lnTo>
                  <a:pt x="556706" y="81152"/>
                </a:lnTo>
                <a:lnTo>
                  <a:pt x="567338" y="81152"/>
                </a:lnTo>
                <a:cubicBezTo>
                  <a:pt x="584046" y="81152"/>
                  <a:pt x="597716" y="94803"/>
                  <a:pt x="597716" y="111489"/>
                </a:cubicBezTo>
                <a:cubicBezTo>
                  <a:pt x="597716" y="128174"/>
                  <a:pt x="584046" y="141826"/>
                  <a:pt x="567338" y="141826"/>
                </a:cubicBezTo>
                <a:lnTo>
                  <a:pt x="597716" y="141826"/>
                </a:lnTo>
                <a:cubicBezTo>
                  <a:pt x="603032" y="141826"/>
                  <a:pt x="607589" y="146376"/>
                  <a:pt x="607589" y="151685"/>
                </a:cubicBezTo>
                <a:cubicBezTo>
                  <a:pt x="607589" y="157753"/>
                  <a:pt x="603032" y="162303"/>
                  <a:pt x="597716" y="162303"/>
                </a:cubicBezTo>
                <a:lnTo>
                  <a:pt x="597716" y="222977"/>
                </a:lnTo>
                <a:lnTo>
                  <a:pt x="597716" y="242696"/>
                </a:lnTo>
                <a:lnTo>
                  <a:pt x="597716" y="323848"/>
                </a:lnTo>
                <a:lnTo>
                  <a:pt x="554428" y="323848"/>
                </a:lnTo>
                <a:cubicBezTo>
                  <a:pt x="565060" y="343567"/>
                  <a:pt x="571895" y="372387"/>
                  <a:pt x="567338" y="406516"/>
                </a:cubicBezTo>
                <a:cubicBezTo>
                  <a:pt x="560503" y="449746"/>
                  <a:pt x="572654" y="465673"/>
                  <a:pt x="575692" y="468707"/>
                </a:cubicBezTo>
                <a:cubicBezTo>
                  <a:pt x="575692" y="468707"/>
                  <a:pt x="576451" y="469465"/>
                  <a:pt x="576451" y="469465"/>
                </a:cubicBezTo>
                <a:lnTo>
                  <a:pt x="605310" y="510420"/>
                </a:lnTo>
                <a:cubicBezTo>
                  <a:pt x="607589" y="513454"/>
                  <a:pt x="608348" y="517246"/>
                  <a:pt x="606829" y="520280"/>
                </a:cubicBezTo>
                <a:cubicBezTo>
                  <a:pt x="604551" y="524072"/>
                  <a:pt x="601513" y="526347"/>
                  <a:pt x="597716" y="526347"/>
                </a:cubicBezTo>
                <a:lnTo>
                  <a:pt x="587084" y="526347"/>
                </a:lnTo>
                <a:cubicBezTo>
                  <a:pt x="570376" y="526347"/>
                  <a:pt x="555946" y="519521"/>
                  <a:pt x="543036" y="505870"/>
                </a:cubicBezTo>
                <a:cubicBezTo>
                  <a:pt x="516455" y="478566"/>
                  <a:pt x="505064" y="430027"/>
                  <a:pt x="506582" y="404241"/>
                </a:cubicBezTo>
                <a:cubicBezTo>
                  <a:pt x="508101" y="348117"/>
                  <a:pt x="483040" y="328398"/>
                  <a:pt x="476205" y="323848"/>
                </a:cubicBezTo>
                <a:lnTo>
                  <a:pt x="415449" y="323848"/>
                </a:lnTo>
                <a:lnTo>
                  <a:pt x="415449" y="273033"/>
                </a:lnTo>
                <a:lnTo>
                  <a:pt x="192172" y="273033"/>
                </a:lnTo>
                <a:lnTo>
                  <a:pt x="192172" y="323848"/>
                </a:lnTo>
                <a:lnTo>
                  <a:pt x="131416" y="323848"/>
                </a:lnTo>
                <a:cubicBezTo>
                  <a:pt x="124581" y="328398"/>
                  <a:pt x="99519" y="348117"/>
                  <a:pt x="101038" y="404241"/>
                </a:cubicBezTo>
                <a:cubicBezTo>
                  <a:pt x="102557" y="430027"/>
                  <a:pt x="91165" y="478566"/>
                  <a:pt x="64585" y="505870"/>
                </a:cubicBezTo>
                <a:cubicBezTo>
                  <a:pt x="51674" y="519521"/>
                  <a:pt x="37245" y="526347"/>
                  <a:pt x="20537" y="526347"/>
                </a:cubicBezTo>
                <a:lnTo>
                  <a:pt x="9904" y="526347"/>
                </a:lnTo>
                <a:cubicBezTo>
                  <a:pt x="6107" y="526347"/>
                  <a:pt x="3069" y="524072"/>
                  <a:pt x="791" y="520280"/>
                </a:cubicBezTo>
                <a:cubicBezTo>
                  <a:pt x="-728" y="517246"/>
                  <a:pt x="32" y="513454"/>
                  <a:pt x="2310" y="510420"/>
                </a:cubicBezTo>
                <a:lnTo>
                  <a:pt x="31169" y="469465"/>
                </a:lnTo>
                <a:cubicBezTo>
                  <a:pt x="31169" y="469465"/>
                  <a:pt x="31928" y="468707"/>
                  <a:pt x="31928" y="468707"/>
                </a:cubicBezTo>
                <a:cubicBezTo>
                  <a:pt x="34966" y="465673"/>
                  <a:pt x="47117" y="449746"/>
                  <a:pt x="40282" y="406516"/>
                </a:cubicBezTo>
                <a:cubicBezTo>
                  <a:pt x="35726" y="372387"/>
                  <a:pt x="42561" y="343567"/>
                  <a:pt x="53193" y="323848"/>
                </a:cubicBezTo>
                <a:lnTo>
                  <a:pt x="9904" y="323848"/>
                </a:lnTo>
                <a:lnTo>
                  <a:pt x="9904" y="242696"/>
                </a:lnTo>
                <a:lnTo>
                  <a:pt x="9904" y="222977"/>
                </a:lnTo>
                <a:lnTo>
                  <a:pt x="9904" y="162303"/>
                </a:lnTo>
                <a:cubicBezTo>
                  <a:pt x="4588" y="162303"/>
                  <a:pt x="32" y="157753"/>
                  <a:pt x="32" y="151685"/>
                </a:cubicBezTo>
                <a:cubicBezTo>
                  <a:pt x="32" y="146376"/>
                  <a:pt x="4588" y="141826"/>
                  <a:pt x="9904" y="141826"/>
                </a:cubicBezTo>
                <a:lnTo>
                  <a:pt x="20537" y="141826"/>
                </a:lnTo>
                <a:lnTo>
                  <a:pt x="20537" y="131966"/>
                </a:lnTo>
                <a:lnTo>
                  <a:pt x="20537" y="111489"/>
                </a:lnTo>
                <a:lnTo>
                  <a:pt x="20537" y="81152"/>
                </a:lnTo>
                <a:lnTo>
                  <a:pt x="131416" y="81152"/>
                </a:lnTo>
                <a:lnTo>
                  <a:pt x="131416" y="111489"/>
                </a:lnTo>
                <a:lnTo>
                  <a:pt x="131416" y="131966"/>
                </a:lnTo>
                <a:lnTo>
                  <a:pt x="131416" y="141826"/>
                </a:lnTo>
                <a:lnTo>
                  <a:pt x="192172" y="141826"/>
                </a:lnTo>
                <a:lnTo>
                  <a:pt x="192172" y="121348"/>
                </a:lnTo>
                <a:cubicBezTo>
                  <a:pt x="192172" y="116039"/>
                  <a:pt x="196728" y="111489"/>
                  <a:pt x="202804" y="111489"/>
                </a:cubicBezTo>
                <a:lnTo>
                  <a:pt x="202804" y="10618"/>
                </a:lnTo>
                <a:cubicBezTo>
                  <a:pt x="202804" y="4551"/>
                  <a:pt x="207361" y="0"/>
                  <a:pt x="212677" y="0"/>
                </a:cubicBezTo>
                <a:close/>
              </a:path>
            </a:pathLst>
          </a:custGeom>
          <a:solidFill>
            <a:schemeClr val="accent1"/>
          </a:solidFill>
          <a:ln>
            <a:noFill/>
          </a:ln>
        </p:spPr>
      </p:sp>
      <p:grpSp>
        <p:nvGrpSpPr>
          <p:cNvPr id="109" name="icon_2"/>
          <p:cNvGrpSpPr>
            <a:grpSpLocks noChangeAspect="1"/>
          </p:cNvGrpSpPr>
          <p:nvPr>
            <p:custDataLst>
              <p:tags r:id="rId3"/>
            </p:custDataLst>
          </p:nvPr>
        </p:nvGrpSpPr>
        <p:grpSpPr bwMode="auto">
          <a:xfrm>
            <a:off x="838711" y="2671013"/>
            <a:ext cx="406400" cy="311595"/>
            <a:chOff x="3243" y="1715"/>
            <a:chExt cx="1196" cy="917"/>
          </a:xfrm>
          <a:solidFill>
            <a:schemeClr val="accent1"/>
          </a:solidFill>
        </p:grpSpPr>
        <p:sp>
          <p:nvSpPr>
            <p:cNvPr id="110" name="PA-椭圆 94"/>
            <p:cNvSpPr>
              <a:spLocks noChangeArrowheads="1"/>
            </p:cNvSpPr>
            <p:nvPr>
              <p:custDataLst>
                <p:tags r:id="rId4"/>
              </p:custDataLst>
            </p:nvPr>
          </p:nvSpPr>
          <p:spPr bwMode="auto">
            <a:xfrm>
              <a:off x="3308" y="1715"/>
              <a:ext cx="197" cy="199"/>
            </a:xfrm>
            <a:prstGeom prst="ellipse">
              <a:avLst/>
            </a:pr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5" name="PA-任意多边形 95"/>
            <p:cNvSpPr/>
            <p:nvPr>
              <p:custDataLst>
                <p:tags r:id="rId5"/>
              </p:custDataLst>
            </p:nvPr>
          </p:nvSpPr>
          <p:spPr bwMode="auto">
            <a:xfrm>
              <a:off x="3243" y="1898"/>
              <a:ext cx="489" cy="734"/>
            </a:xfrm>
            <a:custGeom>
              <a:avLst/>
              <a:gdLst>
                <a:gd name="T0" fmla="*/ 1207 w 1296"/>
                <a:gd name="T1" fmla="*/ 47 h 1944"/>
                <a:gd name="T2" fmla="*/ 1198 w 1296"/>
                <a:gd name="T3" fmla="*/ 42 h 1944"/>
                <a:gd name="T4" fmla="*/ 1001 w 1296"/>
                <a:gd name="T5" fmla="*/ 91 h 1944"/>
                <a:gd name="T6" fmla="*/ 41 w 1296"/>
                <a:gd name="T7" fmla="*/ 1698 h 1944"/>
                <a:gd name="T8" fmla="*/ 90 w 1296"/>
                <a:gd name="T9" fmla="*/ 1897 h 1944"/>
                <a:gd name="T10" fmla="*/ 98 w 1296"/>
                <a:gd name="T11" fmla="*/ 1903 h 1944"/>
                <a:gd name="T12" fmla="*/ 295 w 1296"/>
                <a:gd name="T13" fmla="*/ 1854 h 1944"/>
                <a:gd name="T14" fmla="*/ 1255 w 1296"/>
                <a:gd name="T15" fmla="*/ 247 h 1944"/>
                <a:gd name="T16" fmla="*/ 1207 w 1296"/>
                <a:gd name="T17" fmla="*/ 47 h 1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6" h="1944">
                  <a:moveTo>
                    <a:pt x="1207" y="47"/>
                  </a:moveTo>
                  <a:lnTo>
                    <a:pt x="1198" y="42"/>
                  </a:lnTo>
                  <a:cubicBezTo>
                    <a:pt x="1130" y="0"/>
                    <a:pt x="1042" y="22"/>
                    <a:pt x="1001" y="91"/>
                  </a:cubicBezTo>
                  <a:lnTo>
                    <a:pt x="41" y="1698"/>
                  </a:lnTo>
                  <a:cubicBezTo>
                    <a:pt x="0" y="1766"/>
                    <a:pt x="22" y="1856"/>
                    <a:pt x="90" y="1897"/>
                  </a:cubicBezTo>
                  <a:lnTo>
                    <a:pt x="98" y="1903"/>
                  </a:lnTo>
                  <a:cubicBezTo>
                    <a:pt x="166" y="1944"/>
                    <a:pt x="254" y="1922"/>
                    <a:pt x="295" y="1854"/>
                  </a:cubicBezTo>
                  <a:lnTo>
                    <a:pt x="1255" y="247"/>
                  </a:lnTo>
                  <a:cubicBezTo>
                    <a:pt x="1296" y="178"/>
                    <a:pt x="1275" y="89"/>
                    <a:pt x="1207" y="47"/>
                  </a:cubicBez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7" name="PA-任意多边形 96"/>
            <p:cNvSpPr/>
            <p:nvPr>
              <p:custDataLst>
                <p:tags r:id="rId6"/>
              </p:custDataLst>
            </p:nvPr>
          </p:nvSpPr>
          <p:spPr bwMode="auto">
            <a:xfrm>
              <a:off x="3250" y="2510"/>
              <a:ext cx="1180" cy="114"/>
            </a:xfrm>
            <a:custGeom>
              <a:avLst/>
              <a:gdLst>
                <a:gd name="T0" fmla="*/ 2980 w 3125"/>
                <a:gd name="T1" fmla="*/ 0 h 301"/>
                <a:gd name="T2" fmla="*/ 145 w 3125"/>
                <a:gd name="T3" fmla="*/ 0 h 301"/>
                <a:gd name="T4" fmla="*/ 0 w 3125"/>
                <a:gd name="T5" fmla="*/ 145 h 301"/>
                <a:gd name="T6" fmla="*/ 0 w 3125"/>
                <a:gd name="T7" fmla="*/ 155 h 301"/>
                <a:gd name="T8" fmla="*/ 145 w 3125"/>
                <a:gd name="T9" fmla="*/ 301 h 301"/>
                <a:gd name="T10" fmla="*/ 2980 w 3125"/>
                <a:gd name="T11" fmla="*/ 301 h 301"/>
                <a:gd name="T12" fmla="*/ 3125 w 3125"/>
                <a:gd name="T13" fmla="*/ 155 h 301"/>
                <a:gd name="T14" fmla="*/ 3125 w 3125"/>
                <a:gd name="T15" fmla="*/ 145 h 301"/>
                <a:gd name="T16" fmla="*/ 2980 w 3125"/>
                <a:gd name="T17"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5" h="301">
                  <a:moveTo>
                    <a:pt x="2980" y="0"/>
                  </a:moveTo>
                  <a:lnTo>
                    <a:pt x="145" y="0"/>
                  </a:lnTo>
                  <a:cubicBezTo>
                    <a:pt x="65" y="0"/>
                    <a:pt x="0" y="65"/>
                    <a:pt x="0" y="145"/>
                  </a:cubicBezTo>
                  <a:lnTo>
                    <a:pt x="0" y="155"/>
                  </a:lnTo>
                  <a:cubicBezTo>
                    <a:pt x="0" y="236"/>
                    <a:pt x="65" y="301"/>
                    <a:pt x="145" y="301"/>
                  </a:cubicBezTo>
                  <a:lnTo>
                    <a:pt x="2980" y="301"/>
                  </a:lnTo>
                  <a:cubicBezTo>
                    <a:pt x="3060" y="301"/>
                    <a:pt x="3125" y="236"/>
                    <a:pt x="3125" y="155"/>
                  </a:cubicBezTo>
                  <a:lnTo>
                    <a:pt x="3125" y="145"/>
                  </a:lnTo>
                  <a:cubicBezTo>
                    <a:pt x="3125" y="65"/>
                    <a:pt x="3060" y="0"/>
                    <a:pt x="2980" y="0"/>
                  </a:cubicBez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9" name="PA-任意多边形 97"/>
            <p:cNvSpPr/>
            <p:nvPr>
              <p:custDataLst>
                <p:tags r:id="rId7"/>
              </p:custDataLst>
            </p:nvPr>
          </p:nvSpPr>
          <p:spPr bwMode="auto">
            <a:xfrm>
              <a:off x="4066" y="1776"/>
              <a:ext cx="373" cy="852"/>
            </a:xfrm>
            <a:custGeom>
              <a:avLst/>
              <a:gdLst>
                <a:gd name="T0" fmla="*/ 964 w 987"/>
                <a:gd name="T1" fmla="*/ 2060 h 2256"/>
                <a:gd name="T2" fmla="*/ 291 w 987"/>
                <a:gd name="T3" fmla="*/ 109 h 2256"/>
                <a:gd name="T4" fmla="*/ 118 w 987"/>
                <a:gd name="T5" fmla="*/ 25 h 2256"/>
                <a:gd name="T6" fmla="*/ 109 w 987"/>
                <a:gd name="T7" fmla="*/ 28 h 2256"/>
                <a:gd name="T8" fmla="*/ 25 w 987"/>
                <a:gd name="T9" fmla="*/ 205 h 2256"/>
                <a:gd name="T10" fmla="*/ 710 w 987"/>
                <a:gd name="T11" fmla="*/ 2157 h 2256"/>
                <a:gd name="T12" fmla="*/ 875 w 987"/>
                <a:gd name="T13" fmla="*/ 2230 h 2256"/>
                <a:gd name="T14" fmla="*/ 883 w 987"/>
                <a:gd name="T15" fmla="*/ 2226 h 2256"/>
                <a:gd name="T16" fmla="*/ 964 w 987"/>
                <a:gd name="T17" fmla="*/ 2060 h 2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7" h="2256">
                  <a:moveTo>
                    <a:pt x="964" y="2060"/>
                  </a:moveTo>
                  <a:lnTo>
                    <a:pt x="291" y="109"/>
                  </a:lnTo>
                  <a:cubicBezTo>
                    <a:pt x="267" y="37"/>
                    <a:pt x="189" y="0"/>
                    <a:pt x="118" y="25"/>
                  </a:cubicBezTo>
                  <a:lnTo>
                    <a:pt x="109" y="28"/>
                  </a:lnTo>
                  <a:cubicBezTo>
                    <a:pt x="38" y="54"/>
                    <a:pt x="0" y="133"/>
                    <a:pt x="25" y="205"/>
                  </a:cubicBezTo>
                  <a:lnTo>
                    <a:pt x="710" y="2157"/>
                  </a:lnTo>
                  <a:cubicBezTo>
                    <a:pt x="734" y="2224"/>
                    <a:pt x="807" y="2256"/>
                    <a:pt x="875" y="2230"/>
                  </a:cubicBezTo>
                  <a:lnTo>
                    <a:pt x="883" y="2226"/>
                  </a:lnTo>
                  <a:cubicBezTo>
                    <a:pt x="951" y="2200"/>
                    <a:pt x="987" y="2126"/>
                    <a:pt x="964" y="2060"/>
                  </a:cubicBez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1" name="PA-任意多边形 98"/>
            <p:cNvSpPr/>
            <p:nvPr>
              <p:custDataLst>
                <p:tags r:id="rId8"/>
              </p:custDataLst>
            </p:nvPr>
          </p:nvSpPr>
          <p:spPr bwMode="auto">
            <a:xfrm>
              <a:off x="3605" y="1898"/>
              <a:ext cx="320" cy="434"/>
            </a:xfrm>
            <a:custGeom>
              <a:avLst/>
              <a:gdLst>
                <a:gd name="T0" fmla="*/ 806 w 849"/>
                <a:gd name="T1" fmla="*/ 899 h 1149"/>
                <a:gd name="T2" fmla="*/ 292 w 849"/>
                <a:gd name="T3" fmla="*/ 87 h 1149"/>
                <a:gd name="T4" fmla="*/ 94 w 849"/>
                <a:gd name="T5" fmla="*/ 43 h 1149"/>
                <a:gd name="T6" fmla="*/ 86 w 849"/>
                <a:gd name="T7" fmla="*/ 48 h 1149"/>
                <a:gd name="T8" fmla="*/ 42 w 849"/>
                <a:gd name="T9" fmla="*/ 249 h 1149"/>
                <a:gd name="T10" fmla="*/ 556 w 849"/>
                <a:gd name="T11" fmla="*/ 1062 h 1149"/>
                <a:gd name="T12" fmla="*/ 754 w 849"/>
                <a:gd name="T13" fmla="*/ 1106 h 1149"/>
                <a:gd name="T14" fmla="*/ 763 w 849"/>
                <a:gd name="T15" fmla="*/ 1100 h 1149"/>
                <a:gd name="T16" fmla="*/ 806 w 849"/>
                <a:gd name="T17" fmla="*/ 89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9" h="1149">
                  <a:moveTo>
                    <a:pt x="806" y="899"/>
                  </a:moveTo>
                  <a:lnTo>
                    <a:pt x="292" y="87"/>
                  </a:lnTo>
                  <a:cubicBezTo>
                    <a:pt x="250" y="19"/>
                    <a:pt x="161" y="0"/>
                    <a:pt x="94" y="43"/>
                  </a:cubicBezTo>
                  <a:lnTo>
                    <a:pt x="86" y="48"/>
                  </a:lnTo>
                  <a:cubicBezTo>
                    <a:pt x="19" y="92"/>
                    <a:pt x="0" y="182"/>
                    <a:pt x="42" y="249"/>
                  </a:cubicBezTo>
                  <a:lnTo>
                    <a:pt x="556" y="1062"/>
                  </a:lnTo>
                  <a:cubicBezTo>
                    <a:pt x="599" y="1129"/>
                    <a:pt x="688" y="1149"/>
                    <a:pt x="754" y="1106"/>
                  </a:cubicBezTo>
                  <a:lnTo>
                    <a:pt x="763" y="1100"/>
                  </a:lnTo>
                  <a:cubicBezTo>
                    <a:pt x="830" y="1057"/>
                    <a:pt x="849" y="967"/>
                    <a:pt x="806" y="899"/>
                  </a:cubicBez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3" name="PA-任意多边形 99"/>
            <p:cNvSpPr/>
            <p:nvPr>
              <p:custDataLst>
                <p:tags r:id="rId9"/>
              </p:custDataLst>
            </p:nvPr>
          </p:nvSpPr>
          <p:spPr bwMode="auto">
            <a:xfrm>
              <a:off x="3800" y="1775"/>
              <a:ext cx="388" cy="565"/>
            </a:xfrm>
            <a:custGeom>
              <a:avLst/>
              <a:gdLst>
                <a:gd name="T0" fmla="*/ 933 w 1026"/>
                <a:gd name="T1" fmla="*/ 42 h 1497"/>
                <a:gd name="T2" fmla="*/ 924 w 1026"/>
                <a:gd name="T3" fmla="*/ 37 h 1497"/>
                <a:gd name="T4" fmla="*/ 728 w 1026"/>
                <a:gd name="T5" fmla="*/ 90 h 1497"/>
                <a:gd name="T6" fmla="*/ 43 w 1026"/>
                <a:gd name="T7" fmla="*/ 1245 h 1497"/>
                <a:gd name="T8" fmla="*/ 93 w 1026"/>
                <a:gd name="T9" fmla="*/ 1451 h 1497"/>
                <a:gd name="T10" fmla="*/ 102 w 1026"/>
                <a:gd name="T11" fmla="*/ 1456 h 1497"/>
                <a:gd name="T12" fmla="*/ 308 w 1026"/>
                <a:gd name="T13" fmla="*/ 1398 h 1497"/>
                <a:gd name="T14" fmla="*/ 987 w 1026"/>
                <a:gd name="T15" fmla="*/ 232 h 1497"/>
                <a:gd name="T16" fmla="*/ 933 w 1026"/>
                <a:gd name="T17" fmla="*/ 42 h 1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6" h="1497">
                  <a:moveTo>
                    <a:pt x="933" y="42"/>
                  </a:moveTo>
                  <a:lnTo>
                    <a:pt x="924" y="37"/>
                  </a:lnTo>
                  <a:cubicBezTo>
                    <a:pt x="855" y="0"/>
                    <a:pt x="767" y="23"/>
                    <a:pt x="728" y="90"/>
                  </a:cubicBezTo>
                  <a:lnTo>
                    <a:pt x="43" y="1245"/>
                  </a:lnTo>
                  <a:cubicBezTo>
                    <a:pt x="0" y="1317"/>
                    <a:pt x="22" y="1410"/>
                    <a:pt x="93" y="1451"/>
                  </a:cubicBezTo>
                  <a:lnTo>
                    <a:pt x="102" y="1456"/>
                  </a:lnTo>
                  <a:cubicBezTo>
                    <a:pt x="173" y="1497"/>
                    <a:pt x="265" y="1471"/>
                    <a:pt x="308" y="1398"/>
                  </a:cubicBezTo>
                  <a:lnTo>
                    <a:pt x="987" y="232"/>
                  </a:lnTo>
                  <a:cubicBezTo>
                    <a:pt x="1026" y="164"/>
                    <a:pt x="1002" y="79"/>
                    <a:pt x="933" y="42"/>
                  </a:cubicBez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37" name="icon_3"/>
          <p:cNvGrpSpPr>
            <a:grpSpLocks noChangeAspect="1"/>
          </p:cNvGrpSpPr>
          <p:nvPr>
            <p:custDataLst>
              <p:tags r:id="rId10"/>
            </p:custDataLst>
          </p:nvPr>
        </p:nvGrpSpPr>
        <p:grpSpPr>
          <a:xfrm>
            <a:off x="838711" y="5267679"/>
            <a:ext cx="406400" cy="398478"/>
            <a:chOff x="7617767" y="3537561"/>
            <a:chExt cx="1526977" cy="1497211"/>
          </a:xfrm>
          <a:solidFill>
            <a:schemeClr val="accent1"/>
          </a:solidFill>
        </p:grpSpPr>
        <p:sp>
          <p:nvSpPr>
            <p:cNvPr id="338" name="PA-任意多边形: 形状 1521"/>
            <p:cNvSpPr/>
            <p:nvPr>
              <p:custDataLst>
                <p:tags r:id="rId11"/>
              </p:custDataLst>
            </p:nvPr>
          </p:nvSpPr>
          <p:spPr>
            <a:xfrm>
              <a:off x="7617767" y="3537561"/>
              <a:ext cx="1526977" cy="1497211"/>
            </a:xfrm>
            <a:custGeom>
              <a:avLst/>
              <a:gdLst>
                <a:gd name="connsiteX0" fmla="*/ 1435099 w 1526976"/>
                <a:gd name="connsiteY0" fmla="*/ 963975 h 1497210"/>
                <a:gd name="connsiteX1" fmla="*/ 1069842 w 1526976"/>
                <a:gd name="connsiteY1" fmla="*/ 908789 h 1497210"/>
                <a:gd name="connsiteX2" fmla="*/ 958927 w 1526976"/>
                <a:gd name="connsiteY2" fmla="*/ 869588 h 1497210"/>
                <a:gd name="connsiteX3" fmla="*/ 919639 w 1526976"/>
                <a:gd name="connsiteY3" fmla="*/ 878512 h 1497210"/>
                <a:gd name="connsiteX4" fmla="*/ 910825 w 1526976"/>
                <a:gd name="connsiteY4" fmla="*/ 887340 h 1497210"/>
                <a:gd name="connsiteX5" fmla="*/ 848901 w 1526976"/>
                <a:gd name="connsiteY5" fmla="*/ 856256 h 1497210"/>
                <a:gd name="connsiteX6" fmla="*/ 848895 w 1526976"/>
                <a:gd name="connsiteY6" fmla="*/ 801532 h 1497210"/>
                <a:gd name="connsiteX7" fmla="*/ 880720 w 1526976"/>
                <a:gd name="connsiteY7" fmla="*/ 776335 h 1497210"/>
                <a:gd name="connsiteX8" fmla="*/ 882084 w 1526976"/>
                <a:gd name="connsiteY8" fmla="*/ 745754 h 1497210"/>
                <a:gd name="connsiteX9" fmla="*/ 851502 w 1526976"/>
                <a:gd name="connsiteY9" fmla="*/ 744391 h 1497210"/>
                <a:gd name="connsiteX10" fmla="*/ 818195 w 1526976"/>
                <a:gd name="connsiteY10" fmla="*/ 769897 h 1497210"/>
                <a:gd name="connsiteX11" fmla="*/ 817412 w 1526976"/>
                <a:gd name="connsiteY11" fmla="*/ 770328 h 1497210"/>
                <a:gd name="connsiteX12" fmla="*/ 817409 w 1526976"/>
                <a:gd name="connsiteY12" fmla="*/ 770328 h 1497210"/>
                <a:gd name="connsiteX13" fmla="*/ 787834 w 1526976"/>
                <a:gd name="connsiteY13" fmla="*/ 785301 h 1497210"/>
                <a:gd name="connsiteX14" fmla="*/ 787640 w 1526976"/>
                <a:gd name="connsiteY14" fmla="*/ 785375 h 1497210"/>
                <a:gd name="connsiteX15" fmla="*/ 782461 w 1526976"/>
                <a:gd name="connsiteY15" fmla="*/ 787277 h 1497210"/>
                <a:gd name="connsiteX16" fmla="*/ 781532 w 1526976"/>
                <a:gd name="connsiteY16" fmla="*/ 787604 h 1497210"/>
                <a:gd name="connsiteX17" fmla="*/ 776981 w 1526976"/>
                <a:gd name="connsiteY17" fmla="*/ 789063 h 1497210"/>
                <a:gd name="connsiteX18" fmla="*/ 775737 w 1526976"/>
                <a:gd name="connsiteY18" fmla="*/ 789450 h 1497210"/>
                <a:gd name="connsiteX19" fmla="*/ 770168 w 1526976"/>
                <a:gd name="connsiteY19" fmla="*/ 790968 h 1497210"/>
                <a:gd name="connsiteX20" fmla="*/ 767459 w 1526976"/>
                <a:gd name="connsiteY20" fmla="*/ 791641 h 1497210"/>
                <a:gd name="connsiteX21" fmla="*/ 752880 w 1526976"/>
                <a:gd name="connsiteY21" fmla="*/ 795156 h 1497210"/>
                <a:gd name="connsiteX22" fmla="*/ 704940 w 1526976"/>
                <a:gd name="connsiteY22" fmla="*/ 801940 h 1497210"/>
                <a:gd name="connsiteX23" fmla="*/ 677519 w 1526976"/>
                <a:gd name="connsiteY23" fmla="*/ 799270 h 1497210"/>
                <a:gd name="connsiteX24" fmla="*/ 642277 w 1526976"/>
                <a:gd name="connsiteY24" fmla="*/ 791364 h 1497210"/>
                <a:gd name="connsiteX25" fmla="*/ 635339 w 1526976"/>
                <a:gd name="connsiteY25" fmla="*/ 789396 h 1497210"/>
                <a:gd name="connsiteX26" fmla="*/ 633145 w 1526976"/>
                <a:gd name="connsiteY26" fmla="*/ 788679 h 1497210"/>
                <a:gd name="connsiteX27" fmla="*/ 628367 w 1526976"/>
                <a:gd name="connsiteY27" fmla="*/ 787030 h 1497210"/>
                <a:gd name="connsiteX28" fmla="*/ 625831 w 1526976"/>
                <a:gd name="connsiteY28" fmla="*/ 786080 h 1497210"/>
                <a:gd name="connsiteX29" fmla="*/ 621227 w 1526976"/>
                <a:gd name="connsiteY29" fmla="*/ 784214 h 1497210"/>
                <a:gd name="connsiteX30" fmla="*/ 618822 w 1526976"/>
                <a:gd name="connsiteY30" fmla="*/ 783196 h 1497210"/>
                <a:gd name="connsiteX31" fmla="*/ 612919 w 1526976"/>
                <a:gd name="connsiteY31" fmla="*/ 780455 h 1497210"/>
                <a:gd name="connsiteX32" fmla="*/ 611952 w 1526976"/>
                <a:gd name="connsiteY32" fmla="*/ 779999 h 1497210"/>
                <a:gd name="connsiteX33" fmla="*/ 605043 w 1526976"/>
                <a:gd name="connsiteY33" fmla="*/ 776386 h 1497210"/>
                <a:gd name="connsiteX34" fmla="*/ 603471 w 1526976"/>
                <a:gd name="connsiteY34" fmla="*/ 775496 h 1497210"/>
                <a:gd name="connsiteX35" fmla="*/ 597816 w 1526976"/>
                <a:gd name="connsiteY35" fmla="*/ 772210 h 1497210"/>
                <a:gd name="connsiteX36" fmla="*/ 596634 w 1526976"/>
                <a:gd name="connsiteY36" fmla="*/ 771483 h 1497210"/>
                <a:gd name="connsiteX37" fmla="*/ 481432 w 1526976"/>
                <a:gd name="connsiteY37" fmla="*/ 585392 h 1497210"/>
                <a:gd name="connsiteX38" fmla="*/ 481432 w 1526976"/>
                <a:gd name="connsiteY38" fmla="*/ 400029 h 1497210"/>
                <a:gd name="connsiteX39" fmla="*/ 489731 w 1526976"/>
                <a:gd name="connsiteY39" fmla="*/ 391734 h 1497210"/>
                <a:gd name="connsiteX40" fmla="*/ 698546 w 1526976"/>
                <a:gd name="connsiteY40" fmla="*/ 391734 h 1497210"/>
                <a:gd name="connsiteX41" fmla="*/ 725841 w 1526976"/>
                <a:gd name="connsiteY41" fmla="*/ 382682 h 1497210"/>
                <a:gd name="connsiteX42" fmla="*/ 838953 w 1526976"/>
                <a:gd name="connsiteY42" fmla="*/ 298371 h 1497210"/>
                <a:gd name="connsiteX43" fmla="*/ 838950 w 1526976"/>
                <a:gd name="connsiteY43" fmla="*/ 346064 h 1497210"/>
                <a:gd name="connsiteX44" fmla="*/ 884623 w 1526976"/>
                <a:gd name="connsiteY44" fmla="*/ 391736 h 1497210"/>
                <a:gd name="connsiteX45" fmla="*/ 923297 w 1526976"/>
                <a:gd name="connsiteY45" fmla="*/ 391736 h 1497210"/>
                <a:gd name="connsiteX46" fmla="*/ 931596 w 1526976"/>
                <a:gd name="connsiteY46" fmla="*/ 400032 h 1497210"/>
                <a:gd name="connsiteX47" fmla="*/ 931596 w 1526976"/>
                <a:gd name="connsiteY47" fmla="*/ 584966 h 1497210"/>
                <a:gd name="connsiteX48" fmla="*/ 920306 w 1526976"/>
                <a:gd name="connsiteY48" fmla="*/ 643414 h 1497210"/>
                <a:gd name="connsiteX49" fmla="*/ 933161 w 1526976"/>
                <a:gd name="connsiteY49" fmla="*/ 671197 h 1497210"/>
                <a:gd name="connsiteX50" fmla="*/ 960942 w 1526976"/>
                <a:gd name="connsiteY50" fmla="*/ 658344 h 1497210"/>
                <a:gd name="connsiteX51" fmla="*/ 969517 w 1526976"/>
                <a:gd name="connsiteY51" fmla="*/ 629790 h 1497210"/>
                <a:gd name="connsiteX52" fmla="*/ 975107 w 1526976"/>
                <a:gd name="connsiteY52" fmla="*/ 630192 h 1497210"/>
                <a:gd name="connsiteX53" fmla="*/ 1004394 w 1526976"/>
                <a:gd name="connsiteY53" fmla="*/ 630192 h 1497210"/>
                <a:gd name="connsiteX54" fmla="*/ 920422 w 1526976"/>
                <a:gd name="connsiteY54" fmla="*/ 684598 h 1497210"/>
                <a:gd name="connsiteX55" fmla="*/ 846817 w 1526976"/>
                <a:gd name="connsiteY55" fmla="*/ 684598 h 1497210"/>
                <a:gd name="connsiteX56" fmla="*/ 793974 w 1526976"/>
                <a:gd name="connsiteY56" fmla="*/ 649117 h 1497210"/>
                <a:gd name="connsiteX57" fmla="*/ 745775 w 1526976"/>
                <a:gd name="connsiteY57" fmla="*/ 649117 h 1497210"/>
                <a:gd name="connsiteX58" fmla="*/ 688646 w 1526976"/>
                <a:gd name="connsiteY58" fmla="*/ 706246 h 1497210"/>
                <a:gd name="connsiteX59" fmla="*/ 745775 w 1526976"/>
                <a:gd name="connsiteY59" fmla="*/ 763372 h 1497210"/>
                <a:gd name="connsiteX60" fmla="*/ 793974 w 1526976"/>
                <a:gd name="connsiteY60" fmla="*/ 763372 h 1497210"/>
                <a:gd name="connsiteX61" fmla="*/ 846817 w 1526976"/>
                <a:gd name="connsiteY61" fmla="*/ 727889 h 1497210"/>
                <a:gd name="connsiteX62" fmla="*/ 920422 w 1526976"/>
                <a:gd name="connsiteY62" fmla="*/ 727889 h 1497210"/>
                <a:gd name="connsiteX63" fmla="*/ 1053284 w 1526976"/>
                <a:gd name="connsiteY63" fmla="*/ 617818 h 1497210"/>
                <a:gd name="connsiteX64" fmla="*/ 1120134 w 1526976"/>
                <a:gd name="connsiteY64" fmla="*/ 537082 h 1497210"/>
                <a:gd name="connsiteX65" fmla="*/ 1120134 w 1526976"/>
                <a:gd name="connsiteY65" fmla="*/ 442112 h 1497210"/>
                <a:gd name="connsiteX66" fmla="*/ 1091113 w 1526976"/>
                <a:gd name="connsiteY66" fmla="*/ 379506 h 1497210"/>
                <a:gd name="connsiteX67" fmla="*/ 1091113 w 1526976"/>
                <a:gd name="connsiteY67" fmla="*/ 282589 h 1497210"/>
                <a:gd name="connsiteX68" fmla="*/ 810756 w 1526976"/>
                <a:gd name="connsiteY68" fmla="*/ 2232 h 1497210"/>
                <a:gd name="connsiteX69" fmla="*/ 599385 w 1526976"/>
                <a:gd name="connsiteY69" fmla="*/ 2232 h 1497210"/>
                <a:gd name="connsiteX70" fmla="*/ 319028 w 1526976"/>
                <a:gd name="connsiteY70" fmla="*/ 282589 h 1497210"/>
                <a:gd name="connsiteX71" fmla="*/ 319028 w 1526976"/>
                <a:gd name="connsiteY71" fmla="*/ 377431 h 1497210"/>
                <a:gd name="connsiteX72" fmla="*/ 292894 w 1526976"/>
                <a:gd name="connsiteY72" fmla="*/ 433703 h 1497210"/>
                <a:gd name="connsiteX73" fmla="*/ 292894 w 1526976"/>
                <a:gd name="connsiteY73" fmla="*/ 545491 h 1497210"/>
                <a:gd name="connsiteX74" fmla="*/ 366677 w 1526976"/>
                <a:gd name="connsiteY74" fmla="*/ 619277 h 1497210"/>
                <a:gd name="connsiteX75" fmla="*/ 377696 w 1526976"/>
                <a:gd name="connsiteY75" fmla="*/ 619277 h 1497210"/>
                <a:gd name="connsiteX76" fmla="*/ 399422 w 1526976"/>
                <a:gd name="connsiteY76" fmla="*/ 630195 h 1497210"/>
                <a:gd name="connsiteX77" fmla="*/ 437921 w 1526976"/>
                <a:gd name="connsiteY77" fmla="*/ 630195 h 1497210"/>
                <a:gd name="connsiteX78" fmla="*/ 443422 w 1526976"/>
                <a:gd name="connsiteY78" fmla="*/ 629808 h 1497210"/>
                <a:gd name="connsiteX79" fmla="*/ 564127 w 1526976"/>
                <a:gd name="connsiteY79" fmla="*/ 802175 h 1497210"/>
                <a:gd name="connsiteX80" fmla="*/ 564118 w 1526976"/>
                <a:gd name="connsiteY80" fmla="*/ 856253 h 1497210"/>
                <a:gd name="connsiteX81" fmla="*/ 502209 w 1526976"/>
                <a:gd name="connsiteY81" fmla="*/ 887346 h 1497210"/>
                <a:gd name="connsiteX82" fmla="*/ 493383 w 1526976"/>
                <a:gd name="connsiteY82" fmla="*/ 878509 h 1497210"/>
                <a:gd name="connsiteX83" fmla="*/ 454096 w 1526976"/>
                <a:gd name="connsiteY83" fmla="*/ 869588 h 1497210"/>
                <a:gd name="connsiteX84" fmla="*/ 164693 w 1526976"/>
                <a:gd name="connsiteY84" fmla="*/ 971872 h 1497210"/>
                <a:gd name="connsiteX85" fmla="*/ 14910 w 1526976"/>
                <a:gd name="connsiteY85" fmla="*/ 1170313 h 1497210"/>
                <a:gd name="connsiteX86" fmla="*/ 2364 w 1526976"/>
                <a:gd name="connsiteY86" fmla="*/ 1390579 h 1497210"/>
                <a:gd name="connsiteX87" fmla="*/ 20140 w 1526976"/>
                <a:gd name="connsiteY87" fmla="*/ 1440046 h 1497210"/>
                <a:gd name="connsiteX88" fmla="*/ 68277 w 1526976"/>
                <a:gd name="connsiteY88" fmla="*/ 1460894 h 1497210"/>
                <a:gd name="connsiteX89" fmla="*/ 1072866 w 1526976"/>
                <a:gd name="connsiteY89" fmla="*/ 1460894 h 1497210"/>
                <a:gd name="connsiteX90" fmla="*/ 1215081 w 1526976"/>
                <a:gd name="connsiteY90" fmla="*/ 1495145 h 1497210"/>
                <a:gd name="connsiteX91" fmla="*/ 1435099 w 1526976"/>
                <a:gd name="connsiteY91" fmla="*/ 1404009 h 1497210"/>
                <a:gd name="connsiteX92" fmla="*/ 1526233 w 1526976"/>
                <a:gd name="connsiteY92" fmla="*/ 1183993 h 1497210"/>
                <a:gd name="connsiteX93" fmla="*/ 1435099 w 1526976"/>
                <a:gd name="connsiteY93" fmla="*/ 963975 h 1497210"/>
                <a:gd name="connsiteX94" fmla="*/ 793971 w 1526976"/>
                <a:gd name="connsiteY94" fmla="*/ 720084 h 1497210"/>
                <a:gd name="connsiteX95" fmla="*/ 745772 w 1526976"/>
                <a:gd name="connsiteY95" fmla="*/ 720084 h 1497210"/>
                <a:gd name="connsiteX96" fmla="*/ 731934 w 1526976"/>
                <a:gd name="connsiteY96" fmla="*/ 706246 h 1497210"/>
                <a:gd name="connsiteX97" fmla="*/ 745772 w 1526976"/>
                <a:gd name="connsiteY97" fmla="*/ 692411 h 1497210"/>
                <a:gd name="connsiteX98" fmla="*/ 793971 w 1526976"/>
                <a:gd name="connsiteY98" fmla="*/ 692411 h 1497210"/>
                <a:gd name="connsiteX99" fmla="*/ 807810 w 1526976"/>
                <a:gd name="connsiteY99" fmla="*/ 706249 h 1497210"/>
                <a:gd name="connsiteX100" fmla="*/ 793971 w 1526976"/>
                <a:gd name="connsiteY100" fmla="*/ 720084 h 1497210"/>
                <a:gd name="connsiteX101" fmla="*/ 1076837 w 1526976"/>
                <a:gd name="connsiteY101" fmla="*/ 442115 h 1497210"/>
                <a:gd name="connsiteX102" fmla="*/ 1076837 w 1526976"/>
                <a:gd name="connsiteY102" fmla="*/ 537085 h 1497210"/>
                <a:gd name="connsiteX103" fmla="*/ 1037937 w 1526976"/>
                <a:gd name="connsiteY103" fmla="*/ 575986 h 1497210"/>
                <a:gd name="connsiteX104" fmla="*/ 1024515 w 1526976"/>
                <a:gd name="connsiteY104" fmla="*/ 575986 h 1497210"/>
                <a:gd name="connsiteX105" fmla="*/ 1002789 w 1526976"/>
                <a:gd name="connsiteY105" fmla="*/ 586904 h 1497210"/>
                <a:gd name="connsiteX106" fmla="*/ 975098 w 1526976"/>
                <a:gd name="connsiteY106" fmla="*/ 586904 h 1497210"/>
                <a:gd name="connsiteX107" fmla="*/ 974878 w 1526976"/>
                <a:gd name="connsiteY107" fmla="*/ 586683 h 1497210"/>
                <a:gd name="connsiteX108" fmla="*/ 974878 w 1526976"/>
                <a:gd name="connsiteY108" fmla="*/ 584975 h 1497210"/>
                <a:gd name="connsiteX109" fmla="*/ 974881 w 1526976"/>
                <a:gd name="connsiteY109" fmla="*/ 584862 h 1497210"/>
                <a:gd name="connsiteX110" fmla="*/ 974881 w 1526976"/>
                <a:gd name="connsiteY110" fmla="*/ 400032 h 1497210"/>
                <a:gd name="connsiteX111" fmla="*/ 974878 w 1526976"/>
                <a:gd name="connsiteY111" fmla="*/ 399976 h 1497210"/>
                <a:gd name="connsiteX112" fmla="*/ 974878 w 1526976"/>
                <a:gd name="connsiteY112" fmla="*/ 392516 h 1497210"/>
                <a:gd name="connsiteX113" fmla="*/ 975098 w 1526976"/>
                <a:gd name="connsiteY113" fmla="*/ 392296 h 1497210"/>
                <a:gd name="connsiteX114" fmla="*/ 1002789 w 1526976"/>
                <a:gd name="connsiteY114" fmla="*/ 392296 h 1497210"/>
                <a:gd name="connsiteX115" fmla="*/ 1024515 w 1526976"/>
                <a:gd name="connsiteY115" fmla="*/ 403214 h 1497210"/>
                <a:gd name="connsiteX116" fmla="*/ 1037937 w 1526976"/>
                <a:gd name="connsiteY116" fmla="*/ 403214 h 1497210"/>
                <a:gd name="connsiteX117" fmla="*/ 1076837 w 1526976"/>
                <a:gd name="connsiteY117" fmla="*/ 442115 h 1497210"/>
                <a:gd name="connsiteX118" fmla="*/ 362313 w 1526976"/>
                <a:gd name="connsiteY118" fmla="*/ 282595 h 1497210"/>
                <a:gd name="connsiteX119" fmla="*/ 362313 w 1526976"/>
                <a:gd name="connsiteY119" fmla="*/ 282595 h 1497210"/>
                <a:gd name="connsiteX120" fmla="*/ 599382 w 1526976"/>
                <a:gd name="connsiteY120" fmla="*/ 45530 h 1497210"/>
                <a:gd name="connsiteX121" fmla="*/ 810753 w 1526976"/>
                <a:gd name="connsiteY121" fmla="*/ 45530 h 1497210"/>
                <a:gd name="connsiteX122" fmla="*/ 1047819 w 1526976"/>
                <a:gd name="connsiteY122" fmla="*/ 282595 h 1497210"/>
                <a:gd name="connsiteX123" fmla="*/ 1047819 w 1526976"/>
                <a:gd name="connsiteY123" fmla="*/ 360536 h 1497210"/>
                <a:gd name="connsiteX124" fmla="*/ 1037940 w 1526976"/>
                <a:gd name="connsiteY124" fmla="*/ 359923 h 1497210"/>
                <a:gd name="connsiteX125" fmla="*/ 1036808 w 1526976"/>
                <a:gd name="connsiteY125" fmla="*/ 359923 h 1497210"/>
                <a:gd name="connsiteX126" fmla="*/ 1036808 w 1526976"/>
                <a:gd name="connsiteY126" fmla="*/ 327440 h 1497210"/>
                <a:gd name="connsiteX127" fmla="*/ 795275 w 1526976"/>
                <a:gd name="connsiteY127" fmla="*/ 85910 h 1497210"/>
                <a:gd name="connsiteX128" fmla="*/ 617741 w 1526976"/>
                <a:gd name="connsiteY128" fmla="*/ 85910 h 1497210"/>
                <a:gd name="connsiteX129" fmla="*/ 376211 w 1526976"/>
                <a:gd name="connsiteY129" fmla="*/ 327440 h 1497210"/>
                <a:gd name="connsiteX130" fmla="*/ 376211 w 1526976"/>
                <a:gd name="connsiteY130" fmla="*/ 359923 h 1497210"/>
                <a:gd name="connsiteX131" fmla="*/ 366671 w 1526976"/>
                <a:gd name="connsiteY131" fmla="*/ 359923 h 1497210"/>
                <a:gd name="connsiteX132" fmla="*/ 362313 w 1526976"/>
                <a:gd name="connsiteY132" fmla="*/ 360063 h 1497210"/>
                <a:gd name="connsiteX133" fmla="*/ 362313 w 1526976"/>
                <a:gd name="connsiteY133" fmla="*/ 282595 h 1497210"/>
                <a:gd name="connsiteX134" fmla="*/ 438138 w 1526976"/>
                <a:gd name="connsiteY134" fmla="*/ 400035 h 1497210"/>
                <a:gd name="connsiteX135" fmla="*/ 438138 w 1526976"/>
                <a:gd name="connsiteY135" fmla="*/ 585404 h 1497210"/>
                <a:gd name="connsiteX136" fmla="*/ 438138 w 1526976"/>
                <a:gd name="connsiteY136" fmla="*/ 586686 h 1497210"/>
                <a:gd name="connsiteX137" fmla="*/ 437918 w 1526976"/>
                <a:gd name="connsiteY137" fmla="*/ 586907 h 1497210"/>
                <a:gd name="connsiteX138" fmla="*/ 410230 w 1526976"/>
                <a:gd name="connsiteY138" fmla="*/ 586907 h 1497210"/>
                <a:gd name="connsiteX139" fmla="*/ 388504 w 1526976"/>
                <a:gd name="connsiteY139" fmla="*/ 575989 h 1497210"/>
                <a:gd name="connsiteX140" fmla="*/ 366674 w 1526976"/>
                <a:gd name="connsiteY140" fmla="*/ 575989 h 1497210"/>
                <a:gd name="connsiteX141" fmla="*/ 336182 w 1526976"/>
                <a:gd name="connsiteY141" fmla="*/ 545494 h 1497210"/>
                <a:gd name="connsiteX142" fmla="*/ 336182 w 1526976"/>
                <a:gd name="connsiteY142" fmla="*/ 433706 h 1497210"/>
                <a:gd name="connsiteX143" fmla="*/ 366674 w 1526976"/>
                <a:gd name="connsiteY143" fmla="*/ 403214 h 1497210"/>
                <a:gd name="connsiteX144" fmla="*/ 388504 w 1526976"/>
                <a:gd name="connsiteY144" fmla="*/ 403214 h 1497210"/>
                <a:gd name="connsiteX145" fmla="*/ 410230 w 1526976"/>
                <a:gd name="connsiteY145" fmla="*/ 392296 h 1497210"/>
                <a:gd name="connsiteX146" fmla="*/ 437918 w 1526976"/>
                <a:gd name="connsiteY146" fmla="*/ 392296 h 1497210"/>
                <a:gd name="connsiteX147" fmla="*/ 438138 w 1526976"/>
                <a:gd name="connsiteY147" fmla="*/ 392516 h 1497210"/>
                <a:gd name="connsiteX148" fmla="*/ 438138 w 1526976"/>
                <a:gd name="connsiteY148" fmla="*/ 400035 h 1497210"/>
                <a:gd name="connsiteX149" fmla="*/ 479069 w 1526976"/>
                <a:gd name="connsiteY149" fmla="*/ 349570 h 1497210"/>
                <a:gd name="connsiteX150" fmla="*/ 474711 w 1526976"/>
                <a:gd name="connsiteY150" fmla="*/ 350693 h 1497210"/>
                <a:gd name="connsiteX151" fmla="*/ 473690 w 1526976"/>
                <a:gd name="connsiteY151" fmla="*/ 351032 h 1497210"/>
                <a:gd name="connsiteX152" fmla="*/ 470366 w 1526976"/>
                <a:gd name="connsiteY152" fmla="*/ 352252 h 1497210"/>
                <a:gd name="connsiteX153" fmla="*/ 469187 w 1526976"/>
                <a:gd name="connsiteY153" fmla="*/ 352741 h 1497210"/>
                <a:gd name="connsiteX154" fmla="*/ 465213 w 1526976"/>
                <a:gd name="connsiteY154" fmla="*/ 354657 h 1497210"/>
                <a:gd name="connsiteX155" fmla="*/ 464871 w 1526976"/>
                <a:gd name="connsiteY155" fmla="*/ 354860 h 1497210"/>
                <a:gd name="connsiteX156" fmla="*/ 462198 w 1526976"/>
                <a:gd name="connsiteY156" fmla="*/ 356429 h 1497210"/>
                <a:gd name="connsiteX157" fmla="*/ 458995 w 1526976"/>
                <a:gd name="connsiteY157" fmla="*/ 354482 h 1497210"/>
                <a:gd name="connsiteX158" fmla="*/ 458001 w 1526976"/>
                <a:gd name="connsiteY158" fmla="*/ 353958 h 1497210"/>
                <a:gd name="connsiteX159" fmla="*/ 455477 w 1526976"/>
                <a:gd name="connsiteY159" fmla="*/ 352741 h 1497210"/>
                <a:gd name="connsiteX160" fmla="*/ 454429 w 1526976"/>
                <a:gd name="connsiteY160" fmla="*/ 352282 h 1497210"/>
                <a:gd name="connsiteX161" fmla="*/ 450896 w 1526976"/>
                <a:gd name="connsiteY161" fmla="*/ 350987 h 1497210"/>
                <a:gd name="connsiteX162" fmla="*/ 450830 w 1526976"/>
                <a:gd name="connsiteY162" fmla="*/ 350964 h 1497210"/>
                <a:gd name="connsiteX163" fmla="*/ 447089 w 1526976"/>
                <a:gd name="connsiteY163" fmla="*/ 349999 h 1497210"/>
                <a:gd name="connsiteX164" fmla="*/ 445961 w 1526976"/>
                <a:gd name="connsiteY164" fmla="*/ 349782 h 1497210"/>
                <a:gd name="connsiteX165" fmla="*/ 443079 w 1526976"/>
                <a:gd name="connsiteY165" fmla="*/ 349341 h 1497210"/>
                <a:gd name="connsiteX166" fmla="*/ 441919 w 1526976"/>
                <a:gd name="connsiteY166" fmla="*/ 349207 h 1497210"/>
                <a:gd name="connsiteX167" fmla="*/ 437912 w 1526976"/>
                <a:gd name="connsiteY167" fmla="*/ 349005 h 1497210"/>
                <a:gd name="connsiteX168" fmla="*/ 419499 w 1526976"/>
                <a:gd name="connsiteY168" fmla="*/ 349005 h 1497210"/>
                <a:gd name="connsiteX169" fmla="*/ 419499 w 1526976"/>
                <a:gd name="connsiteY169" fmla="*/ 327437 h 1497210"/>
                <a:gd name="connsiteX170" fmla="*/ 617738 w 1526976"/>
                <a:gd name="connsiteY170" fmla="*/ 129198 h 1497210"/>
                <a:gd name="connsiteX171" fmla="*/ 795272 w 1526976"/>
                <a:gd name="connsiteY171" fmla="*/ 129198 h 1497210"/>
                <a:gd name="connsiteX172" fmla="*/ 993514 w 1526976"/>
                <a:gd name="connsiteY172" fmla="*/ 327437 h 1497210"/>
                <a:gd name="connsiteX173" fmla="*/ 993514 w 1526976"/>
                <a:gd name="connsiteY173" fmla="*/ 349005 h 1497210"/>
                <a:gd name="connsiteX174" fmla="*/ 975098 w 1526976"/>
                <a:gd name="connsiteY174" fmla="*/ 349005 h 1497210"/>
                <a:gd name="connsiteX175" fmla="*/ 971092 w 1526976"/>
                <a:gd name="connsiteY175" fmla="*/ 349207 h 1497210"/>
                <a:gd name="connsiteX176" fmla="*/ 969931 w 1526976"/>
                <a:gd name="connsiteY176" fmla="*/ 349341 h 1497210"/>
                <a:gd name="connsiteX177" fmla="*/ 967050 w 1526976"/>
                <a:gd name="connsiteY177" fmla="*/ 349782 h 1497210"/>
                <a:gd name="connsiteX178" fmla="*/ 965922 w 1526976"/>
                <a:gd name="connsiteY178" fmla="*/ 349999 h 1497210"/>
                <a:gd name="connsiteX179" fmla="*/ 962180 w 1526976"/>
                <a:gd name="connsiteY179" fmla="*/ 350964 h 1497210"/>
                <a:gd name="connsiteX180" fmla="*/ 962115 w 1526976"/>
                <a:gd name="connsiteY180" fmla="*/ 350987 h 1497210"/>
                <a:gd name="connsiteX181" fmla="*/ 958584 w 1526976"/>
                <a:gd name="connsiteY181" fmla="*/ 352282 h 1497210"/>
                <a:gd name="connsiteX182" fmla="*/ 957537 w 1526976"/>
                <a:gd name="connsiteY182" fmla="*/ 352741 h 1497210"/>
                <a:gd name="connsiteX183" fmla="*/ 955015 w 1526976"/>
                <a:gd name="connsiteY183" fmla="*/ 353958 h 1497210"/>
                <a:gd name="connsiteX184" fmla="*/ 954021 w 1526976"/>
                <a:gd name="connsiteY184" fmla="*/ 354482 h 1497210"/>
                <a:gd name="connsiteX185" fmla="*/ 950818 w 1526976"/>
                <a:gd name="connsiteY185" fmla="*/ 356429 h 1497210"/>
                <a:gd name="connsiteX186" fmla="*/ 948119 w 1526976"/>
                <a:gd name="connsiteY186" fmla="*/ 354845 h 1497210"/>
                <a:gd name="connsiteX187" fmla="*/ 947803 w 1526976"/>
                <a:gd name="connsiteY187" fmla="*/ 354660 h 1497210"/>
                <a:gd name="connsiteX188" fmla="*/ 943818 w 1526976"/>
                <a:gd name="connsiteY188" fmla="*/ 352738 h 1497210"/>
                <a:gd name="connsiteX189" fmla="*/ 942657 w 1526976"/>
                <a:gd name="connsiteY189" fmla="*/ 352258 h 1497210"/>
                <a:gd name="connsiteX190" fmla="*/ 939314 w 1526976"/>
                <a:gd name="connsiteY190" fmla="*/ 351032 h 1497210"/>
                <a:gd name="connsiteX191" fmla="*/ 938305 w 1526976"/>
                <a:gd name="connsiteY191" fmla="*/ 350696 h 1497210"/>
                <a:gd name="connsiteX192" fmla="*/ 933941 w 1526976"/>
                <a:gd name="connsiteY192" fmla="*/ 349570 h 1497210"/>
                <a:gd name="connsiteX193" fmla="*/ 932965 w 1526976"/>
                <a:gd name="connsiteY193" fmla="*/ 349392 h 1497210"/>
                <a:gd name="connsiteX194" fmla="*/ 929286 w 1526976"/>
                <a:gd name="connsiteY194" fmla="*/ 348829 h 1497210"/>
                <a:gd name="connsiteX195" fmla="*/ 927994 w 1526976"/>
                <a:gd name="connsiteY195" fmla="*/ 348689 h 1497210"/>
                <a:gd name="connsiteX196" fmla="*/ 923288 w 1526976"/>
                <a:gd name="connsiteY196" fmla="*/ 348451 h 1497210"/>
                <a:gd name="connsiteX197" fmla="*/ 884614 w 1526976"/>
                <a:gd name="connsiteY197" fmla="*/ 348451 h 1497210"/>
                <a:gd name="connsiteX198" fmla="*/ 882233 w 1526976"/>
                <a:gd name="connsiteY198" fmla="*/ 346073 h 1497210"/>
                <a:gd name="connsiteX199" fmla="*/ 882236 w 1526976"/>
                <a:gd name="connsiteY199" fmla="*/ 280502 h 1497210"/>
                <a:gd name="connsiteX200" fmla="*/ 863308 w 1526976"/>
                <a:gd name="connsiteY200" fmla="*/ 249829 h 1497210"/>
                <a:gd name="connsiteX201" fmla="*/ 859926 w 1526976"/>
                <a:gd name="connsiteY201" fmla="*/ 248370 h 1497210"/>
                <a:gd name="connsiteX202" fmla="*/ 859322 w 1526976"/>
                <a:gd name="connsiteY202" fmla="*/ 248141 h 1497210"/>
                <a:gd name="connsiteX203" fmla="*/ 855991 w 1526976"/>
                <a:gd name="connsiteY203" fmla="*/ 247147 h 1497210"/>
                <a:gd name="connsiteX204" fmla="*/ 855339 w 1526976"/>
                <a:gd name="connsiteY204" fmla="*/ 246998 h 1497210"/>
                <a:gd name="connsiteX205" fmla="*/ 851857 w 1526976"/>
                <a:gd name="connsiteY205" fmla="*/ 246385 h 1497210"/>
                <a:gd name="connsiteX206" fmla="*/ 851687 w 1526976"/>
                <a:gd name="connsiteY206" fmla="*/ 246370 h 1497210"/>
                <a:gd name="connsiteX207" fmla="*/ 848267 w 1526976"/>
                <a:gd name="connsiteY207" fmla="*/ 246171 h 1497210"/>
                <a:gd name="connsiteX208" fmla="*/ 847883 w 1526976"/>
                <a:gd name="connsiteY208" fmla="*/ 246150 h 1497210"/>
                <a:gd name="connsiteX209" fmla="*/ 847588 w 1526976"/>
                <a:gd name="connsiteY209" fmla="*/ 246162 h 1497210"/>
                <a:gd name="connsiteX210" fmla="*/ 845811 w 1526976"/>
                <a:gd name="connsiteY210" fmla="*/ 246233 h 1497210"/>
                <a:gd name="connsiteX211" fmla="*/ 845049 w 1526976"/>
                <a:gd name="connsiteY211" fmla="*/ 246275 h 1497210"/>
                <a:gd name="connsiteX212" fmla="*/ 842540 w 1526976"/>
                <a:gd name="connsiteY212" fmla="*/ 246575 h 1497210"/>
                <a:gd name="connsiteX213" fmla="*/ 842061 w 1526976"/>
                <a:gd name="connsiteY213" fmla="*/ 246668 h 1497210"/>
                <a:gd name="connsiteX214" fmla="*/ 840046 w 1526976"/>
                <a:gd name="connsiteY214" fmla="*/ 247076 h 1497210"/>
                <a:gd name="connsiteX215" fmla="*/ 839171 w 1526976"/>
                <a:gd name="connsiteY215" fmla="*/ 247308 h 1497210"/>
                <a:gd name="connsiteX216" fmla="*/ 837581 w 1526976"/>
                <a:gd name="connsiteY216" fmla="*/ 247763 h 1497210"/>
                <a:gd name="connsiteX217" fmla="*/ 836629 w 1526976"/>
                <a:gd name="connsiteY217" fmla="*/ 248088 h 1497210"/>
                <a:gd name="connsiteX218" fmla="*/ 835152 w 1526976"/>
                <a:gd name="connsiteY218" fmla="*/ 248641 h 1497210"/>
                <a:gd name="connsiteX219" fmla="*/ 834197 w 1526976"/>
                <a:gd name="connsiteY219" fmla="*/ 249043 h 1497210"/>
                <a:gd name="connsiteX220" fmla="*/ 832747 w 1526976"/>
                <a:gd name="connsiteY220" fmla="*/ 249725 h 1497210"/>
                <a:gd name="connsiteX221" fmla="*/ 831851 w 1526976"/>
                <a:gd name="connsiteY221" fmla="*/ 250177 h 1497210"/>
                <a:gd name="connsiteX222" fmla="*/ 830327 w 1526976"/>
                <a:gd name="connsiteY222" fmla="*/ 251049 h 1497210"/>
                <a:gd name="connsiteX223" fmla="*/ 829586 w 1526976"/>
                <a:gd name="connsiteY223" fmla="*/ 251490 h 1497210"/>
                <a:gd name="connsiteX224" fmla="*/ 827407 w 1526976"/>
                <a:gd name="connsiteY224" fmla="*/ 252981 h 1497210"/>
                <a:gd name="connsiteX225" fmla="*/ 699966 w 1526976"/>
                <a:gd name="connsiteY225" fmla="*/ 347975 h 1497210"/>
                <a:gd name="connsiteX226" fmla="*/ 698543 w 1526976"/>
                <a:gd name="connsiteY226" fmla="*/ 348448 h 1497210"/>
                <a:gd name="connsiteX227" fmla="*/ 489728 w 1526976"/>
                <a:gd name="connsiteY227" fmla="*/ 348448 h 1497210"/>
                <a:gd name="connsiteX228" fmla="*/ 485022 w 1526976"/>
                <a:gd name="connsiteY228" fmla="*/ 348686 h 1497210"/>
                <a:gd name="connsiteX229" fmla="*/ 483730 w 1526976"/>
                <a:gd name="connsiteY229" fmla="*/ 348826 h 1497210"/>
                <a:gd name="connsiteX230" fmla="*/ 480057 w 1526976"/>
                <a:gd name="connsiteY230" fmla="*/ 349389 h 1497210"/>
                <a:gd name="connsiteX231" fmla="*/ 479069 w 1526976"/>
                <a:gd name="connsiteY231" fmla="*/ 349570 h 1497210"/>
                <a:gd name="connsiteX232" fmla="*/ 583597 w 1526976"/>
                <a:gd name="connsiteY232" fmla="*/ 894912 h 1497210"/>
                <a:gd name="connsiteX233" fmla="*/ 607404 w 1526976"/>
                <a:gd name="connsiteY233" fmla="*/ 860563 h 1497210"/>
                <a:gd name="connsiteX234" fmla="*/ 607409 w 1526976"/>
                <a:gd name="connsiteY234" fmla="*/ 825383 h 1497210"/>
                <a:gd name="connsiteX235" fmla="*/ 610237 w 1526976"/>
                <a:gd name="connsiteY235" fmla="*/ 826469 h 1497210"/>
                <a:gd name="connsiteX236" fmla="*/ 613559 w 1526976"/>
                <a:gd name="connsiteY236" fmla="*/ 827743 h 1497210"/>
                <a:gd name="connsiteX237" fmla="*/ 621093 w 1526976"/>
                <a:gd name="connsiteY237" fmla="*/ 830297 h 1497210"/>
                <a:gd name="connsiteX238" fmla="*/ 623438 w 1526976"/>
                <a:gd name="connsiteY238" fmla="*/ 831024 h 1497210"/>
                <a:gd name="connsiteX239" fmla="*/ 631689 w 1526976"/>
                <a:gd name="connsiteY239" fmla="*/ 833342 h 1497210"/>
                <a:gd name="connsiteX240" fmla="*/ 637488 w 1526976"/>
                <a:gd name="connsiteY240" fmla="*/ 834789 h 1497210"/>
                <a:gd name="connsiteX241" fmla="*/ 638788 w 1526976"/>
                <a:gd name="connsiteY241" fmla="*/ 835104 h 1497210"/>
                <a:gd name="connsiteX242" fmla="*/ 643054 w 1526976"/>
                <a:gd name="connsiteY242" fmla="*/ 836143 h 1497210"/>
                <a:gd name="connsiteX243" fmla="*/ 644608 w 1526976"/>
                <a:gd name="connsiteY243" fmla="*/ 836509 h 1497210"/>
                <a:gd name="connsiteX244" fmla="*/ 648397 w 1526976"/>
                <a:gd name="connsiteY244" fmla="*/ 837402 h 1497210"/>
                <a:gd name="connsiteX245" fmla="*/ 649948 w 1526976"/>
                <a:gd name="connsiteY245" fmla="*/ 837754 h 1497210"/>
                <a:gd name="connsiteX246" fmla="*/ 653549 w 1526976"/>
                <a:gd name="connsiteY246" fmla="*/ 838572 h 1497210"/>
                <a:gd name="connsiteX247" fmla="*/ 655088 w 1526976"/>
                <a:gd name="connsiteY247" fmla="*/ 838905 h 1497210"/>
                <a:gd name="connsiteX248" fmla="*/ 658481 w 1526976"/>
                <a:gd name="connsiteY248" fmla="*/ 839641 h 1497210"/>
                <a:gd name="connsiteX249" fmla="*/ 660389 w 1526976"/>
                <a:gd name="connsiteY249" fmla="*/ 840034 h 1497210"/>
                <a:gd name="connsiteX250" fmla="*/ 663268 w 1526976"/>
                <a:gd name="connsiteY250" fmla="*/ 840623 h 1497210"/>
                <a:gd name="connsiteX251" fmla="*/ 665110 w 1526976"/>
                <a:gd name="connsiteY251" fmla="*/ 840977 h 1497210"/>
                <a:gd name="connsiteX252" fmla="*/ 667884 w 1526976"/>
                <a:gd name="connsiteY252" fmla="*/ 841510 h 1497210"/>
                <a:gd name="connsiteX253" fmla="*/ 669953 w 1526976"/>
                <a:gd name="connsiteY253" fmla="*/ 841876 h 1497210"/>
                <a:gd name="connsiteX254" fmla="*/ 672358 w 1526976"/>
                <a:gd name="connsiteY254" fmla="*/ 842302 h 1497210"/>
                <a:gd name="connsiteX255" fmla="*/ 674418 w 1526976"/>
                <a:gd name="connsiteY255" fmla="*/ 842635 h 1497210"/>
                <a:gd name="connsiteX256" fmla="*/ 676725 w 1526976"/>
                <a:gd name="connsiteY256" fmla="*/ 843004 h 1497210"/>
                <a:gd name="connsiteX257" fmla="*/ 678648 w 1526976"/>
                <a:gd name="connsiteY257" fmla="*/ 843281 h 1497210"/>
                <a:gd name="connsiteX258" fmla="*/ 680975 w 1526976"/>
                <a:gd name="connsiteY258" fmla="*/ 843611 h 1497210"/>
                <a:gd name="connsiteX259" fmla="*/ 682815 w 1526976"/>
                <a:gd name="connsiteY259" fmla="*/ 843841 h 1497210"/>
                <a:gd name="connsiteX260" fmla="*/ 685139 w 1526976"/>
                <a:gd name="connsiteY260" fmla="*/ 844126 h 1497210"/>
                <a:gd name="connsiteX261" fmla="*/ 686860 w 1526976"/>
                <a:gd name="connsiteY261" fmla="*/ 844305 h 1497210"/>
                <a:gd name="connsiteX262" fmla="*/ 689220 w 1526976"/>
                <a:gd name="connsiteY262" fmla="*/ 844546 h 1497210"/>
                <a:gd name="connsiteX263" fmla="*/ 690899 w 1526976"/>
                <a:gd name="connsiteY263" fmla="*/ 844686 h 1497210"/>
                <a:gd name="connsiteX264" fmla="*/ 693239 w 1526976"/>
                <a:gd name="connsiteY264" fmla="*/ 844876 h 1497210"/>
                <a:gd name="connsiteX265" fmla="*/ 694840 w 1526976"/>
                <a:gd name="connsiteY265" fmla="*/ 844975 h 1497210"/>
                <a:gd name="connsiteX266" fmla="*/ 697218 w 1526976"/>
                <a:gd name="connsiteY266" fmla="*/ 845115 h 1497210"/>
                <a:gd name="connsiteX267" fmla="*/ 698716 w 1526976"/>
                <a:gd name="connsiteY267" fmla="*/ 845171 h 1497210"/>
                <a:gd name="connsiteX268" fmla="*/ 701159 w 1526976"/>
                <a:gd name="connsiteY268" fmla="*/ 845257 h 1497210"/>
                <a:gd name="connsiteX269" fmla="*/ 702594 w 1526976"/>
                <a:gd name="connsiteY269" fmla="*/ 845278 h 1497210"/>
                <a:gd name="connsiteX270" fmla="*/ 705094 w 1526976"/>
                <a:gd name="connsiteY270" fmla="*/ 845308 h 1497210"/>
                <a:gd name="connsiteX271" fmla="*/ 705219 w 1526976"/>
                <a:gd name="connsiteY271" fmla="*/ 845308 h 1497210"/>
                <a:gd name="connsiteX272" fmla="*/ 706544 w 1526976"/>
                <a:gd name="connsiteY272" fmla="*/ 845293 h 1497210"/>
                <a:gd name="connsiteX273" fmla="*/ 708991 w 1526976"/>
                <a:gd name="connsiteY273" fmla="*/ 845263 h 1497210"/>
                <a:gd name="connsiteX274" fmla="*/ 710390 w 1526976"/>
                <a:gd name="connsiteY274" fmla="*/ 845216 h 1497210"/>
                <a:gd name="connsiteX275" fmla="*/ 712911 w 1526976"/>
                <a:gd name="connsiteY275" fmla="*/ 845126 h 1497210"/>
                <a:gd name="connsiteX276" fmla="*/ 714241 w 1526976"/>
                <a:gd name="connsiteY276" fmla="*/ 845052 h 1497210"/>
                <a:gd name="connsiteX277" fmla="*/ 716855 w 1526976"/>
                <a:gd name="connsiteY277" fmla="*/ 844900 h 1497210"/>
                <a:gd name="connsiteX278" fmla="*/ 718164 w 1526976"/>
                <a:gd name="connsiteY278" fmla="*/ 844796 h 1497210"/>
                <a:gd name="connsiteX279" fmla="*/ 720843 w 1526976"/>
                <a:gd name="connsiteY279" fmla="*/ 844582 h 1497210"/>
                <a:gd name="connsiteX280" fmla="*/ 722126 w 1526976"/>
                <a:gd name="connsiteY280" fmla="*/ 844454 h 1497210"/>
                <a:gd name="connsiteX281" fmla="*/ 724903 w 1526976"/>
                <a:gd name="connsiteY281" fmla="*/ 844171 h 1497210"/>
                <a:gd name="connsiteX282" fmla="*/ 726040 w 1526976"/>
                <a:gd name="connsiteY282" fmla="*/ 844034 h 1497210"/>
                <a:gd name="connsiteX283" fmla="*/ 729038 w 1526976"/>
                <a:gd name="connsiteY283" fmla="*/ 843671 h 1497210"/>
                <a:gd name="connsiteX284" fmla="*/ 730035 w 1526976"/>
                <a:gd name="connsiteY284" fmla="*/ 843531 h 1497210"/>
                <a:gd name="connsiteX285" fmla="*/ 733264 w 1526976"/>
                <a:gd name="connsiteY285" fmla="*/ 843076 h 1497210"/>
                <a:gd name="connsiteX286" fmla="*/ 734143 w 1526976"/>
                <a:gd name="connsiteY286" fmla="*/ 842939 h 1497210"/>
                <a:gd name="connsiteX287" fmla="*/ 737589 w 1526976"/>
                <a:gd name="connsiteY287" fmla="*/ 842394 h 1497210"/>
                <a:gd name="connsiteX288" fmla="*/ 738506 w 1526976"/>
                <a:gd name="connsiteY288" fmla="*/ 842236 h 1497210"/>
                <a:gd name="connsiteX289" fmla="*/ 742042 w 1526976"/>
                <a:gd name="connsiteY289" fmla="*/ 841620 h 1497210"/>
                <a:gd name="connsiteX290" fmla="*/ 742816 w 1526976"/>
                <a:gd name="connsiteY290" fmla="*/ 841474 h 1497210"/>
                <a:gd name="connsiteX291" fmla="*/ 746632 w 1526976"/>
                <a:gd name="connsiteY291" fmla="*/ 840754 h 1497210"/>
                <a:gd name="connsiteX292" fmla="*/ 747269 w 1526976"/>
                <a:gd name="connsiteY292" fmla="*/ 840626 h 1497210"/>
                <a:gd name="connsiteX293" fmla="*/ 751380 w 1526976"/>
                <a:gd name="connsiteY293" fmla="*/ 839795 h 1497210"/>
                <a:gd name="connsiteX294" fmla="*/ 751666 w 1526976"/>
                <a:gd name="connsiteY294" fmla="*/ 839736 h 1497210"/>
                <a:gd name="connsiteX295" fmla="*/ 756288 w 1526976"/>
                <a:gd name="connsiteY295" fmla="*/ 838751 h 1497210"/>
                <a:gd name="connsiteX296" fmla="*/ 756377 w 1526976"/>
                <a:gd name="connsiteY296" fmla="*/ 838730 h 1497210"/>
                <a:gd name="connsiteX297" fmla="*/ 777892 w 1526976"/>
                <a:gd name="connsiteY297" fmla="*/ 833658 h 1497210"/>
                <a:gd name="connsiteX298" fmla="*/ 780601 w 1526976"/>
                <a:gd name="connsiteY298" fmla="*/ 832985 h 1497210"/>
                <a:gd name="connsiteX299" fmla="*/ 786914 w 1526976"/>
                <a:gd name="connsiteY299" fmla="*/ 831288 h 1497210"/>
                <a:gd name="connsiteX300" fmla="*/ 790659 w 1526976"/>
                <a:gd name="connsiteY300" fmla="*/ 830140 h 1497210"/>
                <a:gd name="connsiteX301" fmla="*/ 793168 w 1526976"/>
                <a:gd name="connsiteY301" fmla="*/ 829366 h 1497210"/>
                <a:gd name="connsiteX302" fmla="*/ 798904 w 1526976"/>
                <a:gd name="connsiteY302" fmla="*/ 827380 h 1497210"/>
                <a:gd name="connsiteX303" fmla="*/ 799362 w 1526976"/>
                <a:gd name="connsiteY303" fmla="*/ 827222 h 1497210"/>
                <a:gd name="connsiteX304" fmla="*/ 805592 w 1526976"/>
                <a:gd name="connsiteY304" fmla="*/ 824832 h 1497210"/>
                <a:gd name="connsiteX305" fmla="*/ 805595 w 1526976"/>
                <a:gd name="connsiteY305" fmla="*/ 860566 h 1497210"/>
                <a:gd name="connsiteX306" fmla="*/ 829404 w 1526976"/>
                <a:gd name="connsiteY306" fmla="*/ 894918 h 1497210"/>
                <a:gd name="connsiteX307" fmla="*/ 877000 w 1526976"/>
                <a:gd name="connsiteY307" fmla="*/ 918811 h 1497210"/>
                <a:gd name="connsiteX308" fmla="*/ 876256 w 1526976"/>
                <a:gd name="connsiteY308" fmla="*/ 919407 h 1497210"/>
                <a:gd name="connsiteX309" fmla="*/ 868246 w 1526976"/>
                <a:gd name="connsiteY309" fmla="*/ 925553 h 1497210"/>
                <a:gd name="connsiteX310" fmla="*/ 867079 w 1526976"/>
                <a:gd name="connsiteY310" fmla="*/ 926399 h 1497210"/>
                <a:gd name="connsiteX311" fmla="*/ 858884 w 1526976"/>
                <a:gd name="connsiteY311" fmla="*/ 932152 h 1497210"/>
                <a:gd name="connsiteX312" fmla="*/ 858316 w 1526976"/>
                <a:gd name="connsiteY312" fmla="*/ 932542 h 1497210"/>
                <a:gd name="connsiteX313" fmla="*/ 849725 w 1526976"/>
                <a:gd name="connsiteY313" fmla="*/ 938046 h 1497210"/>
                <a:gd name="connsiteX314" fmla="*/ 848148 w 1526976"/>
                <a:gd name="connsiteY314" fmla="*/ 939016 h 1497210"/>
                <a:gd name="connsiteX315" fmla="*/ 839626 w 1526976"/>
                <a:gd name="connsiteY315" fmla="*/ 943978 h 1497210"/>
                <a:gd name="connsiteX316" fmla="*/ 837953 w 1526976"/>
                <a:gd name="connsiteY316" fmla="*/ 944898 h 1497210"/>
                <a:gd name="connsiteX317" fmla="*/ 829032 w 1526976"/>
                <a:gd name="connsiteY317" fmla="*/ 949595 h 1497210"/>
                <a:gd name="connsiteX318" fmla="*/ 828217 w 1526976"/>
                <a:gd name="connsiteY318" fmla="*/ 949991 h 1497210"/>
                <a:gd name="connsiteX319" fmla="*/ 819415 w 1526976"/>
                <a:gd name="connsiteY319" fmla="*/ 954158 h 1497210"/>
                <a:gd name="connsiteX320" fmla="*/ 818076 w 1526976"/>
                <a:gd name="connsiteY320" fmla="*/ 954771 h 1497210"/>
                <a:gd name="connsiteX321" fmla="*/ 808958 w 1526976"/>
                <a:gd name="connsiteY321" fmla="*/ 958626 h 1497210"/>
                <a:gd name="connsiteX322" fmla="*/ 807092 w 1526976"/>
                <a:gd name="connsiteY322" fmla="*/ 959370 h 1497210"/>
                <a:gd name="connsiteX323" fmla="*/ 797856 w 1526976"/>
                <a:gd name="connsiteY323" fmla="*/ 962820 h 1497210"/>
                <a:gd name="connsiteX324" fmla="*/ 796287 w 1526976"/>
                <a:gd name="connsiteY324" fmla="*/ 963359 h 1497210"/>
                <a:gd name="connsiteX325" fmla="*/ 786786 w 1526976"/>
                <a:gd name="connsiteY325" fmla="*/ 966457 h 1497210"/>
                <a:gd name="connsiteX326" fmla="*/ 786340 w 1526976"/>
                <a:gd name="connsiteY326" fmla="*/ 966597 h 1497210"/>
                <a:gd name="connsiteX327" fmla="*/ 776484 w 1526976"/>
                <a:gd name="connsiteY327" fmla="*/ 969353 h 1497210"/>
                <a:gd name="connsiteX328" fmla="*/ 774713 w 1526976"/>
                <a:gd name="connsiteY328" fmla="*/ 969818 h 1497210"/>
                <a:gd name="connsiteX329" fmla="*/ 765078 w 1526976"/>
                <a:gd name="connsiteY329" fmla="*/ 972080 h 1497210"/>
                <a:gd name="connsiteX330" fmla="*/ 763161 w 1526976"/>
                <a:gd name="connsiteY330" fmla="*/ 972482 h 1497210"/>
                <a:gd name="connsiteX331" fmla="*/ 753216 w 1526976"/>
                <a:gd name="connsiteY331" fmla="*/ 974378 h 1497210"/>
                <a:gd name="connsiteX332" fmla="*/ 752136 w 1526976"/>
                <a:gd name="connsiteY332" fmla="*/ 974550 h 1497210"/>
                <a:gd name="connsiteX333" fmla="*/ 742355 w 1526976"/>
                <a:gd name="connsiteY333" fmla="*/ 975991 h 1497210"/>
                <a:gd name="connsiteX334" fmla="*/ 741090 w 1526976"/>
                <a:gd name="connsiteY334" fmla="*/ 976161 h 1497210"/>
                <a:gd name="connsiteX335" fmla="*/ 730961 w 1526976"/>
                <a:gd name="connsiteY335" fmla="*/ 977220 h 1497210"/>
                <a:gd name="connsiteX336" fmla="*/ 728999 w 1526976"/>
                <a:gd name="connsiteY336" fmla="*/ 977387 h 1497210"/>
                <a:gd name="connsiteX337" fmla="*/ 718882 w 1526976"/>
                <a:gd name="connsiteY337" fmla="*/ 978021 h 1497210"/>
                <a:gd name="connsiteX338" fmla="*/ 717176 w 1526976"/>
                <a:gd name="connsiteY338" fmla="*/ 978084 h 1497210"/>
                <a:gd name="connsiteX339" fmla="*/ 706493 w 1526976"/>
                <a:gd name="connsiteY339" fmla="*/ 978307 h 1497210"/>
                <a:gd name="connsiteX340" fmla="*/ 695810 w 1526976"/>
                <a:gd name="connsiteY340" fmla="*/ 978084 h 1497210"/>
                <a:gd name="connsiteX341" fmla="*/ 694105 w 1526976"/>
                <a:gd name="connsiteY341" fmla="*/ 978021 h 1497210"/>
                <a:gd name="connsiteX342" fmla="*/ 683985 w 1526976"/>
                <a:gd name="connsiteY342" fmla="*/ 977387 h 1497210"/>
                <a:gd name="connsiteX343" fmla="*/ 682032 w 1526976"/>
                <a:gd name="connsiteY343" fmla="*/ 977220 h 1497210"/>
                <a:gd name="connsiteX344" fmla="*/ 671888 w 1526976"/>
                <a:gd name="connsiteY344" fmla="*/ 976158 h 1497210"/>
                <a:gd name="connsiteX345" fmla="*/ 670664 w 1526976"/>
                <a:gd name="connsiteY345" fmla="*/ 975994 h 1497210"/>
                <a:gd name="connsiteX346" fmla="*/ 660818 w 1526976"/>
                <a:gd name="connsiteY346" fmla="*/ 974542 h 1497210"/>
                <a:gd name="connsiteX347" fmla="*/ 659785 w 1526976"/>
                <a:gd name="connsiteY347" fmla="*/ 974378 h 1497210"/>
                <a:gd name="connsiteX348" fmla="*/ 649796 w 1526976"/>
                <a:gd name="connsiteY348" fmla="*/ 972473 h 1497210"/>
                <a:gd name="connsiteX349" fmla="*/ 647932 w 1526976"/>
                <a:gd name="connsiteY349" fmla="*/ 972080 h 1497210"/>
                <a:gd name="connsiteX350" fmla="*/ 638247 w 1526976"/>
                <a:gd name="connsiteY350" fmla="*/ 969806 h 1497210"/>
                <a:gd name="connsiteX351" fmla="*/ 636547 w 1526976"/>
                <a:gd name="connsiteY351" fmla="*/ 969359 h 1497210"/>
                <a:gd name="connsiteX352" fmla="*/ 626623 w 1526976"/>
                <a:gd name="connsiteY352" fmla="*/ 966582 h 1497210"/>
                <a:gd name="connsiteX353" fmla="*/ 626293 w 1526976"/>
                <a:gd name="connsiteY353" fmla="*/ 966478 h 1497210"/>
                <a:gd name="connsiteX354" fmla="*/ 616649 w 1526976"/>
                <a:gd name="connsiteY354" fmla="*/ 963335 h 1497210"/>
                <a:gd name="connsiteX355" fmla="*/ 615160 w 1526976"/>
                <a:gd name="connsiteY355" fmla="*/ 962826 h 1497210"/>
                <a:gd name="connsiteX356" fmla="*/ 605862 w 1526976"/>
                <a:gd name="connsiteY356" fmla="*/ 959352 h 1497210"/>
                <a:gd name="connsiteX357" fmla="*/ 604067 w 1526976"/>
                <a:gd name="connsiteY357" fmla="*/ 958638 h 1497210"/>
                <a:gd name="connsiteX358" fmla="*/ 594881 w 1526976"/>
                <a:gd name="connsiteY358" fmla="*/ 954756 h 1497210"/>
                <a:gd name="connsiteX359" fmla="*/ 593631 w 1526976"/>
                <a:gd name="connsiteY359" fmla="*/ 954185 h 1497210"/>
                <a:gd name="connsiteX360" fmla="*/ 584704 w 1526976"/>
                <a:gd name="connsiteY360" fmla="*/ 949958 h 1497210"/>
                <a:gd name="connsiteX361" fmla="*/ 583975 w 1526976"/>
                <a:gd name="connsiteY361" fmla="*/ 949601 h 1497210"/>
                <a:gd name="connsiteX362" fmla="*/ 575007 w 1526976"/>
                <a:gd name="connsiteY362" fmla="*/ 944877 h 1497210"/>
                <a:gd name="connsiteX363" fmla="*/ 573375 w 1526976"/>
                <a:gd name="connsiteY363" fmla="*/ 943981 h 1497210"/>
                <a:gd name="connsiteX364" fmla="*/ 564830 w 1526976"/>
                <a:gd name="connsiteY364" fmla="*/ 939007 h 1497210"/>
                <a:gd name="connsiteX365" fmla="*/ 563273 w 1526976"/>
                <a:gd name="connsiteY365" fmla="*/ 938046 h 1497210"/>
                <a:gd name="connsiteX366" fmla="*/ 554677 w 1526976"/>
                <a:gd name="connsiteY366" fmla="*/ 932539 h 1497210"/>
                <a:gd name="connsiteX367" fmla="*/ 554105 w 1526976"/>
                <a:gd name="connsiteY367" fmla="*/ 932146 h 1497210"/>
                <a:gd name="connsiteX368" fmla="*/ 545946 w 1526976"/>
                <a:gd name="connsiteY368" fmla="*/ 926419 h 1497210"/>
                <a:gd name="connsiteX369" fmla="*/ 544729 w 1526976"/>
                <a:gd name="connsiteY369" fmla="*/ 925538 h 1497210"/>
                <a:gd name="connsiteX370" fmla="*/ 536770 w 1526976"/>
                <a:gd name="connsiteY370" fmla="*/ 919430 h 1497210"/>
                <a:gd name="connsiteX371" fmla="*/ 535996 w 1526976"/>
                <a:gd name="connsiteY371" fmla="*/ 918811 h 1497210"/>
                <a:gd name="connsiteX372" fmla="*/ 583597 w 1526976"/>
                <a:gd name="connsiteY372" fmla="*/ 894912 h 1497210"/>
                <a:gd name="connsiteX373" fmla="*/ 281985 w 1526976"/>
                <a:gd name="connsiteY373" fmla="*/ 1417600 h 1497210"/>
                <a:gd name="connsiteX374" fmla="*/ 281985 w 1526976"/>
                <a:gd name="connsiteY374" fmla="*/ 1186687 h 1497210"/>
                <a:gd name="connsiteX375" fmla="*/ 260339 w 1526976"/>
                <a:gd name="connsiteY375" fmla="*/ 1165042 h 1497210"/>
                <a:gd name="connsiteX376" fmla="*/ 238694 w 1526976"/>
                <a:gd name="connsiteY376" fmla="*/ 1186687 h 1497210"/>
                <a:gd name="connsiteX377" fmla="*/ 238694 w 1526976"/>
                <a:gd name="connsiteY377" fmla="*/ 1417603 h 1497210"/>
                <a:gd name="connsiteX378" fmla="*/ 68277 w 1526976"/>
                <a:gd name="connsiteY378" fmla="*/ 1417603 h 1497210"/>
                <a:gd name="connsiteX379" fmla="*/ 51709 w 1526976"/>
                <a:gd name="connsiteY379" fmla="*/ 1410423 h 1497210"/>
                <a:gd name="connsiteX380" fmla="*/ 45580 w 1526976"/>
                <a:gd name="connsiteY380" fmla="*/ 1393183 h 1497210"/>
                <a:gd name="connsiteX381" fmla="*/ 58124 w 1526976"/>
                <a:gd name="connsiteY381" fmla="*/ 1172918 h 1497210"/>
                <a:gd name="connsiteX382" fmla="*/ 179118 w 1526976"/>
                <a:gd name="connsiteY382" fmla="*/ 1012689 h 1497210"/>
                <a:gd name="connsiteX383" fmla="*/ 465219 w 1526976"/>
                <a:gd name="connsiteY383" fmla="*/ 911575 h 1497210"/>
                <a:gd name="connsiteX384" fmla="*/ 482739 w 1526976"/>
                <a:gd name="connsiteY384" fmla="*/ 929122 h 1497210"/>
                <a:gd name="connsiteX385" fmla="*/ 706508 w 1526976"/>
                <a:gd name="connsiteY385" fmla="*/ 1021595 h 1497210"/>
                <a:gd name="connsiteX386" fmla="*/ 706511 w 1526976"/>
                <a:gd name="connsiteY386" fmla="*/ 1021595 h 1497210"/>
                <a:gd name="connsiteX387" fmla="*/ 745799 w 1526976"/>
                <a:gd name="connsiteY387" fmla="*/ 1019214 h 1497210"/>
                <a:gd name="connsiteX388" fmla="*/ 783979 w 1526976"/>
                <a:gd name="connsiteY388" fmla="*/ 1012159 h 1497210"/>
                <a:gd name="connsiteX389" fmla="*/ 806214 w 1526976"/>
                <a:gd name="connsiteY389" fmla="*/ 1005742 h 1497210"/>
                <a:gd name="connsiteX390" fmla="*/ 930286 w 1526976"/>
                <a:gd name="connsiteY390" fmla="*/ 929125 h 1497210"/>
                <a:gd name="connsiteX391" fmla="*/ 930355 w 1526976"/>
                <a:gd name="connsiteY391" fmla="*/ 929057 h 1497210"/>
                <a:gd name="connsiteX392" fmla="*/ 947803 w 1526976"/>
                <a:gd name="connsiteY392" fmla="*/ 911578 h 1497210"/>
                <a:gd name="connsiteX393" fmla="*/ 1023911 w 1526976"/>
                <a:gd name="connsiteY393" fmla="*/ 938477 h 1497210"/>
                <a:gd name="connsiteX394" fmla="*/ 1023051 w 1526976"/>
                <a:gd name="connsiteY394" fmla="*/ 939168 h 1497210"/>
                <a:gd name="connsiteX395" fmla="*/ 1017172 w 1526976"/>
                <a:gd name="connsiteY395" fmla="*/ 943901 h 1497210"/>
                <a:gd name="connsiteX396" fmla="*/ 1015270 w 1526976"/>
                <a:gd name="connsiteY396" fmla="*/ 945493 h 1497210"/>
                <a:gd name="connsiteX397" fmla="*/ 1010290 w 1526976"/>
                <a:gd name="connsiteY397" fmla="*/ 949762 h 1497210"/>
                <a:gd name="connsiteX398" fmla="*/ 1008227 w 1526976"/>
                <a:gd name="connsiteY398" fmla="*/ 951577 h 1497210"/>
                <a:gd name="connsiteX399" fmla="*/ 1003361 w 1526976"/>
                <a:gd name="connsiteY399" fmla="*/ 956012 h 1497210"/>
                <a:gd name="connsiteX400" fmla="*/ 1001518 w 1526976"/>
                <a:gd name="connsiteY400" fmla="*/ 957721 h 1497210"/>
                <a:gd name="connsiteX401" fmla="*/ 995065 w 1526976"/>
                <a:gd name="connsiteY401" fmla="*/ 963978 h 1497210"/>
                <a:gd name="connsiteX402" fmla="*/ 989523 w 1526976"/>
                <a:gd name="connsiteY402" fmla="*/ 969663 h 1497210"/>
                <a:gd name="connsiteX403" fmla="*/ 988662 w 1526976"/>
                <a:gd name="connsiteY403" fmla="*/ 970589 h 1497210"/>
                <a:gd name="connsiteX404" fmla="*/ 984070 w 1526976"/>
                <a:gd name="connsiteY404" fmla="*/ 975548 h 1497210"/>
                <a:gd name="connsiteX405" fmla="*/ 983867 w 1526976"/>
                <a:gd name="connsiteY405" fmla="*/ 975777 h 1497210"/>
                <a:gd name="connsiteX406" fmla="*/ 903938 w 1526976"/>
                <a:gd name="connsiteY406" fmla="*/ 1183993 h 1497210"/>
                <a:gd name="connsiteX407" fmla="*/ 983867 w 1526976"/>
                <a:gd name="connsiteY407" fmla="*/ 1392210 h 1497210"/>
                <a:gd name="connsiteX408" fmla="*/ 984070 w 1526976"/>
                <a:gd name="connsiteY408" fmla="*/ 1392439 h 1497210"/>
                <a:gd name="connsiteX409" fmla="*/ 988662 w 1526976"/>
                <a:gd name="connsiteY409" fmla="*/ 1397398 h 1497210"/>
                <a:gd name="connsiteX410" fmla="*/ 989523 w 1526976"/>
                <a:gd name="connsiteY410" fmla="*/ 1398324 h 1497210"/>
                <a:gd name="connsiteX411" fmla="*/ 995065 w 1526976"/>
                <a:gd name="connsiteY411" fmla="*/ 1404009 h 1497210"/>
                <a:gd name="connsiteX412" fmla="*/ 1001670 w 1526976"/>
                <a:gd name="connsiteY412" fmla="*/ 1410408 h 1497210"/>
                <a:gd name="connsiteX413" fmla="*/ 1003257 w 1526976"/>
                <a:gd name="connsiteY413" fmla="*/ 1411882 h 1497210"/>
                <a:gd name="connsiteX414" fmla="*/ 1008826 w 1526976"/>
                <a:gd name="connsiteY414" fmla="*/ 1416945 h 1497210"/>
                <a:gd name="connsiteX415" fmla="*/ 1009546 w 1526976"/>
                <a:gd name="connsiteY415" fmla="*/ 1417600 h 1497210"/>
                <a:gd name="connsiteX416" fmla="*/ 281985 w 1526976"/>
                <a:gd name="connsiteY416" fmla="*/ 1417600 h 1497210"/>
                <a:gd name="connsiteX417" fmla="*/ 1404485 w 1526976"/>
                <a:gd name="connsiteY417" fmla="*/ 1373398 h 1497210"/>
                <a:gd name="connsiteX418" fmla="*/ 1215081 w 1526976"/>
                <a:gd name="connsiteY418" fmla="*/ 1451854 h 1497210"/>
                <a:gd name="connsiteX419" fmla="*/ 1089229 w 1526976"/>
                <a:gd name="connsiteY419" fmla="*/ 1420585 h 1497210"/>
                <a:gd name="connsiteX420" fmla="*/ 1088589 w 1526976"/>
                <a:gd name="connsiteY420" fmla="*/ 1420169 h 1497210"/>
                <a:gd name="connsiteX421" fmla="*/ 1073060 w 1526976"/>
                <a:gd name="connsiteY421" fmla="*/ 1411126 h 1497210"/>
                <a:gd name="connsiteX422" fmla="*/ 1070366 w 1526976"/>
                <a:gd name="connsiteY422" fmla="*/ 1409417 h 1497210"/>
                <a:gd name="connsiteX423" fmla="*/ 1064202 w 1526976"/>
                <a:gd name="connsiteY423" fmla="*/ 1405339 h 1497210"/>
                <a:gd name="connsiteX424" fmla="*/ 1060222 w 1526976"/>
                <a:gd name="connsiteY424" fmla="*/ 1402536 h 1497210"/>
                <a:gd name="connsiteX425" fmla="*/ 1053034 w 1526976"/>
                <a:gd name="connsiteY425" fmla="*/ 1397255 h 1497210"/>
                <a:gd name="connsiteX426" fmla="*/ 1046738 w 1526976"/>
                <a:gd name="connsiteY426" fmla="*/ 1392335 h 1497210"/>
                <a:gd name="connsiteX427" fmla="*/ 1043214 w 1526976"/>
                <a:gd name="connsiteY427" fmla="*/ 1389403 h 1497210"/>
                <a:gd name="connsiteX428" fmla="*/ 1037204 w 1526976"/>
                <a:gd name="connsiteY428" fmla="*/ 1384212 h 1497210"/>
                <a:gd name="connsiteX429" fmla="*/ 1034281 w 1526976"/>
                <a:gd name="connsiteY429" fmla="*/ 1381592 h 1497210"/>
                <a:gd name="connsiteX430" fmla="*/ 1025676 w 1526976"/>
                <a:gd name="connsiteY430" fmla="*/ 1373398 h 1497210"/>
                <a:gd name="connsiteX431" fmla="*/ 1016267 w 1526976"/>
                <a:gd name="connsiteY431" fmla="*/ 1363498 h 1497210"/>
                <a:gd name="connsiteX432" fmla="*/ 1015047 w 1526976"/>
                <a:gd name="connsiteY432" fmla="*/ 1362084 h 1497210"/>
                <a:gd name="connsiteX433" fmla="*/ 1007340 w 1526976"/>
                <a:gd name="connsiteY433" fmla="*/ 1353104 h 1497210"/>
                <a:gd name="connsiteX434" fmla="*/ 1007132 w 1526976"/>
                <a:gd name="connsiteY434" fmla="*/ 1352839 h 1497210"/>
                <a:gd name="connsiteX435" fmla="*/ 1007227 w 1526976"/>
                <a:gd name="connsiteY435" fmla="*/ 1015023 h 1497210"/>
                <a:gd name="connsiteX436" fmla="*/ 1007329 w 1526976"/>
                <a:gd name="connsiteY436" fmla="*/ 1014892 h 1497210"/>
                <a:gd name="connsiteX437" fmla="*/ 1015240 w 1526976"/>
                <a:gd name="connsiteY437" fmla="*/ 1005673 h 1497210"/>
                <a:gd name="connsiteX438" fmla="*/ 1016252 w 1526976"/>
                <a:gd name="connsiteY438" fmla="*/ 1004501 h 1497210"/>
                <a:gd name="connsiteX439" fmla="*/ 1025676 w 1526976"/>
                <a:gd name="connsiteY439" fmla="*/ 994586 h 1497210"/>
                <a:gd name="connsiteX440" fmla="*/ 1034528 w 1526976"/>
                <a:gd name="connsiteY440" fmla="*/ 986171 h 1497210"/>
                <a:gd name="connsiteX441" fmla="*/ 1036758 w 1526976"/>
                <a:gd name="connsiteY441" fmla="*/ 984153 h 1497210"/>
                <a:gd name="connsiteX442" fmla="*/ 1045818 w 1526976"/>
                <a:gd name="connsiteY442" fmla="*/ 976378 h 1497210"/>
                <a:gd name="connsiteX443" fmla="*/ 1046708 w 1526976"/>
                <a:gd name="connsiteY443" fmla="*/ 975676 h 1497210"/>
                <a:gd name="connsiteX444" fmla="*/ 1055412 w 1526976"/>
                <a:gd name="connsiteY444" fmla="*/ 968940 h 1497210"/>
                <a:gd name="connsiteX445" fmla="*/ 1057763 w 1526976"/>
                <a:gd name="connsiteY445" fmla="*/ 967204 h 1497210"/>
                <a:gd name="connsiteX446" fmla="*/ 1067634 w 1526976"/>
                <a:gd name="connsiteY446" fmla="*/ 960331 h 1497210"/>
                <a:gd name="connsiteX447" fmla="*/ 1067747 w 1526976"/>
                <a:gd name="connsiteY447" fmla="*/ 960260 h 1497210"/>
                <a:gd name="connsiteX448" fmla="*/ 1078168 w 1526976"/>
                <a:gd name="connsiteY448" fmla="*/ 953753 h 1497210"/>
                <a:gd name="connsiteX449" fmla="*/ 1079588 w 1526976"/>
                <a:gd name="connsiteY449" fmla="*/ 952911 h 1497210"/>
                <a:gd name="connsiteX450" fmla="*/ 1215084 w 1526976"/>
                <a:gd name="connsiteY450" fmla="*/ 916254 h 1497210"/>
                <a:gd name="connsiteX451" fmla="*/ 1404488 w 1526976"/>
                <a:gd name="connsiteY451" fmla="*/ 994583 h 1497210"/>
                <a:gd name="connsiteX452" fmla="*/ 1482945 w 1526976"/>
                <a:gd name="connsiteY452" fmla="*/ 1183990 h 1497210"/>
                <a:gd name="connsiteX453" fmla="*/ 1404485 w 1526976"/>
                <a:gd name="connsiteY453" fmla="*/ 1373398 h 149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Lst>
              <a:rect l="l" t="t" r="r" b="b"/>
              <a:pathLst>
                <a:path w="1526976" h="1497210">
                  <a:moveTo>
                    <a:pt x="1435099" y="963975"/>
                  </a:moveTo>
                  <a:cubicBezTo>
                    <a:pt x="1336388" y="865266"/>
                    <a:pt x="1187324" y="846874"/>
                    <a:pt x="1069842" y="908789"/>
                  </a:cubicBezTo>
                  <a:lnTo>
                    <a:pt x="958927" y="869588"/>
                  </a:lnTo>
                  <a:cubicBezTo>
                    <a:pt x="945279" y="864769"/>
                    <a:pt x="929863" y="868269"/>
                    <a:pt x="919639" y="878512"/>
                  </a:cubicBezTo>
                  <a:lnTo>
                    <a:pt x="910825" y="887340"/>
                  </a:lnTo>
                  <a:lnTo>
                    <a:pt x="848901" y="856256"/>
                  </a:lnTo>
                  <a:lnTo>
                    <a:pt x="848895" y="801532"/>
                  </a:lnTo>
                  <a:cubicBezTo>
                    <a:pt x="859783" y="794147"/>
                    <a:pt x="870442" y="785738"/>
                    <a:pt x="880720" y="776335"/>
                  </a:cubicBezTo>
                  <a:cubicBezTo>
                    <a:pt x="889543" y="768269"/>
                    <a:pt x="890153" y="754576"/>
                    <a:pt x="882084" y="745754"/>
                  </a:cubicBezTo>
                  <a:cubicBezTo>
                    <a:pt x="874014" y="736931"/>
                    <a:pt x="860322" y="736324"/>
                    <a:pt x="851502" y="744391"/>
                  </a:cubicBezTo>
                  <a:cubicBezTo>
                    <a:pt x="840715" y="754255"/>
                    <a:pt x="829538" y="762786"/>
                    <a:pt x="818195" y="769897"/>
                  </a:cubicBezTo>
                  <a:cubicBezTo>
                    <a:pt x="817936" y="770043"/>
                    <a:pt x="817668" y="770171"/>
                    <a:pt x="817412" y="770328"/>
                  </a:cubicBezTo>
                  <a:lnTo>
                    <a:pt x="817409" y="770328"/>
                  </a:lnTo>
                  <a:cubicBezTo>
                    <a:pt x="807524" y="776460"/>
                    <a:pt x="797630" y="781467"/>
                    <a:pt x="787834" y="785301"/>
                  </a:cubicBezTo>
                  <a:cubicBezTo>
                    <a:pt x="787768" y="785324"/>
                    <a:pt x="787706" y="785351"/>
                    <a:pt x="787640" y="785375"/>
                  </a:cubicBezTo>
                  <a:cubicBezTo>
                    <a:pt x="785911" y="786051"/>
                    <a:pt x="784185" y="786676"/>
                    <a:pt x="782461" y="787277"/>
                  </a:cubicBezTo>
                  <a:cubicBezTo>
                    <a:pt x="782152" y="787384"/>
                    <a:pt x="781842" y="787497"/>
                    <a:pt x="781532" y="787604"/>
                  </a:cubicBezTo>
                  <a:cubicBezTo>
                    <a:pt x="780011" y="788122"/>
                    <a:pt x="778496" y="788602"/>
                    <a:pt x="776981" y="789063"/>
                  </a:cubicBezTo>
                  <a:cubicBezTo>
                    <a:pt x="776568" y="789188"/>
                    <a:pt x="776151" y="789328"/>
                    <a:pt x="775737" y="789450"/>
                  </a:cubicBezTo>
                  <a:cubicBezTo>
                    <a:pt x="773877" y="789998"/>
                    <a:pt x="772019" y="790510"/>
                    <a:pt x="770168" y="790968"/>
                  </a:cubicBezTo>
                  <a:lnTo>
                    <a:pt x="767459" y="791641"/>
                  </a:lnTo>
                  <a:cubicBezTo>
                    <a:pt x="762259" y="792933"/>
                    <a:pt x="757422" y="794105"/>
                    <a:pt x="752880" y="795156"/>
                  </a:cubicBezTo>
                  <a:cubicBezTo>
                    <a:pt x="733205" y="799707"/>
                    <a:pt x="719078" y="801972"/>
                    <a:pt x="704940" y="801940"/>
                  </a:cubicBezTo>
                  <a:cubicBezTo>
                    <a:pt x="696239" y="801919"/>
                    <a:pt x="687530" y="801032"/>
                    <a:pt x="677519" y="799270"/>
                  </a:cubicBezTo>
                  <a:cubicBezTo>
                    <a:pt x="667506" y="797507"/>
                    <a:pt x="656192" y="794873"/>
                    <a:pt x="642277" y="791364"/>
                  </a:cubicBezTo>
                  <a:cubicBezTo>
                    <a:pt x="639961" y="790780"/>
                    <a:pt x="637648" y="790111"/>
                    <a:pt x="635339" y="789396"/>
                  </a:cubicBezTo>
                  <a:cubicBezTo>
                    <a:pt x="634609" y="789170"/>
                    <a:pt x="633877" y="788920"/>
                    <a:pt x="633145" y="788679"/>
                  </a:cubicBezTo>
                  <a:cubicBezTo>
                    <a:pt x="631549" y="788158"/>
                    <a:pt x="629957" y="787610"/>
                    <a:pt x="628367" y="787030"/>
                  </a:cubicBezTo>
                  <a:cubicBezTo>
                    <a:pt x="627522" y="786720"/>
                    <a:pt x="626677" y="786405"/>
                    <a:pt x="625831" y="786080"/>
                  </a:cubicBezTo>
                  <a:cubicBezTo>
                    <a:pt x="624293" y="785488"/>
                    <a:pt x="622760" y="784860"/>
                    <a:pt x="621227" y="784214"/>
                  </a:cubicBezTo>
                  <a:cubicBezTo>
                    <a:pt x="620426" y="783875"/>
                    <a:pt x="619625" y="783550"/>
                    <a:pt x="618822" y="783196"/>
                  </a:cubicBezTo>
                  <a:cubicBezTo>
                    <a:pt x="616848" y="782327"/>
                    <a:pt x="614881" y="781410"/>
                    <a:pt x="612919" y="780455"/>
                  </a:cubicBezTo>
                  <a:cubicBezTo>
                    <a:pt x="612598" y="780297"/>
                    <a:pt x="612276" y="780160"/>
                    <a:pt x="611952" y="779999"/>
                  </a:cubicBezTo>
                  <a:cubicBezTo>
                    <a:pt x="609639" y="778856"/>
                    <a:pt x="607335" y="777645"/>
                    <a:pt x="605043" y="776386"/>
                  </a:cubicBezTo>
                  <a:cubicBezTo>
                    <a:pt x="604519" y="776100"/>
                    <a:pt x="603995" y="775790"/>
                    <a:pt x="603471" y="775496"/>
                  </a:cubicBezTo>
                  <a:cubicBezTo>
                    <a:pt x="601578" y="774433"/>
                    <a:pt x="599691" y="773347"/>
                    <a:pt x="597816" y="772210"/>
                  </a:cubicBezTo>
                  <a:cubicBezTo>
                    <a:pt x="597423" y="771971"/>
                    <a:pt x="597027" y="771725"/>
                    <a:pt x="596634" y="771483"/>
                  </a:cubicBezTo>
                  <a:cubicBezTo>
                    <a:pt x="533665" y="732714"/>
                    <a:pt x="481432" y="652983"/>
                    <a:pt x="481432" y="585392"/>
                  </a:cubicBezTo>
                  <a:lnTo>
                    <a:pt x="481432" y="400029"/>
                  </a:lnTo>
                  <a:cubicBezTo>
                    <a:pt x="481432" y="395454"/>
                    <a:pt x="485156" y="391734"/>
                    <a:pt x="489731" y="391734"/>
                  </a:cubicBezTo>
                  <a:lnTo>
                    <a:pt x="698546" y="391734"/>
                  </a:lnTo>
                  <a:cubicBezTo>
                    <a:pt x="708312" y="391734"/>
                    <a:pt x="718004" y="388519"/>
                    <a:pt x="725841" y="382682"/>
                  </a:cubicBezTo>
                  <a:lnTo>
                    <a:pt x="838953" y="298371"/>
                  </a:lnTo>
                  <a:lnTo>
                    <a:pt x="838950" y="346064"/>
                  </a:lnTo>
                  <a:cubicBezTo>
                    <a:pt x="838950" y="371246"/>
                    <a:pt x="859441" y="391736"/>
                    <a:pt x="884623" y="391736"/>
                  </a:cubicBezTo>
                  <a:lnTo>
                    <a:pt x="923297" y="391736"/>
                  </a:lnTo>
                  <a:cubicBezTo>
                    <a:pt x="927872" y="391736"/>
                    <a:pt x="931596" y="395457"/>
                    <a:pt x="931596" y="400032"/>
                  </a:cubicBezTo>
                  <a:lnTo>
                    <a:pt x="931596" y="584966"/>
                  </a:lnTo>
                  <a:cubicBezTo>
                    <a:pt x="931581" y="603391"/>
                    <a:pt x="927786" y="623057"/>
                    <a:pt x="920306" y="643414"/>
                  </a:cubicBezTo>
                  <a:cubicBezTo>
                    <a:pt x="916183" y="654635"/>
                    <a:pt x="921937" y="667074"/>
                    <a:pt x="933161" y="671197"/>
                  </a:cubicBezTo>
                  <a:cubicBezTo>
                    <a:pt x="944377" y="675317"/>
                    <a:pt x="956819" y="669560"/>
                    <a:pt x="960942" y="658344"/>
                  </a:cubicBezTo>
                  <a:cubicBezTo>
                    <a:pt x="964469" y="648745"/>
                    <a:pt x="967324" y="639217"/>
                    <a:pt x="969517" y="629790"/>
                  </a:cubicBezTo>
                  <a:cubicBezTo>
                    <a:pt x="971351" y="630028"/>
                    <a:pt x="973208" y="630192"/>
                    <a:pt x="975107" y="630192"/>
                  </a:cubicBezTo>
                  <a:lnTo>
                    <a:pt x="1004394" y="630192"/>
                  </a:lnTo>
                  <a:cubicBezTo>
                    <a:pt x="990073" y="662398"/>
                    <a:pt x="957858" y="684598"/>
                    <a:pt x="920422" y="684598"/>
                  </a:cubicBezTo>
                  <a:lnTo>
                    <a:pt x="846817" y="684598"/>
                  </a:lnTo>
                  <a:cubicBezTo>
                    <a:pt x="838266" y="663806"/>
                    <a:pt x="817817" y="649117"/>
                    <a:pt x="793974" y="649117"/>
                  </a:cubicBezTo>
                  <a:lnTo>
                    <a:pt x="745775" y="649117"/>
                  </a:lnTo>
                  <a:cubicBezTo>
                    <a:pt x="714274" y="649117"/>
                    <a:pt x="688646" y="674745"/>
                    <a:pt x="688646" y="706246"/>
                  </a:cubicBezTo>
                  <a:cubicBezTo>
                    <a:pt x="688646" y="737747"/>
                    <a:pt x="714274" y="763372"/>
                    <a:pt x="745775" y="763372"/>
                  </a:cubicBezTo>
                  <a:lnTo>
                    <a:pt x="793974" y="763372"/>
                  </a:lnTo>
                  <a:cubicBezTo>
                    <a:pt x="817814" y="763372"/>
                    <a:pt x="838266" y="748683"/>
                    <a:pt x="846817" y="727889"/>
                  </a:cubicBezTo>
                  <a:lnTo>
                    <a:pt x="920422" y="727889"/>
                  </a:lnTo>
                  <a:cubicBezTo>
                    <a:pt x="986490" y="727889"/>
                    <a:pt x="1041529" y="680889"/>
                    <a:pt x="1053284" y="617818"/>
                  </a:cubicBezTo>
                  <a:cubicBezTo>
                    <a:pt x="1091294" y="610609"/>
                    <a:pt x="1120134" y="577161"/>
                    <a:pt x="1120134" y="537082"/>
                  </a:cubicBezTo>
                  <a:lnTo>
                    <a:pt x="1120134" y="442112"/>
                  </a:lnTo>
                  <a:cubicBezTo>
                    <a:pt x="1120134" y="417055"/>
                    <a:pt x="1108850" y="394594"/>
                    <a:pt x="1091113" y="379506"/>
                  </a:cubicBezTo>
                  <a:lnTo>
                    <a:pt x="1091113" y="282589"/>
                  </a:lnTo>
                  <a:cubicBezTo>
                    <a:pt x="1091113" y="127998"/>
                    <a:pt x="965344" y="2232"/>
                    <a:pt x="810756" y="2232"/>
                  </a:cubicBezTo>
                  <a:lnTo>
                    <a:pt x="599385" y="2232"/>
                  </a:lnTo>
                  <a:cubicBezTo>
                    <a:pt x="444797" y="2232"/>
                    <a:pt x="319028" y="128001"/>
                    <a:pt x="319028" y="282589"/>
                  </a:cubicBezTo>
                  <a:lnTo>
                    <a:pt x="319028" y="377431"/>
                  </a:lnTo>
                  <a:cubicBezTo>
                    <a:pt x="303056" y="390977"/>
                    <a:pt x="292894" y="411170"/>
                    <a:pt x="292894" y="433703"/>
                  </a:cubicBezTo>
                  <a:lnTo>
                    <a:pt x="292894" y="545491"/>
                  </a:lnTo>
                  <a:cubicBezTo>
                    <a:pt x="292894" y="586177"/>
                    <a:pt x="325993" y="619277"/>
                    <a:pt x="366677" y="619277"/>
                  </a:cubicBezTo>
                  <a:lnTo>
                    <a:pt x="377696" y="619277"/>
                  </a:lnTo>
                  <a:cubicBezTo>
                    <a:pt x="382640" y="625900"/>
                    <a:pt x="390540" y="630195"/>
                    <a:pt x="399422" y="630195"/>
                  </a:cubicBezTo>
                  <a:lnTo>
                    <a:pt x="437921" y="630195"/>
                  </a:lnTo>
                  <a:cubicBezTo>
                    <a:pt x="439787" y="630195"/>
                    <a:pt x="441615" y="630037"/>
                    <a:pt x="443422" y="629808"/>
                  </a:cubicBezTo>
                  <a:cubicBezTo>
                    <a:pt x="458683" y="696525"/>
                    <a:pt x="505799" y="762798"/>
                    <a:pt x="564127" y="802175"/>
                  </a:cubicBezTo>
                  <a:lnTo>
                    <a:pt x="564118" y="856253"/>
                  </a:lnTo>
                  <a:lnTo>
                    <a:pt x="502209" y="887346"/>
                  </a:lnTo>
                  <a:lnTo>
                    <a:pt x="493383" y="878509"/>
                  </a:lnTo>
                  <a:cubicBezTo>
                    <a:pt x="483165" y="868272"/>
                    <a:pt x="467734" y="864772"/>
                    <a:pt x="454096" y="869588"/>
                  </a:cubicBezTo>
                  <a:lnTo>
                    <a:pt x="164693" y="971872"/>
                  </a:lnTo>
                  <a:cubicBezTo>
                    <a:pt x="79451" y="1001997"/>
                    <a:pt x="20661" y="1079834"/>
                    <a:pt x="14910" y="1170313"/>
                  </a:cubicBezTo>
                  <a:lnTo>
                    <a:pt x="2364" y="1390579"/>
                  </a:lnTo>
                  <a:cubicBezTo>
                    <a:pt x="1212" y="1408748"/>
                    <a:pt x="7689" y="1426780"/>
                    <a:pt x="20140" y="1440046"/>
                  </a:cubicBezTo>
                  <a:cubicBezTo>
                    <a:pt x="32573" y="1453295"/>
                    <a:pt x="50117" y="1460894"/>
                    <a:pt x="68277" y="1460894"/>
                  </a:cubicBezTo>
                  <a:lnTo>
                    <a:pt x="1072866" y="1460894"/>
                  </a:lnTo>
                  <a:cubicBezTo>
                    <a:pt x="1116327" y="1483275"/>
                    <a:pt x="1164789" y="1495145"/>
                    <a:pt x="1215081" y="1495145"/>
                  </a:cubicBezTo>
                  <a:cubicBezTo>
                    <a:pt x="1298192" y="1495145"/>
                    <a:pt x="1376330" y="1462781"/>
                    <a:pt x="1435099" y="1404009"/>
                  </a:cubicBezTo>
                  <a:cubicBezTo>
                    <a:pt x="1493869" y="1345243"/>
                    <a:pt x="1526233" y="1267105"/>
                    <a:pt x="1526233" y="1183993"/>
                  </a:cubicBezTo>
                  <a:cubicBezTo>
                    <a:pt x="1526233" y="1100882"/>
                    <a:pt x="1493869" y="1022744"/>
                    <a:pt x="1435099" y="963975"/>
                  </a:cubicBezTo>
                  <a:close/>
                  <a:moveTo>
                    <a:pt x="793971" y="720084"/>
                  </a:moveTo>
                  <a:lnTo>
                    <a:pt x="745772" y="720084"/>
                  </a:lnTo>
                  <a:cubicBezTo>
                    <a:pt x="738143" y="720084"/>
                    <a:pt x="731934" y="713878"/>
                    <a:pt x="731934" y="706246"/>
                  </a:cubicBezTo>
                  <a:cubicBezTo>
                    <a:pt x="731934" y="698614"/>
                    <a:pt x="738143" y="692411"/>
                    <a:pt x="745772" y="692411"/>
                  </a:cubicBezTo>
                  <a:lnTo>
                    <a:pt x="793971" y="692411"/>
                  </a:lnTo>
                  <a:cubicBezTo>
                    <a:pt x="801600" y="692411"/>
                    <a:pt x="807810" y="698620"/>
                    <a:pt x="807810" y="706249"/>
                  </a:cubicBezTo>
                  <a:cubicBezTo>
                    <a:pt x="807810" y="713878"/>
                    <a:pt x="801600" y="720084"/>
                    <a:pt x="793971" y="720084"/>
                  </a:cubicBezTo>
                  <a:close/>
                  <a:moveTo>
                    <a:pt x="1076837" y="442115"/>
                  </a:moveTo>
                  <a:lnTo>
                    <a:pt x="1076837" y="537085"/>
                  </a:lnTo>
                  <a:cubicBezTo>
                    <a:pt x="1076837" y="558534"/>
                    <a:pt x="1059386" y="575986"/>
                    <a:pt x="1037937" y="575986"/>
                  </a:cubicBezTo>
                  <a:lnTo>
                    <a:pt x="1024515" y="575986"/>
                  </a:lnTo>
                  <a:cubicBezTo>
                    <a:pt x="1015633" y="575986"/>
                    <a:pt x="1007736" y="580281"/>
                    <a:pt x="1002789" y="586904"/>
                  </a:cubicBezTo>
                  <a:lnTo>
                    <a:pt x="975098" y="586904"/>
                  </a:lnTo>
                  <a:cubicBezTo>
                    <a:pt x="974976" y="586904"/>
                    <a:pt x="974878" y="586806"/>
                    <a:pt x="974878" y="586683"/>
                  </a:cubicBezTo>
                  <a:lnTo>
                    <a:pt x="974878" y="584975"/>
                  </a:lnTo>
                  <a:cubicBezTo>
                    <a:pt x="974878" y="584936"/>
                    <a:pt x="974881" y="584898"/>
                    <a:pt x="974881" y="584862"/>
                  </a:cubicBezTo>
                  <a:lnTo>
                    <a:pt x="974881" y="400032"/>
                  </a:lnTo>
                  <a:cubicBezTo>
                    <a:pt x="974881" y="400014"/>
                    <a:pt x="974878" y="399996"/>
                    <a:pt x="974878" y="399976"/>
                  </a:cubicBezTo>
                  <a:lnTo>
                    <a:pt x="974878" y="392516"/>
                  </a:lnTo>
                  <a:cubicBezTo>
                    <a:pt x="974878" y="392394"/>
                    <a:pt x="974976" y="392296"/>
                    <a:pt x="975098" y="392296"/>
                  </a:cubicBezTo>
                  <a:lnTo>
                    <a:pt x="1002789" y="392296"/>
                  </a:lnTo>
                  <a:cubicBezTo>
                    <a:pt x="1007736" y="398919"/>
                    <a:pt x="1015633" y="403214"/>
                    <a:pt x="1024515" y="403214"/>
                  </a:cubicBezTo>
                  <a:lnTo>
                    <a:pt x="1037937" y="403214"/>
                  </a:lnTo>
                  <a:cubicBezTo>
                    <a:pt x="1059386" y="403214"/>
                    <a:pt x="1076837" y="420666"/>
                    <a:pt x="1076837" y="442115"/>
                  </a:cubicBezTo>
                  <a:close/>
                  <a:moveTo>
                    <a:pt x="362313" y="282595"/>
                  </a:moveTo>
                  <a:lnTo>
                    <a:pt x="362313" y="282595"/>
                  </a:lnTo>
                  <a:cubicBezTo>
                    <a:pt x="362316" y="151876"/>
                    <a:pt x="468663" y="45530"/>
                    <a:pt x="599382" y="45530"/>
                  </a:cubicBezTo>
                  <a:lnTo>
                    <a:pt x="810753" y="45530"/>
                  </a:lnTo>
                  <a:cubicBezTo>
                    <a:pt x="941472" y="45530"/>
                    <a:pt x="1047819" y="151876"/>
                    <a:pt x="1047819" y="282595"/>
                  </a:cubicBezTo>
                  <a:lnTo>
                    <a:pt x="1047819" y="360536"/>
                  </a:lnTo>
                  <a:cubicBezTo>
                    <a:pt x="1044577" y="360146"/>
                    <a:pt x="1041285" y="359923"/>
                    <a:pt x="1037940" y="359923"/>
                  </a:cubicBezTo>
                  <a:lnTo>
                    <a:pt x="1036808" y="359923"/>
                  </a:lnTo>
                  <a:lnTo>
                    <a:pt x="1036808" y="327440"/>
                  </a:lnTo>
                  <a:cubicBezTo>
                    <a:pt x="1036808" y="194259"/>
                    <a:pt x="928456" y="85910"/>
                    <a:pt x="795275" y="85910"/>
                  </a:cubicBezTo>
                  <a:lnTo>
                    <a:pt x="617741" y="85910"/>
                  </a:lnTo>
                  <a:cubicBezTo>
                    <a:pt x="484561" y="85910"/>
                    <a:pt x="376211" y="194259"/>
                    <a:pt x="376211" y="327440"/>
                  </a:cubicBezTo>
                  <a:lnTo>
                    <a:pt x="376211" y="359923"/>
                  </a:lnTo>
                  <a:lnTo>
                    <a:pt x="366671" y="359923"/>
                  </a:lnTo>
                  <a:cubicBezTo>
                    <a:pt x="365207" y="359923"/>
                    <a:pt x="363757" y="359977"/>
                    <a:pt x="362313" y="360063"/>
                  </a:cubicBezTo>
                  <a:lnTo>
                    <a:pt x="362313" y="282595"/>
                  </a:lnTo>
                  <a:close/>
                  <a:moveTo>
                    <a:pt x="438138" y="400035"/>
                  </a:moveTo>
                  <a:lnTo>
                    <a:pt x="438138" y="585404"/>
                  </a:lnTo>
                  <a:lnTo>
                    <a:pt x="438138" y="586686"/>
                  </a:lnTo>
                  <a:cubicBezTo>
                    <a:pt x="438138" y="586809"/>
                    <a:pt x="438040" y="586907"/>
                    <a:pt x="437918" y="586907"/>
                  </a:cubicBezTo>
                  <a:lnTo>
                    <a:pt x="410230" y="586907"/>
                  </a:lnTo>
                  <a:cubicBezTo>
                    <a:pt x="405283" y="580284"/>
                    <a:pt x="397383" y="575989"/>
                    <a:pt x="388504" y="575989"/>
                  </a:cubicBezTo>
                  <a:lnTo>
                    <a:pt x="366674" y="575989"/>
                  </a:lnTo>
                  <a:cubicBezTo>
                    <a:pt x="349859" y="575989"/>
                    <a:pt x="336182" y="562308"/>
                    <a:pt x="336182" y="545494"/>
                  </a:cubicBezTo>
                  <a:lnTo>
                    <a:pt x="336182" y="433706"/>
                  </a:lnTo>
                  <a:cubicBezTo>
                    <a:pt x="336182" y="416891"/>
                    <a:pt x="349859" y="403214"/>
                    <a:pt x="366674" y="403214"/>
                  </a:cubicBezTo>
                  <a:lnTo>
                    <a:pt x="388504" y="403214"/>
                  </a:lnTo>
                  <a:cubicBezTo>
                    <a:pt x="397386" y="403214"/>
                    <a:pt x="405286" y="398919"/>
                    <a:pt x="410230" y="392296"/>
                  </a:cubicBezTo>
                  <a:lnTo>
                    <a:pt x="437918" y="392296"/>
                  </a:lnTo>
                  <a:cubicBezTo>
                    <a:pt x="438040" y="392296"/>
                    <a:pt x="438138" y="392394"/>
                    <a:pt x="438138" y="392516"/>
                  </a:cubicBezTo>
                  <a:lnTo>
                    <a:pt x="438138" y="400035"/>
                  </a:lnTo>
                  <a:close/>
                  <a:moveTo>
                    <a:pt x="479069" y="349570"/>
                  </a:moveTo>
                  <a:cubicBezTo>
                    <a:pt x="477593" y="349883"/>
                    <a:pt x="476140" y="350258"/>
                    <a:pt x="474711" y="350693"/>
                  </a:cubicBezTo>
                  <a:cubicBezTo>
                    <a:pt x="474366" y="350797"/>
                    <a:pt x="474033" y="350922"/>
                    <a:pt x="473690" y="351032"/>
                  </a:cubicBezTo>
                  <a:cubicBezTo>
                    <a:pt x="472565" y="351401"/>
                    <a:pt x="471455" y="351809"/>
                    <a:pt x="470366" y="352252"/>
                  </a:cubicBezTo>
                  <a:cubicBezTo>
                    <a:pt x="469973" y="352413"/>
                    <a:pt x="469577" y="352571"/>
                    <a:pt x="469187" y="352741"/>
                  </a:cubicBezTo>
                  <a:cubicBezTo>
                    <a:pt x="467835" y="353330"/>
                    <a:pt x="466502" y="353958"/>
                    <a:pt x="465213" y="354657"/>
                  </a:cubicBezTo>
                  <a:cubicBezTo>
                    <a:pt x="465097" y="354720"/>
                    <a:pt x="464987" y="354794"/>
                    <a:pt x="464871" y="354860"/>
                  </a:cubicBezTo>
                  <a:cubicBezTo>
                    <a:pt x="463966" y="355360"/>
                    <a:pt x="463070" y="355875"/>
                    <a:pt x="462198" y="356429"/>
                  </a:cubicBezTo>
                  <a:cubicBezTo>
                    <a:pt x="461165" y="355732"/>
                    <a:pt x="460090" y="355092"/>
                    <a:pt x="458995" y="354482"/>
                  </a:cubicBezTo>
                  <a:cubicBezTo>
                    <a:pt x="458668" y="354300"/>
                    <a:pt x="458334" y="354131"/>
                    <a:pt x="458001" y="353958"/>
                  </a:cubicBezTo>
                  <a:cubicBezTo>
                    <a:pt x="457173" y="353526"/>
                    <a:pt x="456334" y="353122"/>
                    <a:pt x="455477" y="352741"/>
                  </a:cubicBezTo>
                  <a:cubicBezTo>
                    <a:pt x="455129" y="352586"/>
                    <a:pt x="454783" y="352428"/>
                    <a:pt x="454429" y="352282"/>
                  </a:cubicBezTo>
                  <a:cubicBezTo>
                    <a:pt x="453274" y="351806"/>
                    <a:pt x="452101" y="351362"/>
                    <a:pt x="450896" y="350987"/>
                  </a:cubicBezTo>
                  <a:cubicBezTo>
                    <a:pt x="450875" y="350981"/>
                    <a:pt x="450854" y="350972"/>
                    <a:pt x="450830" y="350964"/>
                  </a:cubicBezTo>
                  <a:cubicBezTo>
                    <a:pt x="449607" y="350583"/>
                    <a:pt x="448357" y="350273"/>
                    <a:pt x="447089" y="349999"/>
                  </a:cubicBezTo>
                  <a:cubicBezTo>
                    <a:pt x="446717" y="349919"/>
                    <a:pt x="446339" y="349853"/>
                    <a:pt x="445961" y="349782"/>
                  </a:cubicBezTo>
                  <a:cubicBezTo>
                    <a:pt x="445011" y="349603"/>
                    <a:pt x="444050" y="349457"/>
                    <a:pt x="443079" y="349341"/>
                  </a:cubicBezTo>
                  <a:cubicBezTo>
                    <a:pt x="442692" y="349297"/>
                    <a:pt x="442308" y="349243"/>
                    <a:pt x="441919" y="349207"/>
                  </a:cubicBezTo>
                  <a:cubicBezTo>
                    <a:pt x="440597" y="349085"/>
                    <a:pt x="439266" y="349005"/>
                    <a:pt x="437912" y="349005"/>
                  </a:cubicBezTo>
                  <a:lnTo>
                    <a:pt x="419499" y="349005"/>
                  </a:lnTo>
                  <a:lnTo>
                    <a:pt x="419499" y="327437"/>
                  </a:lnTo>
                  <a:cubicBezTo>
                    <a:pt x="419499" y="218128"/>
                    <a:pt x="508430" y="129198"/>
                    <a:pt x="617738" y="129198"/>
                  </a:cubicBezTo>
                  <a:lnTo>
                    <a:pt x="795272" y="129198"/>
                  </a:lnTo>
                  <a:cubicBezTo>
                    <a:pt x="904584" y="129198"/>
                    <a:pt x="993514" y="218128"/>
                    <a:pt x="993514" y="327437"/>
                  </a:cubicBezTo>
                  <a:lnTo>
                    <a:pt x="993514" y="349005"/>
                  </a:lnTo>
                  <a:lnTo>
                    <a:pt x="975098" y="349005"/>
                  </a:lnTo>
                  <a:cubicBezTo>
                    <a:pt x="973747" y="349005"/>
                    <a:pt x="972413" y="349085"/>
                    <a:pt x="971092" y="349207"/>
                  </a:cubicBezTo>
                  <a:cubicBezTo>
                    <a:pt x="970702" y="349243"/>
                    <a:pt x="970318" y="349294"/>
                    <a:pt x="969931" y="349341"/>
                  </a:cubicBezTo>
                  <a:cubicBezTo>
                    <a:pt x="968961" y="349457"/>
                    <a:pt x="967999" y="349603"/>
                    <a:pt x="967050" y="349782"/>
                  </a:cubicBezTo>
                  <a:cubicBezTo>
                    <a:pt x="966672" y="349853"/>
                    <a:pt x="966294" y="349919"/>
                    <a:pt x="965922" y="349999"/>
                  </a:cubicBezTo>
                  <a:cubicBezTo>
                    <a:pt x="964657" y="350273"/>
                    <a:pt x="963403" y="350583"/>
                    <a:pt x="962180" y="350964"/>
                  </a:cubicBezTo>
                  <a:cubicBezTo>
                    <a:pt x="962156" y="350969"/>
                    <a:pt x="962135" y="350978"/>
                    <a:pt x="962115" y="350987"/>
                  </a:cubicBezTo>
                  <a:cubicBezTo>
                    <a:pt x="960912" y="351365"/>
                    <a:pt x="959739" y="351806"/>
                    <a:pt x="958584" y="352282"/>
                  </a:cubicBezTo>
                  <a:cubicBezTo>
                    <a:pt x="958230" y="352428"/>
                    <a:pt x="957885" y="352586"/>
                    <a:pt x="957537" y="352741"/>
                  </a:cubicBezTo>
                  <a:cubicBezTo>
                    <a:pt x="956679" y="353119"/>
                    <a:pt x="955840" y="353526"/>
                    <a:pt x="955015" y="353958"/>
                  </a:cubicBezTo>
                  <a:cubicBezTo>
                    <a:pt x="954682" y="354131"/>
                    <a:pt x="954349" y="354300"/>
                    <a:pt x="954021" y="354482"/>
                  </a:cubicBezTo>
                  <a:cubicBezTo>
                    <a:pt x="952926" y="355089"/>
                    <a:pt x="951851" y="355729"/>
                    <a:pt x="950818" y="356429"/>
                  </a:cubicBezTo>
                  <a:cubicBezTo>
                    <a:pt x="949940" y="355872"/>
                    <a:pt x="949036" y="355351"/>
                    <a:pt x="948119" y="354845"/>
                  </a:cubicBezTo>
                  <a:cubicBezTo>
                    <a:pt x="948012" y="354785"/>
                    <a:pt x="947910" y="354720"/>
                    <a:pt x="947803" y="354660"/>
                  </a:cubicBezTo>
                  <a:cubicBezTo>
                    <a:pt x="946508" y="353958"/>
                    <a:pt x="945175" y="353330"/>
                    <a:pt x="943818" y="352738"/>
                  </a:cubicBezTo>
                  <a:cubicBezTo>
                    <a:pt x="943434" y="352571"/>
                    <a:pt x="943047" y="352416"/>
                    <a:pt x="942657" y="352258"/>
                  </a:cubicBezTo>
                  <a:cubicBezTo>
                    <a:pt x="941561" y="351812"/>
                    <a:pt x="940445" y="351404"/>
                    <a:pt x="939314" y="351032"/>
                  </a:cubicBezTo>
                  <a:cubicBezTo>
                    <a:pt x="938978" y="350922"/>
                    <a:pt x="938647" y="350800"/>
                    <a:pt x="938305" y="350696"/>
                  </a:cubicBezTo>
                  <a:cubicBezTo>
                    <a:pt x="936873" y="350258"/>
                    <a:pt x="935421" y="349883"/>
                    <a:pt x="933941" y="349570"/>
                  </a:cubicBezTo>
                  <a:cubicBezTo>
                    <a:pt x="933620" y="349502"/>
                    <a:pt x="933289" y="349454"/>
                    <a:pt x="932965" y="349392"/>
                  </a:cubicBezTo>
                  <a:cubicBezTo>
                    <a:pt x="931754" y="349160"/>
                    <a:pt x="930524" y="348972"/>
                    <a:pt x="929286" y="348829"/>
                  </a:cubicBezTo>
                  <a:cubicBezTo>
                    <a:pt x="928857" y="348779"/>
                    <a:pt x="928429" y="348728"/>
                    <a:pt x="927994" y="348689"/>
                  </a:cubicBezTo>
                  <a:cubicBezTo>
                    <a:pt x="926443" y="348550"/>
                    <a:pt x="924878" y="348451"/>
                    <a:pt x="923288" y="348451"/>
                  </a:cubicBezTo>
                  <a:lnTo>
                    <a:pt x="884614" y="348451"/>
                  </a:lnTo>
                  <a:cubicBezTo>
                    <a:pt x="883301" y="348451"/>
                    <a:pt x="882233" y="347383"/>
                    <a:pt x="882233" y="346073"/>
                  </a:cubicBezTo>
                  <a:lnTo>
                    <a:pt x="882236" y="280502"/>
                  </a:lnTo>
                  <a:cubicBezTo>
                    <a:pt x="882236" y="267441"/>
                    <a:pt x="874985" y="255687"/>
                    <a:pt x="863308" y="249829"/>
                  </a:cubicBezTo>
                  <a:cubicBezTo>
                    <a:pt x="862197" y="249272"/>
                    <a:pt x="861066" y="248799"/>
                    <a:pt x="859926" y="248370"/>
                  </a:cubicBezTo>
                  <a:cubicBezTo>
                    <a:pt x="859724" y="248296"/>
                    <a:pt x="859524" y="248216"/>
                    <a:pt x="859322" y="248141"/>
                  </a:cubicBezTo>
                  <a:cubicBezTo>
                    <a:pt x="858224" y="247751"/>
                    <a:pt x="857110" y="247421"/>
                    <a:pt x="855991" y="247147"/>
                  </a:cubicBezTo>
                  <a:cubicBezTo>
                    <a:pt x="855774" y="247093"/>
                    <a:pt x="855557" y="247049"/>
                    <a:pt x="855339" y="246998"/>
                  </a:cubicBezTo>
                  <a:cubicBezTo>
                    <a:pt x="854184" y="246739"/>
                    <a:pt x="853023" y="246522"/>
                    <a:pt x="851857" y="246385"/>
                  </a:cubicBezTo>
                  <a:cubicBezTo>
                    <a:pt x="851800" y="246379"/>
                    <a:pt x="851744" y="246376"/>
                    <a:pt x="851687" y="246370"/>
                  </a:cubicBezTo>
                  <a:cubicBezTo>
                    <a:pt x="850550" y="246242"/>
                    <a:pt x="849407" y="246186"/>
                    <a:pt x="848267" y="246171"/>
                  </a:cubicBezTo>
                  <a:cubicBezTo>
                    <a:pt x="848139" y="246171"/>
                    <a:pt x="848011" y="246150"/>
                    <a:pt x="847883" y="246150"/>
                  </a:cubicBezTo>
                  <a:cubicBezTo>
                    <a:pt x="847785" y="246150"/>
                    <a:pt x="847687" y="246162"/>
                    <a:pt x="847588" y="246162"/>
                  </a:cubicBezTo>
                  <a:cubicBezTo>
                    <a:pt x="846996" y="246168"/>
                    <a:pt x="846404" y="246197"/>
                    <a:pt x="845811" y="246233"/>
                  </a:cubicBezTo>
                  <a:cubicBezTo>
                    <a:pt x="845558" y="246248"/>
                    <a:pt x="845302" y="246254"/>
                    <a:pt x="845049" y="246275"/>
                  </a:cubicBezTo>
                  <a:cubicBezTo>
                    <a:pt x="844210" y="246346"/>
                    <a:pt x="843374" y="246444"/>
                    <a:pt x="842540" y="246575"/>
                  </a:cubicBezTo>
                  <a:cubicBezTo>
                    <a:pt x="842379" y="246602"/>
                    <a:pt x="842222" y="246641"/>
                    <a:pt x="842061" y="246668"/>
                  </a:cubicBezTo>
                  <a:cubicBezTo>
                    <a:pt x="841385" y="246784"/>
                    <a:pt x="840712" y="246918"/>
                    <a:pt x="840046" y="247076"/>
                  </a:cubicBezTo>
                  <a:cubicBezTo>
                    <a:pt x="839751" y="247144"/>
                    <a:pt x="839462" y="247230"/>
                    <a:pt x="839171" y="247308"/>
                  </a:cubicBezTo>
                  <a:cubicBezTo>
                    <a:pt x="838638" y="247448"/>
                    <a:pt x="838108" y="247596"/>
                    <a:pt x="837581" y="247763"/>
                  </a:cubicBezTo>
                  <a:cubicBezTo>
                    <a:pt x="837263" y="247864"/>
                    <a:pt x="836944" y="247977"/>
                    <a:pt x="836629" y="248088"/>
                  </a:cubicBezTo>
                  <a:cubicBezTo>
                    <a:pt x="836132" y="248260"/>
                    <a:pt x="835640" y="248445"/>
                    <a:pt x="835152" y="248641"/>
                  </a:cubicBezTo>
                  <a:cubicBezTo>
                    <a:pt x="834834" y="248769"/>
                    <a:pt x="834515" y="248903"/>
                    <a:pt x="834197" y="249043"/>
                  </a:cubicBezTo>
                  <a:cubicBezTo>
                    <a:pt x="833709" y="249257"/>
                    <a:pt x="833226" y="249487"/>
                    <a:pt x="832747" y="249725"/>
                  </a:cubicBezTo>
                  <a:cubicBezTo>
                    <a:pt x="832447" y="249873"/>
                    <a:pt x="832149" y="250019"/>
                    <a:pt x="831851" y="250177"/>
                  </a:cubicBezTo>
                  <a:cubicBezTo>
                    <a:pt x="831336" y="250451"/>
                    <a:pt x="830830" y="250749"/>
                    <a:pt x="830327" y="251049"/>
                  </a:cubicBezTo>
                  <a:cubicBezTo>
                    <a:pt x="830080" y="251198"/>
                    <a:pt x="829830" y="251335"/>
                    <a:pt x="829586" y="251490"/>
                  </a:cubicBezTo>
                  <a:cubicBezTo>
                    <a:pt x="828845" y="251960"/>
                    <a:pt x="828116" y="252451"/>
                    <a:pt x="827407" y="252981"/>
                  </a:cubicBezTo>
                  <a:lnTo>
                    <a:pt x="699966" y="347975"/>
                  </a:lnTo>
                  <a:cubicBezTo>
                    <a:pt x="699558" y="348279"/>
                    <a:pt x="699052" y="348448"/>
                    <a:pt x="698543" y="348448"/>
                  </a:cubicBezTo>
                  <a:lnTo>
                    <a:pt x="489728" y="348448"/>
                  </a:lnTo>
                  <a:cubicBezTo>
                    <a:pt x="488139" y="348448"/>
                    <a:pt x="486576" y="348547"/>
                    <a:pt x="485022" y="348686"/>
                  </a:cubicBezTo>
                  <a:cubicBezTo>
                    <a:pt x="484588" y="348725"/>
                    <a:pt x="484159" y="348776"/>
                    <a:pt x="483730" y="348826"/>
                  </a:cubicBezTo>
                  <a:cubicBezTo>
                    <a:pt x="482492" y="348972"/>
                    <a:pt x="481269" y="349157"/>
                    <a:pt x="480057" y="349389"/>
                  </a:cubicBezTo>
                  <a:cubicBezTo>
                    <a:pt x="479727" y="349454"/>
                    <a:pt x="479396" y="349502"/>
                    <a:pt x="479069" y="349570"/>
                  </a:cubicBezTo>
                  <a:close/>
                  <a:moveTo>
                    <a:pt x="583597" y="894912"/>
                  </a:moveTo>
                  <a:cubicBezTo>
                    <a:pt x="597926" y="889564"/>
                    <a:pt x="607404" y="876023"/>
                    <a:pt x="607404" y="860563"/>
                  </a:cubicBezTo>
                  <a:lnTo>
                    <a:pt x="607409" y="825383"/>
                  </a:lnTo>
                  <a:cubicBezTo>
                    <a:pt x="608353" y="825764"/>
                    <a:pt x="609294" y="826106"/>
                    <a:pt x="610237" y="826469"/>
                  </a:cubicBezTo>
                  <a:cubicBezTo>
                    <a:pt x="611345" y="826895"/>
                    <a:pt x="612449" y="827339"/>
                    <a:pt x="613559" y="827743"/>
                  </a:cubicBezTo>
                  <a:cubicBezTo>
                    <a:pt x="616071" y="828660"/>
                    <a:pt x="618583" y="829497"/>
                    <a:pt x="621093" y="830297"/>
                  </a:cubicBezTo>
                  <a:cubicBezTo>
                    <a:pt x="621876" y="830544"/>
                    <a:pt x="622655" y="830785"/>
                    <a:pt x="623438" y="831024"/>
                  </a:cubicBezTo>
                  <a:cubicBezTo>
                    <a:pt x="626192" y="831860"/>
                    <a:pt x="628942" y="832652"/>
                    <a:pt x="631689" y="833342"/>
                  </a:cubicBezTo>
                  <a:cubicBezTo>
                    <a:pt x="633663" y="833839"/>
                    <a:pt x="635595" y="834322"/>
                    <a:pt x="637488" y="834789"/>
                  </a:cubicBezTo>
                  <a:cubicBezTo>
                    <a:pt x="637931" y="834899"/>
                    <a:pt x="638351" y="834997"/>
                    <a:pt x="638788" y="835104"/>
                  </a:cubicBezTo>
                  <a:cubicBezTo>
                    <a:pt x="640226" y="835456"/>
                    <a:pt x="641661" y="835807"/>
                    <a:pt x="643054" y="836143"/>
                  </a:cubicBezTo>
                  <a:cubicBezTo>
                    <a:pt x="643581" y="836268"/>
                    <a:pt x="644084" y="836384"/>
                    <a:pt x="644608" y="836509"/>
                  </a:cubicBezTo>
                  <a:cubicBezTo>
                    <a:pt x="645882" y="836813"/>
                    <a:pt x="647158" y="837117"/>
                    <a:pt x="648397" y="837402"/>
                  </a:cubicBezTo>
                  <a:cubicBezTo>
                    <a:pt x="648924" y="837524"/>
                    <a:pt x="649430" y="837634"/>
                    <a:pt x="649948" y="837754"/>
                  </a:cubicBezTo>
                  <a:cubicBezTo>
                    <a:pt x="651159" y="838030"/>
                    <a:pt x="652370" y="838310"/>
                    <a:pt x="653549" y="838572"/>
                  </a:cubicBezTo>
                  <a:cubicBezTo>
                    <a:pt x="654073" y="838688"/>
                    <a:pt x="654573" y="838792"/>
                    <a:pt x="655088" y="838905"/>
                  </a:cubicBezTo>
                  <a:cubicBezTo>
                    <a:pt x="656228" y="839156"/>
                    <a:pt x="657371" y="839406"/>
                    <a:pt x="658481" y="839641"/>
                  </a:cubicBezTo>
                  <a:cubicBezTo>
                    <a:pt x="659127" y="839778"/>
                    <a:pt x="659752" y="839900"/>
                    <a:pt x="660389" y="840034"/>
                  </a:cubicBezTo>
                  <a:cubicBezTo>
                    <a:pt x="661354" y="840233"/>
                    <a:pt x="662324" y="840435"/>
                    <a:pt x="663268" y="840623"/>
                  </a:cubicBezTo>
                  <a:cubicBezTo>
                    <a:pt x="663893" y="840748"/>
                    <a:pt x="664494" y="840858"/>
                    <a:pt x="665110" y="840977"/>
                  </a:cubicBezTo>
                  <a:cubicBezTo>
                    <a:pt x="666039" y="841156"/>
                    <a:pt x="666973" y="841340"/>
                    <a:pt x="667884" y="841510"/>
                  </a:cubicBezTo>
                  <a:cubicBezTo>
                    <a:pt x="668584" y="841638"/>
                    <a:pt x="669262" y="841754"/>
                    <a:pt x="669953" y="841876"/>
                  </a:cubicBezTo>
                  <a:cubicBezTo>
                    <a:pt x="670757" y="842019"/>
                    <a:pt x="671566" y="842168"/>
                    <a:pt x="672358" y="842302"/>
                  </a:cubicBezTo>
                  <a:cubicBezTo>
                    <a:pt x="673055" y="842421"/>
                    <a:pt x="673730" y="842522"/>
                    <a:pt x="674418" y="842635"/>
                  </a:cubicBezTo>
                  <a:cubicBezTo>
                    <a:pt x="675189" y="842760"/>
                    <a:pt x="675966" y="842891"/>
                    <a:pt x="676725" y="843004"/>
                  </a:cubicBezTo>
                  <a:cubicBezTo>
                    <a:pt x="677374" y="843102"/>
                    <a:pt x="678005" y="843189"/>
                    <a:pt x="678648" y="843281"/>
                  </a:cubicBezTo>
                  <a:cubicBezTo>
                    <a:pt x="679424" y="843394"/>
                    <a:pt x="680207" y="843510"/>
                    <a:pt x="680975" y="843611"/>
                  </a:cubicBezTo>
                  <a:cubicBezTo>
                    <a:pt x="681594" y="843695"/>
                    <a:pt x="682202" y="843763"/>
                    <a:pt x="682815" y="843841"/>
                  </a:cubicBezTo>
                  <a:cubicBezTo>
                    <a:pt x="683592" y="843939"/>
                    <a:pt x="684371" y="844040"/>
                    <a:pt x="685139" y="844126"/>
                  </a:cubicBezTo>
                  <a:cubicBezTo>
                    <a:pt x="685717" y="844192"/>
                    <a:pt x="686285" y="844245"/>
                    <a:pt x="686860" y="844305"/>
                  </a:cubicBezTo>
                  <a:cubicBezTo>
                    <a:pt x="687649" y="844388"/>
                    <a:pt x="688437" y="844475"/>
                    <a:pt x="689220" y="844546"/>
                  </a:cubicBezTo>
                  <a:cubicBezTo>
                    <a:pt x="689783" y="844600"/>
                    <a:pt x="690340" y="844638"/>
                    <a:pt x="690899" y="844686"/>
                  </a:cubicBezTo>
                  <a:cubicBezTo>
                    <a:pt x="691679" y="844751"/>
                    <a:pt x="692462" y="844820"/>
                    <a:pt x="693239" y="844876"/>
                  </a:cubicBezTo>
                  <a:cubicBezTo>
                    <a:pt x="693774" y="844915"/>
                    <a:pt x="694307" y="844942"/>
                    <a:pt x="694840" y="844975"/>
                  </a:cubicBezTo>
                  <a:cubicBezTo>
                    <a:pt x="695632" y="845022"/>
                    <a:pt x="696430" y="845076"/>
                    <a:pt x="697218" y="845115"/>
                  </a:cubicBezTo>
                  <a:cubicBezTo>
                    <a:pt x="697718" y="845138"/>
                    <a:pt x="698218" y="845150"/>
                    <a:pt x="698716" y="845171"/>
                  </a:cubicBezTo>
                  <a:cubicBezTo>
                    <a:pt x="699531" y="845204"/>
                    <a:pt x="700347" y="845237"/>
                    <a:pt x="701159" y="845257"/>
                  </a:cubicBezTo>
                  <a:cubicBezTo>
                    <a:pt x="701639" y="845269"/>
                    <a:pt x="702115" y="845269"/>
                    <a:pt x="702594" y="845278"/>
                  </a:cubicBezTo>
                  <a:cubicBezTo>
                    <a:pt x="703427" y="845290"/>
                    <a:pt x="704261" y="845308"/>
                    <a:pt x="705094" y="845308"/>
                  </a:cubicBezTo>
                  <a:cubicBezTo>
                    <a:pt x="705136" y="845308"/>
                    <a:pt x="705178" y="845308"/>
                    <a:pt x="705219" y="845308"/>
                  </a:cubicBezTo>
                  <a:cubicBezTo>
                    <a:pt x="705660" y="845308"/>
                    <a:pt x="706100" y="845296"/>
                    <a:pt x="706544" y="845293"/>
                  </a:cubicBezTo>
                  <a:cubicBezTo>
                    <a:pt x="707359" y="845287"/>
                    <a:pt x="708175" y="845284"/>
                    <a:pt x="708991" y="845263"/>
                  </a:cubicBezTo>
                  <a:cubicBezTo>
                    <a:pt x="709455" y="845252"/>
                    <a:pt x="709925" y="845231"/>
                    <a:pt x="710390" y="845216"/>
                  </a:cubicBezTo>
                  <a:cubicBezTo>
                    <a:pt x="711229" y="845189"/>
                    <a:pt x="712068" y="845165"/>
                    <a:pt x="712911" y="845126"/>
                  </a:cubicBezTo>
                  <a:cubicBezTo>
                    <a:pt x="713351" y="845106"/>
                    <a:pt x="713798" y="845076"/>
                    <a:pt x="714241" y="845052"/>
                  </a:cubicBezTo>
                  <a:cubicBezTo>
                    <a:pt x="715110" y="845004"/>
                    <a:pt x="715980" y="844960"/>
                    <a:pt x="716855" y="844900"/>
                  </a:cubicBezTo>
                  <a:cubicBezTo>
                    <a:pt x="717289" y="844870"/>
                    <a:pt x="717730" y="844832"/>
                    <a:pt x="718164" y="844796"/>
                  </a:cubicBezTo>
                  <a:cubicBezTo>
                    <a:pt x="719054" y="844728"/>
                    <a:pt x="719944" y="844662"/>
                    <a:pt x="720843" y="844582"/>
                  </a:cubicBezTo>
                  <a:cubicBezTo>
                    <a:pt x="721269" y="844543"/>
                    <a:pt x="721701" y="844495"/>
                    <a:pt x="722126" y="844454"/>
                  </a:cubicBezTo>
                  <a:cubicBezTo>
                    <a:pt x="723049" y="844365"/>
                    <a:pt x="723969" y="844275"/>
                    <a:pt x="724903" y="844171"/>
                  </a:cubicBezTo>
                  <a:cubicBezTo>
                    <a:pt x="725278" y="844129"/>
                    <a:pt x="725662" y="844079"/>
                    <a:pt x="726040" y="844034"/>
                  </a:cubicBezTo>
                  <a:cubicBezTo>
                    <a:pt x="727035" y="843918"/>
                    <a:pt x="728029" y="843802"/>
                    <a:pt x="729038" y="843671"/>
                  </a:cubicBezTo>
                  <a:cubicBezTo>
                    <a:pt x="729368" y="843629"/>
                    <a:pt x="729705" y="843576"/>
                    <a:pt x="730035" y="843531"/>
                  </a:cubicBezTo>
                  <a:cubicBezTo>
                    <a:pt x="731104" y="843385"/>
                    <a:pt x="732175" y="843239"/>
                    <a:pt x="733264" y="843076"/>
                  </a:cubicBezTo>
                  <a:cubicBezTo>
                    <a:pt x="733553" y="843034"/>
                    <a:pt x="733851" y="842983"/>
                    <a:pt x="734143" y="842939"/>
                  </a:cubicBezTo>
                  <a:cubicBezTo>
                    <a:pt x="735283" y="842766"/>
                    <a:pt x="736426" y="842587"/>
                    <a:pt x="737589" y="842394"/>
                  </a:cubicBezTo>
                  <a:cubicBezTo>
                    <a:pt x="737890" y="842343"/>
                    <a:pt x="738203" y="842287"/>
                    <a:pt x="738506" y="842236"/>
                  </a:cubicBezTo>
                  <a:cubicBezTo>
                    <a:pt x="739676" y="842037"/>
                    <a:pt x="740846" y="841837"/>
                    <a:pt x="742042" y="841620"/>
                  </a:cubicBezTo>
                  <a:cubicBezTo>
                    <a:pt x="742295" y="841572"/>
                    <a:pt x="742560" y="841522"/>
                    <a:pt x="742816" y="841474"/>
                  </a:cubicBezTo>
                  <a:cubicBezTo>
                    <a:pt x="744075" y="841242"/>
                    <a:pt x="745340" y="841007"/>
                    <a:pt x="746632" y="840754"/>
                  </a:cubicBezTo>
                  <a:cubicBezTo>
                    <a:pt x="746841" y="840712"/>
                    <a:pt x="747061" y="840668"/>
                    <a:pt x="747269" y="840626"/>
                  </a:cubicBezTo>
                  <a:cubicBezTo>
                    <a:pt x="748624" y="840358"/>
                    <a:pt x="749984" y="840087"/>
                    <a:pt x="751380" y="839795"/>
                  </a:cubicBezTo>
                  <a:cubicBezTo>
                    <a:pt x="751472" y="839775"/>
                    <a:pt x="751570" y="839754"/>
                    <a:pt x="751666" y="839736"/>
                  </a:cubicBezTo>
                  <a:cubicBezTo>
                    <a:pt x="753184" y="839420"/>
                    <a:pt x="754720" y="839093"/>
                    <a:pt x="756288" y="838751"/>
                  </a:cubicBezTo>
                  <a:cubicBezTo>
                    <a:pt x="756318" y="838745"/>
                    <a:pt x="756348" y="838736"/>
                    <a:pt x="756377" y="838730"/>
                  </a:cubicBezTo>
                  <a:cubicBezTo>
                    <a:pt x="763009" y="837277"/>
                    <a:pt x="770126" y="835590"/>
                    <a:pt x="777892" y="833658"/>
                  </a:cubicBezTo>
                  <a:lnTo>
                    <a:pt x="780601" y="832985"/>
                  </a:lnTo>
                  <a:cubicBezTo>
                    <a:pt x="782702" y="832461"/>
                    <a:pt x="784807" y="831896"/>
                    <a:pt x="786914" y="831288"/>
                  </a:cubicBezTo>
                  <a:cubicBezTo>
                    <a:pt x="788161" y="830928"/>
                    <a:pt x="789411" y="830526"/>
                    <a:pt x="790659" y="830140"/>
                  </a:cubicBezTo>
                  <a:cubicBezTo>
                    <a:pt x="791495" y="829881"/>
                    <a:pt x="792331" y="829639"/>
                    <a:pt x="793168" y="829366"/>
                  </a:cubicBezTo>
                  <a:cubicBezTo>
                    <a:pt x="795082" y="828741"/>
                    <a:pt x="796993" y="828074"/>
                    <a:pt x="798904" y="827380"/>
                  </a:cubicBezTo>
                  <a:cubicBezTo>
                    <a:pt x="799055" y="827324"/>
                    <a:pt x="799210" y="827276"/>
                    <a:pt x="799362" y="827222"/>
                  </a:cubicBezTo>
                  <a:cubicBezTo>
                    <a:pt x="801440" y="826466"/>
                    <a:pt x="803517" y="825666"/>
                    <a:pt x="805592" y="824832"/>
                  </a:cubicBezTo>
                  <a:lnTo>
                    <a:pt x="805595" y="860566"/>
                  </a:lnTo>
                  <a:cubicBezTo>
                    <a:pt x="805595" y="876026"/>
                    <a:pt x="815075" y="889570"/>
                    <a:pt x="829404" y="894918"/>
                  </a:cubicBezTo>
                  <a:lnTo>
                    <a:pt x="877000" y="918811"/>
                  </a:lnTo>
                  <a:cubicBezTo>
                    <a:pt x="876753" y="919011"/>
                    <a:pt x="876506" y="919210"/>
                    <a:pt x="876256" y="919407"/>
                  </a:cubicBezTo>
                  <a:cubicBezTo>
                    <a:pt x="873618" y="921505"/>
                    <a:pt x="870951" y="923559"/>
                    <a:pt x="868246" y="925553"/>
                  </a:cubicBezTo>
                  <a:cubicBezTo>
                    <a:pt x="867859" y="925839"/>
                    <a:pt x="867466" y="926116"/>
                    <a:pt x="867079" y="926399"/>
                  </a:cubicBezTo>
                  <a:cubicBezTo>
                    <a:pt x="864379" y="928366"/>
                    <a:pt x="861650" y="930289"/>
                    <a:pt x="858884" y="932152"/>
                  </a:cubicBezTo>
                  <a:cubicBezTo>
                    <a:pt x="858694" y="932280"/>
                    <a:pt x="858506" y="932414"/>
                    <a:pt x="858316" y="932542"/>
                  </a:cubicBezTo>
                  <a:cubicBezTo>
                    <a:pt x="855488" y="934438"/>
                    <a:pt x="852619" y="936263"/>
                    <a:pt x="849725" y="938046"/>
                  </a:cubicBezTo>
                  <a:cubicBezTo>
                    <a:pt x="849199" y="938370"/>
                    <a:pt x="848678" y="938698"/>
                    <a:pt x="848148" y="939016"/>
                  </a:cubicBezTo>
                  <a:cubicBezTo>
                    <a:pt x="845335" y="940722"/>
                    <a:pt x="842495" y="942377"/>
                    <a:pt x="839626" y="943978"/>
                  </a:cubicBezTo>
                  <a:cubicBezTo>
                    <a:pt x="839069" y="944288"/>
                    <a:pt x="838513" y="944591"/>
                    <a:pt x="837953" y="944898"/>
                  </a:cubicBezTo>
                  <a:cubicBezTo>
                    <a:pt x="835006" y="946517"/>
                    <a:pt x="832036" y="948092"/>
                    <a:pt x="829032" y="949595"/>
                  </a:cubicBezTo>
                  <a:cubicBezTo>
                    <a:pt x="828762" y="949729"/>
                    <a:pt x="828488" y="949857"/>
                    <a:pt x="828217" y="949991"/>
                  </a:cubicBezTo>
                  <a:cubicBezTo>
                    <a:pt x="825309" y="951434"/>
                    <a:pt x="822374" y="952821"/>
                    <a:pt x="819415" y="954158"/>
                  </a:cubicBezTo>
                  <a:cubicBezTo>
                    <a:pt x="818969" y="954360"/>
                    <a:pt x="818525" y="954572"/>
                    <a:pt x="818076" y="954771"/>
                  </a:cubicBezTo>
                  <a:cubicBezTo>
                    <a:pt x="815060" y="956114"/>
                    <a:pt x="812018" y="957393"/>
                    <a:pt x="808958" y="958626"/>
                  </a:cubicBezTo>
                  <a:cubicBezTo>
                    <a:pt x="808336" y="958876"/>
                    <a:pt x="807714" y="959126"/>
                    <a:pt x="807092" y="959370"/>
                  </a:cubicBezTo>
                  <a:cubicBezTo>
                    <a:pt x="804035" y="960572"/>
                    <a:pt x="800958" y="961727"/>
                    <a:pt x="797856" y="962820"/>
                  </a:cubicBezTo>
                  <a:cubicBezTo>
                    <a:pt x="797335" y="963004"/>
                    <a:pt x="796808" y="963177"/>
                    <a:pt x="796287" y="963359"/>
                  </a:cubicBezTo>
                  <a:cubicBezTo>
                    <a:pt x="793141" y="964445"/>
                    <a:pt x="789977" y="965487"/>
                    <a:pt x="786786" y="966457"/>
                  </a:cubicBezTo>
                  <a:cubicBezTo>
                    <a:pt x="786637" y="966502"/>
                    <a:pt x="786488" y="966552"/>
                    <a:pt x="786340" y="966597"/>
                  </a:cubicBezTo>
                  <a:cubicBezTo>
                    <a:pt x="783077" y="967582"/>
                    <a:pt x="779788" y="968490"/>
                    <a:pt x="776484" y="969353"/>
                  </a:cubicBezTo>
                  <a:cubicBezTo>
                    <a:pt x="775895" y="969508"/>
                    <a:pt x="775305" y="969666"/>
                    <a:pt x="774713" y="969818"/>
                  </a:cubicBezTo>
                  <a:cubicBezTo>
                    <a:pt x="771519" y="970630"/>
                    <a:pt x="768308" y="971383"/>
                    <a:pt x="765078" y="972080"/>
                  </a:cubicBezTo>
                  <a:cubicBezTo>
                    <a:pt x="764441" y="972217"/>
                    <a:pt x="763801" y="972351"/>
                    <a:pt x="763161" y="972482"/>
                  </a:cubicBezTo>
                  <a:cubicBezTo>
                    <a:pt x="759863" y="973169"/>
                    <a:pt x="756550" y="973812"/>
                    <a:pt x="753216" y="974378"/>
                  </a:cubicBezTo>
                  <a:cubicBezTo>
                    <a:pt x="752856" y="974440"/>
                    <a:pt x="752496" y="974491"/>
                    <a:pt x="752136" y="974550"/>
                  </a:cubicBezTo>
                  <a:cubicBezTo>
                    <a:pt x="748891" y="975089"/>
                    <a:pt x="745629" y="975568"/>
                    <a:pt x="742355" y="975991"/>
                  </a:cubicBezTo>
                  <a:cubicBezTo>
                    <a:pt x="741932" y="976045"/>
                    <a:pt x="741513" y="976110"/>
                    <a:pt x="741090" y="976161"/>
                  </a:cubicBezTo>
                  <a:cubicBezTo>
                    <a:pt x="737729" y="976580"/>
                    <a:pt x="734351" y="976926"/>
                    <a:pt x="730961" y="977220"/>
                  </a:cubicBezTo>
                  <a:cubicBezTo>
                    <a:pt x="730309" y="977277"/>
                    <a:pt x="729654" y="977336"/>
                    <a:pt x="728999" y="977387"/>
                  </a:cubicBezTo>
                  <a:cubicBezTo>
                    <a:pt x="725639" y="977658"/>
                    <a:pt x="722266" y="977872"/>
                    <a:pt x="718882" y="978021"/>
                  </a:cubicBezTo>
                  <a:cubicBezTo>
                    <a:pt x="718313" y="978045"/>
                    <a:pt x="717745" y="978063"/>
                    <a:pt x="717176" y="978084"/>
                  </a:cubicBezTo>
                  <a:cubicBezTo>
                    <a:pt x="713625" y="978218"/>
                    <a:pt x="710068" y="978307"/>
                    <a:pt x="706493" y="978307"/>
                  </a:cubicBezTo>
                  <a:cubicBezTo>
                    <a:pt x="702918" y="978307"/>
                    <a:pt x="699361" y="978218"/>
                    <a:pt x="695810" y="978084"/>
                  </a:cubicBezTo>
                  <a:cubicBezTo>
                    <a:pt x="695242" y="978063"/>
                    <a:pt x="694673" y="978048"/>
                    <a:pt x="694105" y="978021"/>
                  </a:cubicBezTo>
                  <a:cubicBezTo>
                    <a:pt x="690718" y="977872"/>
                    <a:pt x="687345" y="977658"/>
                    <a:pt x="683985" y="977387"/>
                  </a:cubicBezTo>
                  <a:cubicBezTo>
                    <a:pt x="683333" y="977333"/>
                    <a:pt x="682684" y="977277"/>
                    <a:pt x="682032" y="977220"/>
                  </a:cubicBezTo>
                  <a:cubicBezTo>
                    <a:pt x="678636" y="976923"/>
                    <a:pt x="675254" y="976577"/>
                    <a:pt x="671888" y="976158"/>
                  </a:cubicBezTo>
                  <a:cubicBezTo>
                    <a:pt x="671480" y="976107"/>
                    <a:pt x="671072" y="976045"/>
                    <a:pt x="670664" y="975994"/>
                  </a:cubicBezTo>
                  <a:cubicBezTo>
                    <a:pt x="667366" y="975568"/>
                    <a:pt x="664086" y="975086"/>
                    <a:pt x="660818" y="974542"/>
                  </a:cubicBezTo>
                  <a:cubicBezTo>
                    <a:pt x="660476" y="974485"/>
                    <a:pt x="660130" y="974434"/>
                    <a:pt x="659785" y="974378"/>
                  </a:cubicBezTo>
                  <a:cubicBezTo>
                    <a:pt x="656436" y="973809"/>
                    <a:pt x="653109" y="973163"/>
                    <a:pt x="649796" y="972473"/>
                  </a:cubicBezTo>
                  <a:cubicBezTo>
                    <a:pt x="649174" y="972342"/>
                    <a:pt x="648552" y="972214"/>
                    <a:pt x="647932" y="972080"/>
                  </a:cubicBezTo>
                  <a:cubicBezTo>
                    <a:pt x="644688" y="971380"/>
                    <a:pt x="641458" y="970621"/>
                    <a:pt x="638247" y="969806"/>
                  </a:cubicBezTo>
                  <a:cubicBezTo>
                    <a:pt x="637678" y="969660"/>
                    <a:pt x="637113" y="969508"/>
                    <a:pt x="636547" y="969359"/>
                  </a:cubicBezTo>
                  <a:cubicBezTo>
                    <a:pt x="633219" y="968490"/>
                    <a:pt x="629909" y="967576"/>
                    <a:pt x="626623" y="966582"/>
                  </a:cubicBezTo>
                  <a:cubicBezTo>
                    <a:pt x="626513" y="966549"/>
                    <a:pt x="626403" y="966511"/>
                    <a:pt x="626293" y="966478"/>
                  </a:cubicBezTo>
                  <a:cubicBezTo>
                    <a:pt x="623054" y="965496"/>
                    <a:pt x="619843" y="964439"/>
                    <a:pt x="616649" y="963335"/>
                  </a:cubicBezTo>
                  <a:cubicBezTo>
                    <a:pt x="616152" y="963162"/>
                    <a:pt x="615655" y="962998"/>
                    <a:pt x="615160" y="962826"/>
                  </a:cubicBezTo>
                  <a:cubicBezTo>
                    <a:pt x="612038" y="961727"/>
                    <a:pt x="608939" y="960567"/>
                    <a:pt x="605862" y="959352"/>
                  </a:cubicBezTo>
                  <a:cubicBezTo>
                    <a:pt x="605263" y="959117"/>
                    <a:pt x="604665" y="958876"/>
                    <a:pt x="604067" y="958638"/>
                  </a:cubicBezTo>
                  <a:cubicBezTo>
                    <a:pt x="600983" y="957396"/>
                    <a:pt x="597917" y="956111"/>
                    <a:pt x="594881" y="954756"/>
                  </a:cubicBezTo>
                  <a:cubicBezTo>
                    <a:pt x="594464" y="954569"/>
                    <a:pt x="594048" y="954375"/>
                    <a:pt x="593631" y="954185"/>
                  </a:cubicBezTo>
                  <a:cubicBezTo>
                    <a:pt x="590631" y="952827"/>
                    <a:pt x="587654" y="951422"/>
                    <a:pt x="584704" y="949958"/>
                  </a:cubicBezTo>
                  <a:cubicBezTo>
                    <a:pt x="584463" y="949839"/>
                    <a:pt x="584216" y="949723"/>
                    <a:pt x="583975" y="949601"/>
                  </a:cubicBezTo>
                  <a:cubicBezTo>
                    <a:pt x="580957" y="948089"/>
                    <a:pt x="577971" y="946505"/>
                    <a:pt x="575007" y="944877"/>
                  </a:cubicBezTo>
                  <a:cubicBezTo>
                    <a:pt x="574462" y="944579"/>
                    <a:pt x="573917" y="944282"/>
                    <a:pt x="573375" y="943981"/>
                  </a:cubicBezTo>
                  <a:cubicBezTo>
                    <a:pt x="570500" y="942377"/>
                    <a:pt x="567649" y="940719"/>
                    <a:pt x="564830" y="939007"/>
                  </a:cubicBezTo>
                  <a:cubicBezTo>
                    <a:pt x="564309" y="938692"/>
                    <a:pt x="563791" y="938367"/>
                    <a:pt x="563273" y="938046"/>
                  </a:cubicBezTo>
                  <a:cubicBezTo>
                    <a:pt x="560380" y="936263"/>
                    <a:pt x="557507" y="934435"/>
                    <a:pt x="554677" y="932539"/>
                  </a:cubicBezTo>
                  <a:cubicBezTo>
                    <a:pt x="554483" y="932411"/>
                    <a:pt x="554296" y="932274"/>
                    <a:pt x="554105" y="932146"/>
                  </a:cubicBezTo>
                  <a:cubicBezTo>
                    <a:pt x="551352" y="930292"/>
                    <a:pt x="548637" y="928378"/>
                    <a:pt x="545946" y="926419"/>
                  </a:cubicBezTo>
                  <a:cubicBezTo>
                    <a:pt x="545542" y="926125"/>
                    <a:pt x="545134" y="925836"/>
                    <a:pt x="544729" y="925538"/>
                  </a:cubicBezTo>
                  <a:cubicBezTo>
                    <a:pt x="542041" y="923559"/>
                    <a:pt x="539392" y="921517"/>
                    <a:pt x="536770" y="919430"/>
                  </a:cubicBezTo>
                  <a:cubicBezTo>
                    <a:pt x="536511" y="919225"/>
                    <a:pt x="536255" y="919017"/>
                    <a:pt x="535996" y="918811"/>
                  </a:cubicBezTo>
                  <a:lnTo>
                    <a:pt x="583597" y="894912"/>
                  </a:lnTo>
                  <a:close/>
                  <a:moveTo>
                    <a:pt x="281985" y="1417600"/>
                  </a:moveTo>
                  <a:lnTo>
                    <a:pt x="281985" y="1186687"/>
                  </a:lnTo>
                  <a:cubicBezTo>
                    <a:pt x="281985" y="1174733"/>
                    <a:pt x="272296" y="1165042"/>
                    <a:pt x="260339" y="1165042"/>
                  </a:cubicBezTo>
                  <a:cubicBezTo>
                    <a:pt x="248382" y="1165042"/>
                    <a:pt x="238694" y="1174733"/>
                    <a:pt x="238694" y="1186687"/>
                  </a:cubicBezTo>
                  <a:lnTo>
                    <a:pt x="238694" y="1417603"/>
                  </a:lnTo>
                  <a:lnTo>
                    <a:pt x="68277" y="1417603"/>
                  </a:lnTo>
                  <a:cubicBezTo>
                    <a:pt x="61937" y="1417603"/>
                    <a:pt x="56052" y="1415055"/>
                    <a:pt x="51709" y="1410423"/>
                  </a:cubicBezTo>
                  <a:cubicBezTo>
                    <a:pt x="47342" y="1405774"/>
                    <a:pt x="45164" y="1399702"/>
                    <a:pt x="45580" y="1393183"/>
                  </a:cubicBezTo>
                  <a:lnTo>
                    <a:pt x="58124" y="1172918"/>
                  </a:lnTo>
                  <a:cubicBezTo>
                    <a:pt x="62767" y="1099917"/>
                    <a:pt x="110258" y="1037025"/>
                    <a:pt x="179118" y="1012689"/>
                  </a:cubicBezTo>
                  <a:lnTo>
                    <a:pt x="465219" y="911575"/>
                  </a:lnTo>
                  <a:lnTo>
                    <a:pt x="482739" y="929122"/>
                  </a:lnTo>
                  <a:cubicBezTo>
                    <a:pt x="542279" y="988755"/>
                    <a:pt x="621748" y="1021595"/>
                    <a:pt x="706508" y="1021595"/>
                  </a:cubicBezTo>
                  <a:cubicBezTo>
                    <a:pt x="706514" y="1021595"/>
                    <a:pt x="706505" y="1021595"/>
                    <a:pt x="706511" y="1021595"/>
                  </a:cubicBezTo>
                  <a:cubicBezTo>
                    <a:pt x="719754" y="1021595"/>
                    <a:pt x="732869" y="1020794"/>
                    <a:pt x="745799" y="1019214"/>
                  </a:cubicBezTo>
                  <a:cubicBezTo>
                    <a:pt x="758729" y="1017633"/>
                    <a:pt x="771475" y="1015273"/>
                    <a:pt x="783979" y="1012159"/>
                  </a:cubicBezTo>
                  <a:cubicBezTo>
                    <a:pt x="791480" y="1010290"/>
                    <a:pt x="798898" y="1008150"/>
                    <a:pt x="806214" y="1005742"/>
                  </a:cubicBezTo>
                  <a:cubicBezTo>
                    <a:pt x="852556" y="990490"/>
                    <a:pt x="894937" y="964528"/>
                    <a:pt x="930286" y="929125"/>
                  </a:cubicBezTo>
                  <a:cubicBezTo>
                    <a:pt x="930298" y="929113"/>
                    <a:pt x="930331" y="929080"/>
                    <a:pt x="930355" y="929057"/>
                  </a:cubicBezTo>
                  <a:lnTo>
                    <a:pt x="947803" y="911578"/>
                  </a:lnTo>
                  <a:lnTo>
                    <a:pt x="1023911" y="938477"/>
                  </a:lnTo>
                  <a:cubicBezTo>
                    <a:pt x="1023622" y="938704"/>
                    <a:pt x="1023342" y="938942"/>
                    <a:pt x="1023051" y="939168"/>
                  </a:cubicBezTo>
                  <a:cubicBezTo>
                    <a:pt x="1021077" y="940719"/>
                    <a:pt x="1019116" y="942296"/>
                    <a:pt x="1017172" y="943901"/>
                  </a:cubicBezTo>
                  <a:cubicBezTo>
                    <a:pt x="1016535" y="944428"/>
                    <a:pt x="1015904" y="944960"/>
                    <a:pt x="1015270" y="945493"/>
                  </a:cubicBezTo>
                  <a:cubicBezTo>
                    <a:pt x="1013600" y="946895"/>
                    <a:pt x="1011939" y="948318"/>
                    <a:pt x="1010290" y="949762"/>
                  </a:cubicBezTo>
                  <a:cubicBezTo>
                    <a:pt x="1009600" y="950366"/>
                    <a:pt x="1008912" y="950970"/>
                    <a:pt x="1008227" y="951577"/>
                  </a:cubicBezTo>
                  <a:cubicBezTo>
                    <a:pt x="1006593" y="953033"/>
                    <a:pt x="1004974" y="954515"/>
                    <a:pt x="1003361" y="956012"/>
                  </a:cubicBezTo>
                  <a:cubicBezTo>
                    <a:pt x="1002748" y="956584"/>
                    <a:pt x="1002128" y="957146"/>
                    <a:pt x="1001518" y="957721"/>
                  </a:cubicBezTo>
                  <a:cubicBezTo>
                    <a:pt x="999345" y="959772"/>
                    <a:pt x="997190" y="961852"/>
                    <a:pt x="995065" y="963978"/>
                  </a:cubicBezTo>
                  <a:cubicBezTo>
                    <a:pt x="993190" y="965853"/>
                    <a:pt x="991344" y="967749"/>
                    <a:pt x="989523" y="969663"/>
                  </a:cubicBezTo>
                  <a:cubicBezTo>
                    <a:pt x="989231" y="969969"/>
                    <a:pt x="988951" y="970282"/>
                    <a:pt x="988662" y="970589"/>
                  </a:cubicBezTo>
                  <a:cubicBezTo>
                    <a:pt x="987115" y="972229"/>
                    <a:pt x="985579" y="973878"/>
                    <a:pt x="984070" y="975548"/>
                  </a:cubicBezTo>
                  <a:cubicBezTo>
                    <a:pt x="984001" y="975625"/>
                    <a:pt x="983936" y="975702"/>
                    <a:pt x="983867" y="975777"/>
                  </a:cubicBezTo>
                  <a:cubicBezTo>
                    <a:pt x="932206" y="1033010"/>
                    <a:pt x="903938" y="1106329"/>
                    <a:pt x="903938" y="1183993"/>
                  </a:cubicBezTo>
                  <a:cubicBezTo>
                    <a:pt x="903938" y="1261661"/>
                    <a:pt x="932206" y="1334979"/>
                    <a:pt x="983867" y="1392210"/>
                  </a:cubicBezTo>
                  <a:cubicBezTo>
                    <a:pt x="983936" y="1392287"/>
                    <a:pt x="984001" y="1392365"/>
                    <a:pt x="984070" y="1392439"/>
                  </a:cubicBezTo>
                  <a:cubicBezTo>
                    <a:pt x="985579" y="1394109"/>
                    <a:pt x="987115" y="1395758"/>
                    <a:pt x="988662" y="1397398"/>
                  </a:cubicBezTo>
                  <a:cubicBezTo>
                    <a:pt x="988951" y="1397704"/>
                    <a:pt x="989231" y="1398017"/>
                    <a:pt x="989523" y="1398324"/>
                  </a:cubicBezTo>
                  <a:cubicBezTo>
                    <a:pt x="991344" y="1400238"/>
                    <a:pt x="993190" y="1402134"/>
                    <a:pt x="995065" y="1404009"/>
                  </a:cubicBezTo>
                  <a:cubicBezTo>
                    <a:pt x="997238" y="1406182"/>
                    <a:pt x="999447" y="1408307"/>
                    <a:pt x="1001670" y="1410408"/>
                  </a:cubicBezTo>
                  <a:cubicBezTo>
                    <a:pt x="1002197" y="1410903"/>
                    <a:pt x="1002727" y="1411391"/>
                    <a:pt x="1003257" y="1411882"/>
                  </a:cubicBezTo>
                  <a:cubicBezTo>
                    <a:pt x="1005096" y="1413593"/>
                    <a:pt x="1006950" y="1415284"/>
                    <a:pt x="1008826" y="1416945"/>
                  </a:cubicBezTo>
                  <a:cubicBezTo>
                    <a:pt x="1009070" y="1417159"/>
                    <a:pt x="1009302" y="1417386"/>
                    <a:pt x="1009546" y="1417600"/>
                  </a:cubicBezTo>
                  <a:lnTo>
                    <a:pt x="281985" y="1417600"/>
                  </a:lnTo>
                  <a:close/>
                  <a:moveTo>
                    <a:pt x="1404485" y="1373398"/>
                  </a:moveTo>
                  <a:cubicBezTo>
                    <a:pt x="1353896" y="1423990"/>
                    <a:pt x="1286628" y="1451854"/>
                    <a:pt x="1215081" y="1451854"/>
                  </a:cubicBezTo>
                  <a:cubicBezTo>
                    <a:pt x="1170462" y="1451854"/>
                    <a:pt x="1127510" y="1441011"/>
                    <a:pt x="1089229" y="1420585"/>
                  </a:cubicBezTo>
                  <a:cubicBezTo>
                    <a:pt x="1089005" y="1420457"/>
                    <a:pt x="1088818" y="1420291"/>
                    <a:pt x="1088589" y="1420169"/>
                  </a:cubicBezTo>
                  <a:cubicBezTo>
                    <a:pt x="1083305" y="1417335"/>
                    <a:pt x="1078135" y="1414305"/>
                    <a:pt x="1073060" y="1411126"/>
                  </a:cubicBezTo>
                  <a:cubicBezTo>
                    <a:pt x="1072161" y="1410560"/>
                    <a:pt x="1071259" y="1409995"/>
                    <a:pt x="1070366" y="1409417"/>
                  </a:cubicBezTo>
                  <a:cubicBezTo>
                    <a:pt x="1068295" y="1408084"/>
                    <a:pt x="1066235" y="1406729"/>
                    <a:pt x="1064202" y="1405339"/>
                  </a:cubicBezTo>
                  <a:cubicBezTo>
                    <a:pt x="1062865" y="1404423"/>
                    <a:pt x="1061547" y="1403476"/>
                    <a:pt x="1060222" y="1402536"/>
                  </a:cubicBezTo>
                  <a:cubicBezTo>
                    <a:pt x="1057799" y="1400815"/>
                    <a:pt x="1055400" y="1399056"/>
                    <a:pt x="1053034" y="1397255"/>
                  </a:cubicBezTo>
                  <a:cubicBezTo>
                    <a:pt x="1050917" y="1395642"/>
                    <a:pt x="1048810" y="1394017"/>
                    <a:pt x="1046738" y="1392335"/>
                  </a:cubicBezTo>
                  <a:cubicBezTo>
                    <a:pt x="1045551" y="1391373"/>
                    <a:pt x="1044387" y="1390382"/>
                    <a:pt x="1043214" y="1389403"/>
                  </a:cubicBezTo>
                  <a:cubicBezTo>
                    <a:pt x="1041190" y="1387703"/>
                    <a:pt x="1039184" y="1385977"/>
                    <a:pt x="1037204" y="1384212"/>
                  </a:cubicBezTo>
                  <a:cubicBezTo>
                    <a:pt x="1036225" y="1383343"/>
                    <a:pt x="1035246" y="1382476"/>
                    <a:pt x="1034281" y="1381592"/>
                  </a:cubicBezTo>
                  <a:cubicBezTo>
                    <a:pt x="1031370" y="1378922"/>
                    <a:pt x="1028489" y="1376208"/>
                    <a:pt x="1025676" y="1373398"/>
                  </a:cubicBezTo>
                  <a:cubicBezTo>
                    <a:pt x="1022438" y="1370159"/>
                    <a:pt x="1019303" y="1366858"/>
                    <a:pt x="1016267" y="1363498"/>
                  </a:cubicBezTo>
                  <a:cubicBezTo>
                    <a:pt x="1015847" y="1363034"/>
                    <a:pt x="1015461" y="1362548"/>
                    <a:pt x="1015047" y="1362084"/>
                  </a:cubicBezTo>
                  <a:cubicBezTo>
                    <a:pt x="1012412" y="1359128"/>
                    <a:pt x="1009820" y="1356146"/>
                    <a:pt x="1007340" y="1353104"/>
                  </a:cubicBezTo>
                  <a:cubicBezTo>
                    <a:pt x="1007269" y="1353017"/>
                    <a:pt x="1007203" y="1352925"/>
                    <a:pt x="1007132" y="1352839"/>
                  </a:cubicBezTo>
                  <a:cubicBezTo>
                    <a:pt x="927396" y="1254788"/>
                    <a:pt x="927426" y="1113038"/>
                    <a:pt x="1007227" y="1015023"/>
                  </a:cubicBezTo>
                  <a:cubicBezTo>
                    <a:pt x="1007263" y="1014981"/>
                    <a:pt x="1007293" y="1014936"/>
                    <a:pt x="1007329" y="1014892"/>
                  </a:cubicBezTo>
                  <a:cubicBezTo>
                    <a:pt x="1009873" y="1011769"/>
                    <a:pt x="1012532" y="1008703"/>
                    <a:pt x="1015240" y="1005673"/>
                  </a:cubicBezTo>
                  <a:cubicBezTo>
                    <a:pt x="1015586" y="1005286"/>
                    <a:pt x="1015904" y="1004885"/>
                    <a:pt x="1016252" y="1004501"/>
                  </a:cubicBezTo>
                  <a:cubicBezTo>
                    <a:pt x="1019294" y="1001137"/>
                    <a:pt x="1022432" y="997830"/>
                    <a:pt x="1025676" y="994586"/>
                  </a:cubicBezTo>
                  <a:cubicBezTo>
                    <a:pt x="1028569" y="991689"/>
                    <a:pt x="1031534" y="988906"/>
                    <a:pt x="1034528" y="986171"/>
                  </a:cubicBezTo>
                  <a:cubicBezTo>
                    <a:pt x="1035270" y="985495"/>
                    <a:pt x="1036011" y="984820"/>
                    <a:pt x="1036758" y="984153"/>
                  </a:cubicBezTo>
                  <a:cubicBezTo>
                    <a:pt x="1039737" y="981492"/>
                    <a:pt x="1042750" y="978881"/>
                    <a:pt x="1045818" y="976378"/>
                  </a:cubicBezTo>
                  <a:cubicBezTo>
                    <a:pt x="1046110" y="976140"/>
                    <a:pt x="1046414" y="975914"/>
                    <a:pt x="1046708" y="975676"/>
                  </a:cubicBezTo>
                  <a:cubicBezTo>
                    <a:pt x="1049572" y="973360"/>
                    <a:pt x="1052477" y="971121"/>
                    <a:pt x="1055412" y="968940"/>
                  </a:cubicBezTo>
                  <a:cubicBezTo>
                    <a:pt x="1056195" y="968359"/>
                    <a:pt x="1056975" y="967779"/>
                    <a:pt x="1057763" y="967204"/>
                  </a:cubicBezTo>
                  <a:cubicBezTo>
                    <a:pt x="1061017" y="964841"/>
                    <a:pt x="1064300" y="962531"/>
                    <a:pt x="1067634" y="960331"/>
                  </a:cubicBezTo>
                  <a:cubicBezTo>
                    <a:pt x="1067672" y="960308"/>
                    <a:pt x="1067711" y="960284"/>
                    <a:pt x="1067747" y="960260"/>
                  </a:cubicBezTo>
                  <a:cubicBezTo>
                    <a:pt x="1071179" y="957998"/>
                    <a:pt x="1074658" y="955843"/>
                    <a:pt x="1078168" y="953753"/>
                  </a:cubicBezTo>
                  <a:cubicBezTo>
                    <a:pt x="1078641" y="953470"/>
                    <a:pt x="1079114" y="953191"/>
                    <a:pt x="1079588" y="952911"/>
                  </a:cubicBezTo>
                  <a:cubicBezTo>
                    <a:pt x="1121262" y="928485"/>
                    <a:pt x="1168170" y="916254"/>
                    <a:pt x="1215084" y="916254"/>
                  </a:cubicBezTo>
                  <a:cubicBezTo>
                    <a:pt x="1283676" y="916254"/>
                    <a:pt x="1352270" y="942365"/>
                    <a:pt x="1404488" y="994583"/>
                  </a:cubicBezTo>
                  <a:cubicBezTo>
                    <a:pt x="1455081" y="1045175"/>
                    <a:pt x="1482945" y="1112440"/>
                    <a:pt x="1482945" y="1183990"/>
                  </a:cubicBezTo>
                  <a:cubicBezTo>
                    <a:pt x="1482942" y="1255541"/>
                    <a:pt x="1455078" y="1322805"/>
                    <a:pt x="1404485" y="1373398"/>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9" name="PA-任意多边形: 形状 1522"/>
            <p:cNvSpPr/>
            <p:nvPr>
              <p:custDataLst>
                <p:tags r:id="rId12"/>
              </p:custDataLst>
            </p:nvPr>
          </p:nvSpPr>
          <p:spPr>
            <a:xfrm>
              <a:off x="8715982" y="4616800"/>
              <a:ext cx="116086" cy="181570"/>
            </a:xfrm>
            <a:custGeom>
              <a:avLst/>
              <a:gdLst>
                <a:gd name="connsiteX0" fmla="*/ 103828 w 116085"/>
                <a:gd name="connsiteY0" fmla="*/ 154013 h 181570"/>
                <a:gd name="connsiteX1" fmla="*/ 35442 w 116085"/>
                <a:gd name="connsiteY1" fmla="*/ 154013 h 181570"/>
                <a:gd name="connsiteX2" fmla="*/ 35442 w 116085"/>
                <a:gd name="connsiteY2" fmla="*/ 148108 h 181570"/>
                <a:gd name="connsiteX3" fmla="*/ 113422 w 116085"/>
                <a:gd name="connsiteY3" fmla="*/ 52170 h 181570"/>
                <a:gd name="connsiteX4" fmla="*/ 58320 w 116085"/>
                <a:gd name="connsiteY4" fmla="*/ 2232 h 181570"/>
                <a:gd name="connsiteX5" fmla="*/ 5429 w 116085"/>
                <a:gd name="connsiteY5" fmla="*/ 47494 h 181570"/>
                <a:gd name="connsiteX6" fmla="*/ 19943 w 116085"/>
                <a:gd name="connsiteY6" fmla="*/ 64713 h 181570"/>
                <a:gd name="connsiteX7" fmla="*/ 36671 w 116085"/>
                <a:gd name="connsiteY7" fmla="*/ 52905 h 181570"/>
                <a:gd name="connsiteX8" fmla="*/ 58564 w 116085"/>
                <a:gd name="connsiteY8" fmla="*/ 31257 h 181570"/>
                <a:gd name="connsiteX9" fmla="*/ 81442 w 116085"/>
                <a:gd name="connsiteY9" fmla="*/ 53150 h 181570"/>
                <a:gd name="connsiteX10" fmla="*/ 2232 w 116085"/>
                <a:gd name="connsiteY10" fmla="*/ 148105 h 181570"/>
                <a:gd name="connsiteX11" fmla="*/ 2232 w 116085"/>
                <a:gd name="connsiteY11" fmla="*/ 171968 h 181570"/>
                <a:gd name="connsiteX12" fmla="*/ 16255 w 116085"/>
                <a:gd name="connsiteY12" fmla="*/ 182053 h 181570"/>
                <a:gd name="connsiteX13" fmla="*/ 103828 w 116085"/>
                <a:gd name="connsiteY13" fmla="*/ 182053 h 181570"/>
                <a:gd name="connsiteX14" fmla="*/ 103828 w 116085"/>
                <a:gd name="connsiteY14" fmla="*/ 182058 h 181570"/>
                <a:gd name="connsiteX15" fmla="*/ 113913 w 116085"/>
                <a:gd name="connsiteY15" fmla="*/ 167789 h 181570"/>
                <a:gd name="connsiteX16" fmla="*/ 103828 w 116085"/>
                <a:gd name="connsiteY16" fmla="*/ 154013 h 18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6085" h="181570">
                  <a:moveTo>
                    <a:pt x="103828" y="154013"/>
                  </a:moveTo>
                  <a:lnTo>
                    <a:pt x="35442" y="154013"/>
                  </a:lnTo>
                  <a:lnTo>
                    <a:pt x="35442" y="148108"/>
                  </a:lnTo>
                  <a:cubicBezTo>
                    <a:pt x="35442" y="122524"/>
                    <a:pt x="113422" y="105305"/>
                    <a:pt x="113422" y="52170"/>
                  </a:cubicBezTo>
                  <a:cubicBezTo>
                    <a:pt x="113422" y="20928"/>
                    <a:pt x="86853" y="2232"/>
                    <a:pt x="58320" y="2232"/>
                  </a:cubicBezTo>
                  <a:cubicBezTo>
                    <a:pt x="31013" y="2232"/>
                    <a:pt x="5429" y="19452"/>
                    <a:pt x="5429" y="47494"/>
                  </a:cubicBezTo>
                  <a:cubicBezTo>
                    <a:pt x="5429" y="60778"/>
                    <a:pt x="11579" y="64713"/>
                    <a:pt x="19943" y="64713"/>
                  </a:cubicBezTo>
                  <a:cubicBezTo>
                    <a:pt x="30522" y="64713"/>
                    <a:pt x="36671" y="58808"/>
                    <a:pt x="36671" y="52905"/>
                  </a:cubicBezTo>
                  <a:cubicBezTo>
                    <a:pt x="36671" y="37653"/>
                    <a:pt x="46512" y="31257"/>
                    <a:pt x="58564" y="31257"/>
                  </a:cubicBezTo>
                  <a:cubicBezTo>
                    <a:pt x="74801" y="31257"/>
                    <a:pt x="81442" y="43065"/>
                    <a:pt x="81442" y="53150"/>
                  </a:cubicBezTo>
                  <a:cubicBezTo>
                    <a:pt x="81442" y="87835"/>
                    <a:pt x="2232" y="108746"/>
                    <a:pt x="2232" y="148105"/>
                  </a:cubicBezTo>
                  <a:lnTo>
                    <a:pt x="2232" y="171968"/>
                  </a:lnTo>
                  <a:cubicBezTo>
                    <a:pt x="2232" y="178117"/>
                    <a:pt x="10594" y="182053"/>
                    <a:pt x="16255" y="182053"/>
                  </a:cubicBezTo>
                  <a:lnTo>
                    <a:pt x="103828" y="182053"/>
                  </a:lnTo>
                  <a:lnTo>
                    <a:pt x="103828" y="182058"/>
                  </a:lnTo>
                  <a:cubicBezTo>
                    <a:pt x="109240" y="182058"/>
                    <a:pt x="113913" y="175171"/>
                    <a:pt x="113913" y="167789"/>
                  </a:cubicBezTo>
                  <a:cubicBezTo>
                    <a:pt x="113913" y="160407"/>
                    <a:pt x="109240" y="154013"/>
                    <a:pt x="103828" y="154013"/>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0" name="PA-任意多边形: 形状 1523"/>
            <p:cNvSpPr/>
            <p:nvPr>
              <p:custDataLst>
                <p:tags r:id="rId13"/>
              </p:custDataLst>
            </p:nvPr>
          </p:nvSpPr>
          <p:spPr>
            <a:xfrm>
              <a:off x="8828154" y="4616800"/>
              <a:ext cx="125016" cy="181570"/>
            </a:xfrm>
            <a:custGeom>
              <a:avLst/>
              <a:gdLst>
                <a:gd name="connsiteX0" fmla="*/ 115636 w 125015"/>
                <a:gd name="connsiteY0" fmla="*/ 113175 h 181570"/>
                <a:gd name="connsiteX1" fmla="*/ 104076 w 125015"/>
                <a:gd name="connsiteY1" fmla="*/ 113175 h 181570"/>
                <a:gd name="connsiteX2" fmla="*/ 104076 w 125015"/>
                <a:gd name="connsiteY2" fmla="*/ 87347 h 181570"/>
                <a:gd name="connsiteX3" fmla="*/ 88085 w 125015"/>
                <a:gd name="connsiteY3" fmla="*/ 77263 h 181570"/>
                <a:gd name="connsiteX4" fmla="*/ 72095 w 125015"/>
                <a:gd name="connsiteY4" fmla="*/ 87347 h 181570"/>
                <a:gd name="connsiteX5" fmla="*/ 72095 w 125015"/>
                <a:gd name="connsiteY5" fmla="*/ 113178 h 181570"/>
                <a:gd name="connsiteX6" fmla="*/ 43315 w 125015"/>
                <a:gd name="connsiteY6" fmla="*/ 113178 h 181570"/>
                <a:gd name="connsiteX7" fmla="*/ 90547 w 125015"/>
                <a:gd name="connsiteY7" fmla="*/ 18714 h 181570"/>
                <a:gd name="connsiteX8" fmla="*/ 91776 w 125015"/>
                <a:gd name="connsiteY8" fmla="*/ 14532 h 181570"/>
                <a:gd name="connsiteX9" fmla="*/ 75786 w 125015"/>
                <a:gd name="connsiteY9" fmla="*/ 2232 h 181570"/>
                <a:gd name="connsiteX10" fmla="*/ 62255 w 125015"/>
                <a:gd name="connsiteY10" fmla="*/ 10597 h 181570"/>
                <a:gd name="connsiteX11" fmla="*/ 3956 w 125015"/>
                <a:gd name="connsiteY11" fmla="*/ 125230 h 181570"/>
                <a:gd name="connsiteX12" fmla="*/ 2232 w 125015"/>
                <a:gd name="connsiteY12" fmla="*/ 131627 h 181570"/>
                <a:gd name="connsiteX13" fmla="*/ 13055 w 125015"/>
                <a:gd name="connsiteY13" fmla="*/ 142943 h 181570"/>
                <a:gd name="connsiteX14" fmla="*/ 72095 w 125015"/>
                <a:gd name="connsiteY14" fmla="*/ 142943 h 181570"/>
                <a:gd name="connsiteX15" fmla="*/ 72095 w 125015"/>
                <a:gd name="connsiteY15" fmla="*/ 171971 h 181570"/>
                <a:gd name="connsiteX16" fmla="*/ 88085 w 125015"/>
                <a:gd name="connsiteY16" fmla="*/ 182055 h 181570"/>
                <a:gd name="connsiteX17" fmla="*/ 104076 w 125015"/>
                <a:gd name="connsiteY17" fmla="*/ 171971 h 181570"/>
                <a:gd name="connsiteX18" fmla="*/ 104076 w 125015"/>
                <a:gd name="connsiteY18" fmla="*/ 142943 h 181570"/>
                <a:gd name="connsiteX19" fmla="*/ 115636 w 125015"/>
                <a:gd name="connsiteY19" fmla="*/ 142943 h 181570"/>
                <a:gd name="connsiteX20" fmla="*/ 125724 w 125015"/>
                <a:gd name="connsiteY20" fmla="*/ 128183 h 181570"/>
                <a:gd name="connsiteX21" fmla="*/ 115636 w 125015"/>
                <a:gd name="connsiteY21" fmla="*/ 113175 h 18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5015" h="181570">
                  <a:moveTo>
                    <a:pt x="115636" y="113175"/>
                  </a:moveTo>
                  <a:lnTo>
                    <a:pt x="104076" y="113175"/>
                  </a:lnTo>
                  <a:lnTo>
                    <a:pt x="104076" y="87347"/>
                  </a:lnTo>
                  <a:cubicBezTo>
                    <a:pt x="104076" y="80212"/>
                    <a:pt x="96203" y="77263"/>
                    <a:pt x="88085" y="77263"/>
                  </a:cubicBezTo>
                  <a:cubicBezTo>
                    <a:pt x="80212" y="77263"/>
                    <a:pt x="72095" y="80215"/>
                    <a:pt x="72095" y="87347"/>
                  </a:cubicBezTo>
                  <a:lnTo>
                    <a:pt x="72095" y="113178"/>
                  </a:lnTo>
                  <a:lnTo>
                    <a:pt x="43315" y="113178"/>
                  </a:lnTo>
                  <a:lnTo>
                    <a:pt x="90547" y="18714"/>
                  </a:lnTo>
                  <a:cubicBezTo>
                    <a:pt x="91285" y="17237"/>
                    <a:pt x="91776" y="15764"/>
                    <a:pt x="91776" y="14532"/>
                  </a:cubicBezTo>
                  <a:cubicBezTo>
                    <a:pt x="91776" y="7153"/>
                    <a:pt x="81445" y="2232"/>
                    <a:pt x="75786" y="2232"/>
                  </a:cubicBezTo>
                  <a:cubicBezTo>
                    <a:pt x="70619" y="2232"/>
                    <a:pt x="65208" y="4447"/>
                    <a:pt x="62255" y="10597"/>
                  </a:cubicBezTo>
                  <a:lnTo>
                    <a:pt x="3956" y="125230"/>
                  </a:lnTo>
                  <a:cubicBezTo>
                    <a:pt x="2723" y="127445"/>
                    <a:pt x="2232" y="129659"/>
                    <a:pt x="2232" y="131627"/>
                  </a:cubicBezTo>
                  <a:cubicBezTo>
                    <a:pt x="2232" y="138761"/>
                    <a:pt x="6906" y="142943"/>
                    <a:pt x="13055" y="142943"/>
                  </a:cubicBezTo>
                  <a:lnTo>
                    <a:pt x="72095" y="142943"/>
                  </a:lnTo>
                  <a:lnTo>
                    <a:pt x="72095" y="171971"/>
                  </a:lnTo>
                  <a:cubicBezTo>
                    <a:pt x="72095" y="178612"/>
                    <a:pt x="80212" y="182055"/>
                    <a:pt x="88085" y="182055"/>
                  </a:cubicBezTo>
                  <a:cubicBezTo>
                    <a:pt x="96203" y="182055"/>
                    <a:pt x="104076" y="178612"/>
                    <a:pt x="104076" y="171971"/>
                  </a:cubicBezTo>
                  <a:lnTo>
                    <a:pt x="104076" y="142943"/>
                  </a:lnTo>
                  <a:lnTo>
                    <a:pt x="115636" y="142943"/>
                  </a:lnTo>
                  <a:cubicBezTo>
                    <a:pt x="120804" y="142943"/>
                    <a:pt x="125724" y="135565"/>
                    <a:pt x="125724" y="128183"/>
                  </a:cubicBezTo>
                  <a:cubicBezTo>
                    <a:pt x="125724" y="120557"/>
                    <a:pt x="122280" y="113175"/>
                    <a:pt x="115636" y="113175"/>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1" name="PA-任意多边形: 形状 1524"/>
            <p:cNvSpPr/>
            <p:nvPr>
              <p:custDataLst>
                <p:tags r:id="rId14"/>
              </p:custDataLst>
            </p:nvPr>
          </p:nvSpPr>
          <p:spPr>
            <a:xfrm>
              <a:off x="8607857" y="4463350"/>
              <a:ext cx="330398" cy="360164"/>
            </a:xfrm>
            <a:custGeom>
              <a:avLst/>
              <a:gdLst>
                <a:gd name="connsiteX0" fmla="*/ 324355 w 330398"/>
                <a:gd name="connsiteY0" fmla="*/ 57849 h 360164"/>
                <a:gd name="connsiteX1" fmla="*/ 280442 w 330398"/>
                <a:gd name="connsiteY1" fmla="*/ 9349 h 360164"/>
                <a:gd name="connsiteX2" fmla="*/ 249866 w 330398"/>
                <a:gd name="connsiteY2" fmla="*/ 7834 h 360164"/>
                <a:gd name="connsiteX3" fmla="*/ 245247 w 330398"/>
                <a:gd name="connsiteY3" fmla="*/ 33926 h 360164"/>
                <a:gd name="connsiteX4" fmla="*/ 67347 w 330398"/>
                <a:gd name="connsiteY4" fmla="*/ 98146 h 360164"/>
                <a:gd name="connsiteX5" fmla="*/ 21889 w 330398"/>
                <a:gd name="connsiteY5" fmla="*/ 347757 h 360164"/>
                <a:gd name="connsiteX6" fmla="*/ 41623 w 330398"/>
                <a:gd name="connsiteY6" fmla="*/ 360482 h 360164"/>
                <a:gd name="connsiteX7" fmla="*/ 50535 w 330398"/>
                <a:gd name="connsiteY7" fmla="*/ 358550 h 360164"/>
                <a:gd name="connsiteX8" fmla="*/ 61331 w 330398"/>
                <a:gd name="connsiteY8" fmla="*/ 329904 h 360164"/>
                <a:gd name="connsiteX9" fmla="*/ 97961 w 330398"/>
                <a:gd name="connsiteY9" fmla="*/ 128754 h 360164"/>
                <a:gd name="connsiteX10" fmla="*/ 252224 w 330398"/>
                <a:gd name="connsiteY10" fmla="*/ 78304 h 360164"/>
                <a:gd name="connsiteX11" fmla="*/ 240505 w 330398"/>
                <a:gd name="connsiteY11" fmla="*/ 84692 h 360164"/>
                <a:gd name="connsiteX12" fmla="*/ 231861 w 330398"/>
                <a:gd name="connsiteY12" fmla="*/ 114058 h 360164"/>
                <a:gd name="connsiteX13" fmla="*/ 250884 w 330398"/>
                <a:gd name="connsiteY13" fmla="*/ 125346 h 360164"/>
                <a:gd name="connsiteX14" fmla="*/ 261225 w 330398"/>
                <a:gd name="connsiteY14" fmla="*/ 122699 h 360164"/>
                <a:gd name="connsiteX15" fmla="*/ 318670 w 330398"/>
                <a:gd name="connsiteY15" fmla="*/ 91380 h 360164"/>
                <a:gd name="connsiteX16" fmla="*/ 329650 w 330398"/>
                <a:gd name="connsiteY16" fmla="*/ 75994 h 360164"/>
                <a:gd name="connsiteX17" fmla="*/ 324355 w 330398"/>
                <a:gd name="connsiteY17" fmla="*/ 57849 h 36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0398" h="360164">
                  <a:moveTo>
                    <a:pt x="324355" y="57849"/>
                  </a:moveTo>
                  <a:lnTo>
                    <a:pt x="280442" y="9349"/>
                  </a:lnTo>
                  <a:cubicBezTo>
                    <a:pt x="272414" y="488"/>
                    <a:pt x="258725" y="-191"/>
                    <a:pt x="249866" y="7834"/>
                  </a:cubicBezTo>
                  <a:cubicBezTo>
                    <a:pt x="242392" y="14603"/>
                    <a:pt x="240764" y="25393"/>
                    <a:pt x="245247" y="33926"/>
                  </a:cubicBezTo>
                  <a:cubicBezTo>
                    <a:pt x="180557" y="28202"/>
                    <a:pt x="114713" y="50783"/>
                    <a:pt x="67347" y="98146"/>
                  </a:cubicBezTo>
                  <a:cubicBezTo>
                    <a:pt x="2109" y="163386"/>
                    <a:pt x="-16161" y="263699"/>
                    <a:pt x="21889" y="347757"/>
                  </a:cubicBezTo>
                  <a:cubicBezTo>
                    <a:pt x="25508" y="355752"/>
                    <a:pt x="33381" y="360482"/>
                    <a:pt x="41623" y="360482"/>
                  </a:cubicBezTo>
                  <a:cubicBezTo>
                    <a:pt x="44606" y="360482"/>
                    <a:pt x="47642" y="359860"/>
                    <a:pt x="50535" y="358550"/>
                  </a:cubicBezTo>
                  <a:cubicBezTo>
                    <a:pt x="61426" y="353621"/>
                    <a:pt x="66260" y="340795"/>
                    <a:pt x="61331" y="329904"/>
                  </a:cubicBezTo>
                  <a:cubicBezTo>
                    <a:pt x="30669" y="262163"/>
                    <a:pt x="45389" y="181329"/>
                    <a:pt x="97961" y="128754"/>
                  </a:cubicBezTo>
                  <a:cubicBezTo>
                    <a:pt x="138796" y="87924"/>
                    <a:pt x="196675" y="69946"/>
                    <a:pt x="252224" y="78304"/>
                  </a:cubicBezTo>
                  <a:lnTo>
                    <a:pt x="240505" y="84692"/>
                  </a:lnTo>
                  <a:cubicBezTo>
                    <a:pt x="230010" y="90416"/>
                    <a:pt x="226140" y="103563"/>
                    <a:pt x="231861" y="114058"/>
                  </a:cubicBezTo>
                  <a:cubicBezTo>
                    <a:pt x="235790" y="121265"/>
                    <a:pt x="243217" y="125346"/>
                    <a:pt x="250884" y="125346"/>
                  </a:cubicBezTo>
                  <a:cubicBezTo>
                    <a:pt x="254385" y="125346"/>
                    <a:pt x="257936" y="124494"/>
                    <a:pt x="261225" y="122699"/>
                  </a:cubicBezTo>
                  <a:lnTo>
                    <a:pt x="318670" y="91380"/>
                  </a:lnTo>
                  <a:cubicBezTo>
                    <a:pt x="324495" y="88204"/>
                    <a:pt x="328543" y="82534"/>
                    <a:pt x="329650" y="75994"/>
                  </a:cubicBezTo>
                  <a:cubicBezTo>
                    <a:pt x="330758" y="69455"/>
                    <a:pt x="328808" y="62766"/>
                    <a:pt x="324355" y="57849"/>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2" name="PA-任意多边形: 形状 1525"/>
            <p:cNvSpPr/>
            <p:nvPr>
              <p:custDataLst>
                <p:tags r:id="rId15"/>
              </p:custDataLst>
            </p:nvPr>
          </p:nvSpPr>
          <p:spPr>
            <a:xfrm>
              <a:off x="8725772" y="4612203"/>
              <a:ext cx="330398" cy="366117"/>
            </a:xfrm>
            <a:custGeom>
              <a:avLst/>
              <a:gdLst>
                <a:gd name="connsiteX0" fmla="*/ 310178 w 330398"/>
                <a:gd name="connsiteY0" fmla="*/ 14959 h 366117"/>
                <a:gd name="connsiteX1" fmla="*/ 281532 w 330398"/>
                <a:gd name="connsiteY1" fmla="*/ 4163 h 366117"/>
                <a:gd name="connsiteX2" fmla="*/ 270736 w 330398"/>
                <a:gd name="connsiteY2" fmla="*/ 32806 h 366117"/>
                <a:gd name="connsiteX3" fmla="*/ 234103 w 330398"/>
                <a:gd name="connsiteY3" fmla="*/ 233956 h 366117"/>
                <a:gd name="connsiteX4" fmla="*/ 92880 w 330398"/>
                <a:gd name="connsiteY4" fmla="*/ 285891 h 366117"/>
                <a:gd name="connsiteX5" fmla="*/ 104605 w 330398"/>
                <a:gd name="connsiteY5" fmla="*/ 257817 h 366117"/>
                <a:gd name="connsiteX6" fmla="*/ 76423 w 330398"/>
                <a:gd name="connsiteY6" fmla="*/ 245863 h 366117"/>
                <a:gd name="connsiteX7" fmla="*/ 17422 w 330398"/>
                <a:gd name="connsiteY7" fmla="*/ 269720 h 366117"/>
                <a:gd name="connsiteX8" fmla="*/ 7998 w 330398"/>
                <a:gd name="connsiteY8" fmla="*/ 275768 h 366117"/>
                <a:gd name="connsiteX9" fmla="*/ 3092 w 330398"/>
                <a:gd name="connsiteY9" fmla="*/ 284418 h 366117"/>
                <a:gd name="connsiteX10" fmla="*/ 6274 w 330398"/>
                <a:gd name="connsiteY10" fmla="*/ 303051 h 366117"/>
                <a:gd name="connsiteX11" fmla="*/ 44342 w 330398"/>
                <a:gd name="connsiteY11" fmla="*/ 356266 h 366117"/>
                <a:gd name="connsiteX12" fmla="*/ 61963 w 330398"/>
                <a:gd name="connsiteY12" fmla="*/ 365321 h 366117"/>
                <a:gd name="connsiteX13" fmla="*/ 74539 w 330398"/>
                <a:gd name="connsiteY13" fmla="*/ 361279 h 366117"/>
                <a:gd name="connsiteX14" fmla="*/ 79551 w 330398"/>
                <a:gd name="connsiteY14" fmla="*/ 331082 h 366117"/>
                <a:gd name="connsiteX15" fmla="*/ 77105 w 330398"/>
                <a:gd name="connsiteY15" fmla="*/ 327662 h 366117"/>
                <a:gd name="connsiteX16" fmla="*/ 106570 w 330398"/>
                <a:gd name="connsiteY16" fmla="*/ 329683 h 366117"/>
                <a:gd name="connsiteX17" fmla="*/ 264720 w 330398"/>
                <a:gd name="connsiteY17" fmla="*/ 264567 h 366117"/>
                <a:gd name="connsiteX18" fmla="*/ 310178 w 330398"/>
                <a:gd name="connsiteY18" fmla="*/ 14959 h 36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0398" h="366117">
                  <a:moveTo>
                    <a:pt x="310178" y="14959"/>
                  </a:moveTo>
                  <a:cubicBezTo>
                    <a:pt x="305249" y="4071"/>
                    <a:pt x="292435" y="-766"/>
                    <a:pt x="281532" y="4163"/>
                  </a:cubicBezTo>
                  <a:cubicBezTo>
                    <a:pt x="270641" y="9092"/>
                    <a:pt x="265807" y="21915"/>
                    <a:pt x="270736" y="32806"/>
                  </a:cubicBezTo>
                  <a:cubicBezTo>
                    <a:pt x="301398" y="100547"/>
                    <a:pt x="286675" y="181384"/>
                    <a:pt x="234103" y="233956"/>
                  </a:cubicBezTo>
                  <a:cubicBezTo>
                    <a:pt x="196459" y="271601"/>
                    <a:pt x="144324" y="289830"/>
                    <a:pt x="92880" y="285891"/>
                  </a:cubicBezTo>
                  <a:cubicBezTo>
                    <a:pt x="103801" y="281328"/>
                    <a:pt x="109052" y="268821"/>
                    <a:pt x="104605" y="257817"/>
                  </a:cubicBezTo>
                  <a:cubicBezTo>
                    <a:pt x="100122" y="246735"/>
                    <a:pt x="87505" y="241374"/>
                    <a:pt x="76423" y="245863"/>
                  </a:cubicBezTo>
                  <a:lnTo>
                    <a:pt x="17422" y="269720"/>
                  </a:lnTo>
                  <a:cubicBezTo>
                    <a:pt x="13847" y="270869"/>
                    <a:pt x="10578" y="272923"/>
                    <a:pt x="7998" y="275768"/>
                  </a:cubicBezTo>
                  <a:cubicBezTo>
                    <a:pt x="5745" y="278203"/>
                    <a:pt x="4042" y="281147"/>
                    <a:pt x="3092" y="284418"/>
                  </a:cubicBezTo>
                  <a:cubicBezTo>
                    <a:pt x="1241" y="290788"/>
                    <a:pt x="2414" y="297655"/>
                    <a:pt x="6274" y="303051"/>
                  </a:cubicBezTo>
                  <a:lnTo>
                    <a:pt x="44342" y="356266"/>
                  </a:lnTo>
                  <a:cubicBezTo>
                    <a:pt x="48565" y="362175"/>
                    <a:pt x="55215" y="365321"/>
                    <a:pt x="61963" y="365321"/>
                  </a:cubicBezTo>
                  <a:cubicBezTo>
                    <a:pt x="66324" y="365321"/>
                    <a:pt x="70723" y="364008"/>
                    <a:pt x="74539" y="361279"/>
                  </a:cubicBezTo>
                  <a:cubicBezTo>
                    <a:pt x="84263" y="354326"/>
                    <a:pt x="86505" y="340803"/>
                    <a:pt x="79551" y="331082"/>
                  </a:cubicBezTo>
                  <a:lnTo>
                    <a:pt x="77105" y="327662"/>
                  </a:lnTo>
                  <a:cubicBezTo>
                    <a:pt x="86900" y="328962"/>
                    <a:pt x="96741" y="329683"/>
                    <a:pt x="106570" y="329683"/>
                  </a:cubicBezTo>
                  <a:cubicBezTo>
                    <a:pt x="164708" y="329683"/>
                    <a:pt x="222176" y="307108"/>
                    <a:pt x="264720" y="264567"/>
                  </a:cubicBezTo>
                  <a:cubicBezTo>
                    <a:pt x="329955" y="199330"/>
                    <a:pt x="348222" y="99020"/>
                    <a:pt x="310178" y="14959"/>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 name="组合 2"/>
          <p:cNvGrpSpPr/>
          <p:nvPr/>
        </p:nvGrpSpPr>
        <p:grpSpPr>
          <a:xfrm>
            <a:off x="7966710" y="981710"/>
            <a:ext cx="3987800" cy="4241800"/>
            <a:chOff x="6885" y="2798"/>
            <a:chExt cx="6280" cy="6680"/>
          </a:xfrm>
        </p:grpSpPr>
        <p:sp>
          <p:nvSpPr>
            <p:cNvPr id="5" name="矩形 4"/>
            <p:cNvSpPr/>
            <p:nvPr/>
          </p:nvSpPr>
          <p:spPr bwMode="auto">
            <a:xfrm>
              <a:off x="6885" y="2798"/>
              <a:ext cx="6281" cy="6681"/>
            </a:xfrm>
            <a:prstGeom prst="rect">
              <a:avLst/>
            </a:prstGeom>
            <a:solidFill>
              <a:srgbClr val="FBFBFB"/>
            </a:solid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graphicFrame>
          <p:nvGraphicFramePr>
            <p:cNvPr id="4" name="对象 3"/>
            <p:cNvGraphicFramePr>
              <a:graphicFrameLocks noChangeAspect="1"/>
            </p:cNvGraphicFramePr>
            <p:nvPr/>
          </p:nvGraphicFramePr>
          <p:xfrm>
            <a:off x="7416" y="3098"/>
            <a:ext cx="5293" cy="5461"/>
          </p:xfrm>
          <a:graphic>
            <a:graphicData uri="http://schemas.openxmlformats.org/presentationml/2006/ole">
              <mc:AlternateContent xmlns:mc="http://schemas.openxmlformats.org/markup-compatibility/2006">
                <mc:Choice xmlns:v="urn:schemas-microsoft-com:vml" Requires="v">
                  <p:oleObj spid="_x0000_s14365" name="Visio" r:id="rId16" imgW="3759200" imgH="3886200" progId="Visio.Drawing.11">
                    <p:embed/>
                  </p:oleObj>
                </mc:Choice>
                <mc:Fallback>
                  <p:oleObj name="Visio" r:id="rId16" imgW="3759200" imgH="3886200" progId="Visio.Drawing.11">
                    <p:embed/>
                    <p:pic>
                      <p:nvPicPr>
                        <p:cNvPr id="0" name="对象 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416" y="3098"/>
                          <a:ext cx="5293" cy="5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 name="组合 1"/>
          <p:cNvGrpSpPr/>
          <p:nvPr>
            <p:custDataLst>
              <p:tags r:id="rId18"/>
            </p:custDataLst>
          </p:nvPr>
        </p:nvGrpSpPr>
        <p:grpSpPr>
          <a:xfrm>
            <a:off x="4280535" y="922020"/>
            <a:ext cx="3451225" cy="76200"/>
            <a:chOff x="3135" y="1452"/>
            <a:chExt cx="8360" cy="120"/>
          </a:xfrm>
        </p:grpSpPr>
        <p:sp>
          <p:nvSpPr>
            <p:cNvPr id="7" name="矩形 6"/>
            <p:cNvSpPr/>
            <p:nvPr>
              <p:custDataLst>
                <p:tags r:id="rId19"/>
              </p:custDataLst>
            </p:nvPr>
          </p:nvSpPr>
          <p:spPr>
            <a:xfrm flipV="1">
              <a:off x="3135"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20"/>
              </p:custDataLst>
            </p:nvPr>
          </p:nvSpPr>
          <p:spPr>
            <a:xfrm>
              <a:off x="3135"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71292" y="572758"/>
            <a:ext cx="3911746"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章节概述</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sz="2400" dirty="0">
                <a:solidFill>
                  <a:srgbClr val="1369B2"/>
                </a:solidFill>
                <a:latin typeface="微软雅黑" panose="020B0503020204020204" pitchFamily="34" charset="-122"/>
                <a:ea typeface="微软雅黑" panose="020B0503020204020204" pitchFamily="34" charset="-122"/>
                <a:cs typeface="+mn-ea"/>
                <a:sym typeface="+mn-lt"/>
              </a:rPr>
              <a:t> Summary</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80" name="TextBox 35"/>
          <p:cNvSpPr txBox="1">
            <a:spLocks noChangeArrowheads="1"/>
          </p:cNvSpPr>
          <p:nvPr/>
        </p:nvSpPr>
        <p:spPr bwMode="auto">
          <a:xfrm>
            <a:off x="911225" y="2681605"/>
            <a:ext cx="9943465" cy="309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t">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indent="457200"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数据库</a:t>
            </a:r>
            <a:r>
              <a:rPr lang="en-US" altLang="zh-CN" sz="2000" dirty="0">
                <a:solidFill>
                  <a:srgbClr val="595959"/>
                </a:solidFill>
                <a:latin typeface="微软雅黑" panose="020B0503020204020204" pitchFamily="34" charset="-122"/>
                <a:ea typeface="微软雅黑" panose="020B0503020204020204" pitchFamily="34" charset="-122"/>
              </a:rPr>
              <a:t>(DataBase</a:t>
            </a:r>
            <a:r>
              <a:rPr lang="zh-CN" altLang="en-US" sz="2000" dirty="0">
                <a:solidFill>
                  <a:srgbClr val="595959"/>
                </a:solidFill>
                <a:latin typeface="微软雅黑" panose="020B0503020204020204" pitchFamily="34" charset="-122"/>
                <a:ea typeface="微软雅黑" panose="020B0503020204020204" pitchFamily="34" charset="-122"/>
              </a:rPr>
              <a:t>，</a:t>
            </a:r>
            <a:r>
              <a:rPr lang="en-US" altLang="zh-CN" sz="2000" dirty="0">
                <a:solidFill>
                  <a:srgbClr val="595959"/>
                </a:solidFill>
                <a:latin typeface="微软雅黑" panose="020B0503020204020204" pitchFamily="34" charset="-122"/>
                <a:ea typeface="微软雅黑" panose="020B0503020204020204" pitchFamily="34" charset="-122"/>
              </a:rPr>
              <a:t>DB)</a:t>
            </a:r>
            <a:r>
              <a:rPr lang="zh-CN" altLang="en-US" sz="2000" dirty="0">
                <a:solidFill>
                  <a:srgbClr val="595959"/>
                </a:solidFill>
                <a:latin typeface="微软雅黑" panose="020B0503020204020204" pitchFamily="34" charset="-122"/>
                <a:ea typeface="微软雅黑" panose="020B0503020204020204" pitchFamily="34" charset="-122"/>
              </a:rPr>
              <a:t>技术是计算机领域重要的技术之一，是计算机科学的一个重要分支。数据库课程不仅是计算机专业、信息管理专业的重要课程，也是许多非计算机专业的选修课程。本章介绍数据库系统的基本概念，包括数据管理技术的发展过程、数据库系统的组成部分等。读者从中可以学习到为什么要使用数据库技术及数据库技术的重要性。本章是后面各章节的准备和基础。</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标题 1"/>
          <p:cNvSpPr>
            <a:spLocks noGrp="1"/>
          </p:cNvSpPr>
          <p:nvPr>
            <p:ph type="title"/>
          </p:nvPr>
        </p:nvSpPr>
        <p:spPr>
          <a:xfrm>
            <a:off x="609600" y="274955"/>
            <a:ext cx="10971530" cy="591820"/>
          </a:xfrm>
        </p:spPr>
        <p:txBody>
          <a:bodyPr vert="horz" wrap="square" lIns="91456" tIns="45728" rIns="91456" bIns="45728" anchor="ctr" anchorCtr="0">
            <a:normAutofit fontScale="90000"/>
          </a:bodyPr>
          <a:p>
            <a:pPr eaLnBrk="1" hangingPunct="1"/>
            <a:r>
              <a:rPr lang="zh-CN" altLang="en-US" sz="3600" dirty="0"/>
              <a:t>一个例子</a:t>
            </a:r>
            <a:endParaRPr lang="zh-CN" altLang="en-US" sz="3600" dirty="0"/>
          </a:p>
        </p:txBody>
      </p:sp>
      <p:sp>
        <p:nvSpPr>
          <p:cNvPr id="70658" name="内容占位符 2"/>
          <p:cNvSpPr>
            <a:spLocks noGrp="1"/>
          </p:cNvSpPr>
          <p:nvPr>
            <p:ph idx="1"/>
          </p:nvPr>
        </p:nvSpPr>
        <p:spPr>
          <a:xfrm>
            <a:off x="1058545" y="981075"/>
            <a:ext cx="10431145" cy="5355590"/>
          </a:xfrm>
        </p:spPr>
        <p:txBody>
          <a:bodyPr vert="horz" wrap="square" lIns="91456" tIns="45728" rIns="91456" bIns="45728" anchor="t" anchorCtr="0">
            <a:normAutofit lnSpcReduction="10000"/>
          </a:bodyPr>
          <a:p>
            <a:pPr eaLnBrk="1" hangingPunct="1">
              <a:lnSpc>
                <a:spcPct val="150000"/>
              </a:lnSpc>
              <a:spcBef>
                <a:spcPct val="0"/>
              </a:spcBef>
            </a:pPr>
            <a:r>
              <a:rPr lang="zh-CN" altLang="zh-CN" sz="2400" dirty="0"/>
              <a:t>学生的信息包括学号、姓名、性别、年龄、专业和奖励</a:t>
            </a:r>
            <a:endParaRPr lang="en-US" altLang="zh-CN" sz="2400" dirty="0"/>
          </a:p>
          <a:p>
            <a:pPr lvl="1">
              <a:lnSpc>
                <a:spcPct val="150000"/>
              </a:lnSpc>
              <a:spcBef>
                <a:spcPct val="0"/>
              </a:spcBef>
            </a:pPr>
            <a:r>
              <a:rPr lang="zh-CN" altLang="en-US" sz="2400" dirty="0"/>
              <a:t>用文件系统实现学籍管理</a:t>
            </a:r>
            <a:endParaRPr lang="en-US" altLang="zh-CN" sz="2400" dirty="0"/>
          </a:p>
          <a:p>
            <a:pPr lvl="2" algn="just" eaLnBrk="1" hangingPunct="1">
              <a:lnSpc>
                <a:spcPct val="120000"/>
              </a:lnSpc>
              <a:spcBef>
                <a:spcPct val="0"/>
              </a:spcBef>
              <a:buSzPct val="87000"/>
              <a:buFont typeface="Wingdings" panose="05000000000000000000" pitchFamily="2" charset="2"/>
              <a:buChar char="l"/>
            </a:pPr>
            <a:r>
              <a:rPr lang="zh-CN" altLang="en-US" sz="2400" dirty="0"/>
              <a:t>数据存储</a:t>
            </a:r>
            <a:endParaRPr lang="en-US" altLang="zh-CN" sz="2400" dirty="0"/>
          </a:p>
          <a:p>
            <a:pPr lvl="3">
              <a:lnSpc>
                <a:spcPct val="120000"/>
              </a:lnSpc>
              <a:spcBef>
                <a:spcPct val="0"/>
              </a:spcBef>
              <a:buSzPct val="85000"/>
              <a:buFont typeface="Wingdings" panose="05000000000000000000" pitchFamily="2" charset="2"/>
              <a:buChar char="Ø"/>
            </a:pPr>
            <a:r>
              <a:rPr lang="zh-CN" altLang="en-US" sz="2400" dirty="0"/>
              <a:t>定长记录 存储在“学生基本信息”文件中</a:t>
            </a:r>
            <a:endParaRPr lang="en-US" altLang="zh-CN" sz="2400" dirty="0"/>
          </a:p>
          <a:p>
            <a:pPr lvl="3">
              <a:lnSpc>
                <a:spcPct val="120000"/>
              </a:lnSpc>
              <a:spcBef>
                <a:spcPct val="0"/>
              </a:spcBef>
              <a:buSzPct val="85000"/>
              <a:buFont typeface="Wingdings" panose="05000000000000000000" pitchFamily="2" charset="2"/>
              <a:buChar char="Ø"/>
            </a:pPr>
            <a:r>
              <a:rPr lang="zh-CN" altLang="en-US" sz="2400" dirty="0"/>
              <a:t>变长记录 存放在另一个</a:t>
            </a:r>
            <a:r>
              <a:rPr lang="en-US" altLang="zh-CN" sz="2400" dirty="0"/>
              <a:t>”</a:t>
            </a:r>
            <a:r>
              <a:rPr lang="zh-CN" altLang="en-US" sz="2400" dirty="0"/>
              <a:t>奖励</a:t>
            </a:r>
            <a:r>
              <a:rPr lang="en-US" altLang="zh-CN" sz="2400" dirty="0"/>
              <a:t>”</a:t>
            </a:r>
            <a:r>
              <a:rPr lang="zh-CN" altLang="en-US" sz="2400" dirty="0"/>
              <a:t>文件</a:t>
            </a:r>
            <a:endParaRPr lang="en-US" altLang="zh-CN" sz="2400" dirty="0"/>
          </a:p>
          <a:p>
            <a:pPr lvl="3">
              <a:lnSpc>
                <a:spcPct val="120000"/>
              </a:lnSpc>
              <a:spcBef>
                <a:spcPct val="0"/>
              </a:spcBef>
              <a:buSzPct val="85000"/>
              <a:buFont typeface="Wingdings" panose="05000000000000000000" pitchFamily="2" charset="2"/>
              <a:buChar char="Ø"/>
            </a:pPr>
            <a:r>
              <a:rPr lang="zh-CN" altLang="en-US" sz="2400" dirty="0"/>
              <a:t>“学生基本信息”表中的</a:t>
            </a:r>
            <a:r>
              <a:rPr lang="zh-CN" altLang="zh-CN" sz="2400" dirty="0"/>
              <a:t>位置和长度描述</a:t>
            </a:r>
            <a:r>
              <a:rPr lang="zh-CN" altLang="en-US" sz="2400" dirty="0"/>
              <a:t>“</a:t>
            </a:r>
            <a:r>
              <a:rPr lang="zh-CN" altLang="zh-CN" sz="2400" dirty="0"/>
              <a:t>奖励</a:t>
            </a:r>
            <a:r>
              <a:rPr lang="zh-CN" altLang="en-US" sz="2400" dirty="0"/>
              <a:t>”</a:t>
            </a:r>
            <a:r>
              <a:rPr lang="zh-CN" altLang="zh-CN" sz="2400" dirty="0"/>
              <a:t>文件中记录的开始位置和长度</a:t>
            </a:r>
            <a:endParaRPr lang="en-US" altLang="zh-CN" sz="2400" dirty="0"/>
          </a:p>
          <a:p>
            <a:pPr lvl="2" algn="just" eaLnBrk="1" hangingPunct="1">
              <a:lnSpc>
                <a:spcPct val="120000"/>
              </a:lnSpc>
              <a:spcBef>
                <a:spcPct val="0"/>
              </a:spcBef>
              <a:buSzPct val="87000"/>
              <a:buFont typeface="Wingdings" panose="05000000000000000000" pitchFamily="2" charset="2"/>
              <a:buChar char="l"/>
            </a:pPr>
            <a:r>
              <a:rPr lang="zh-CN" altLang="en-US" sz="2400" dirty="0"/>
              <a:t>查询数据</a:t>
            </a:r>
            <a:endParaRPr lang="en-US" altLang="zh-CN" sz="2400" dirty="0"/>
          </a:p>
          <a:p>
            <a:pPr lvl="3">
              <a:lnSpc>
                <a:spcPct val="120000"/>
              </a:lnSpc>
              <a:spcBef>
                <a:spcPct val="0"/>
              </a:spcBef>
              <a:buSzPct val="85000"/>
              <a:buFont typeface="Wingdings" panose="05000000000000000000" pitchFamily="2" charset="2"/>
              <a:buChar char="Ø"/>
            </a:pPr>
            <a:r>
              <a:rPr lang="zh-CN" altLang="en-US" sz="2400" dirty="0"/>
              <a:t>编写应用程序，实现数据的录入和查找</a:t>
            </a:r>
            <a:endParaRPr lang="en-US" altLang="zh-CN" sz="2400" dirty="0"/>
          </a:p>
          <a:p>
            <a:pPr lvl="1">
              <a:lnSpc>
                <a:spcPct val="150000"/>
              </a:lnSpc>
              <a:spcBef>
                <a:spcPct val="0"/>
              </a:spcBef>
            </a:pPr>
            <a:r>
              <a:rPr lang="zh-CN" altLang="en-US" sz="2400" dirty="0"/>
              <a:t>缺点：</a:t>
            </a:r>
            <a:r>
              <a:rPr lang="zh-CN" altLang="zh-CN" sz="2400" dirty="0"/>
              <a:t>程序员</a:t>
            </a:r>
            <a:r>
              <a:rPr lang="zh-CN" altLang="en-US" sz="2400" dirty="0"/>
              <a:t>必须</a:t>
            </a:r>
            <a:r>
              <a:rPr lang="zh-CN" altLang="zh-CN" sz="2400" dirty="0"/>
              <a:t>关注记录结构和不同文件中记录之间的联系，工作量大，编程复杂，开发速度慢</a:t>
            </a:r>
            <a:endParaRPr lang="zh-CN" altLang="zh-CN" sz="2400" dirty="0"/>
          </a:p>
        </p:txBody>
      </p:sp>
      <p:grpSp>
        <p:nvGrpSpPr>
          <p:cNvPr id="5" name="组合 4"/>
          <p:cNvGrpSpPr/>
          <p:nvPr>
            <p:custDataLst>
              <p:tags r:id="rId1"/>
            </p:custDataLst>
          </p:nvPr>
        </p:nvGrpSpPr>
        <p:grpSpPr>
          <a:xfrm>
            <a:off x="4979670" y="922020"/>
            <a:ext cx="2319655" cy="76200"/>
            <a:chOff x="3135" y="1452"/>
            <a:chExt cx="8360" cy="120"/>
          </a:xfrm>
        </p:grpSpPr>
        <p:sp>
          <p:nvSpPr>
            <p:cNvPr id="6" name="矩形 5"/>
            <p:cNvSpPr/>
            <p:nvPr>
              <p:custDataLst>
                <p:tags r:id="rId2"/>
              </p:custDataLst>
            </p:nvPr>
          </p:nvSpPr>
          <p:spPr>
            <a:xfrm flipV="1">
              <a:off x="3135"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135"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0658">
                                            <p:txEl>
                                              <p:pRg st="0" end="0"/>
                                            </p:txEl>
                                          </p:spTgt>
                                        </p:tgtEl>
                                        <p:attrNameLst>
                                          <p:attrName>style.visibility</p:attrName>
                                        </p:attrNameLst>
                                      </p:cBhvr>
                                      <p:to>
                                        <p:strVal val="visible"/>
                                      </p:to>
                                    </p:set>
                                    <p:animEffect transition="in" filter="blinds(horizontal)">
                                      <p:cBhvr>
                                        <p:cTn id="7" dur="500"/>
                                        <p:tgtEl>
                                          <p:spTgt spid="70658">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0658">
                                            <p:txEl>
                                              <p:pRg st="1" end="1"/>
                                            </p:txEl>
                                          </p:spTgt>
                                        </p:tgtEl>
                                        <p:attrNameLst>
                                          <p:attrName>style.visibility</p:attrName>
                                        </p:attrNameLst>
                                      </p:cBhvr>
                                      <p:to>
                                        <p:strVal val="visible"/>
                                      </p:to>
                                    </p:set>
                                    <p:animEffect transition="in" filter="blinds(horizontal)">
                                      <p:cBhvr>
                                        <p:cTn id="10" dur="500"/>
                                        <p:tgtEl>
                                          <p:spTgt spid="70658">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0658">
                                            <p:txEl>
                                              <p:pRg st="2" end="2"/>
                                            </p:txEl>
                                          </p:spTgt>
                                        </p:tgtEl>
                                        <p:attrNameLst>
                                          <p:attrName>style.visibility</p:attrName>
                                        </p:attrNameLst>
                                      </p:cBhvr>
                                      <p:to>
                                        <p:strVal val="visible"/>
                                      </p:to>
                                    </p:set>
                                    <p:animEffect transition="in" filter="blinds(horizontal)">
                                      <p:cBhvr>
                                        <p:cTn id="13" dur="500"/>
                                        <p:tgtEl>
                                          <p:spTgt spid="70658">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0658">
                                            <p:txEl>
                                              <p:pRg st="3" end="3"/>
                                            </p:txEl>
                                          </p:spTgt>
                                        </p:tgtEl>
                                        <p:attrNameLst>
                                          <p:attrName>style.visibility</p:attrName>
                                        </p:attrNameLst>
                                      </p:cBhvr>
                                      <p:to>
                                        <p:strVal val="visible"/>
                                      </p:to>
                                    </p:set>
                                    <p:animEffect transition="in" filter="blinds(horizontal)">
                                      <p:cBhvr>
                                        <p:cTn id="16" dur="500"/>
                                        <p:tgtEl>
                                          <p:spTgt spid="70658">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0658">
                                            <p:txEl>
                                              <p:pRg st="4" end="4"/>
                                            </p:txEl>
                                          </p:spTgt>
                                        </p:tgtEl>
                                        <p:attrNameLst>
                                          <p:attrName>style.visibility</p:attrName>
                                        </p:attrNameLst>
                                      </p:cBhvr>
                                      <p:to>
                                        <p:strVal val="visible"/>
                                      </p:to>
                                    </p:set>
                                    <p:animEffect transition="in" filter="blinds(horizontal)">
                                      <p:cBhvr>
                                        <p:cTn id="19" dur="500"/>
                                        <p:tgtEl>
                                          <p:spTgt spid="70658">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0658">
                                            <p:txEl>
                                              <p:pRg st="5" end="5"/>
                                            </p:txEl>
                                          </p:spTgt>
                                        </p:tgtEl>
                                        <p:attrNameLst>
                                          <p:attrName>style.visibility</p:attrName>
                                        </p:attrNameLst>
                                      </p:cBhvr>
                                      <p:to>
                                        <p:strVal val="visible"/>
                                      </p:to>
                                    </p:set>
                                    <p:animEffect transition="in" filter="blinds(horizontal)">
                                      <p:cBhvr>
                                        <p:cTn id="22" dur="500"/>
                                        <p:tgtEl>
                                          <p:spTgt spid="70658">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0658">
                                            <p:txEl>
                                              <p:pRg st="6" end="6"/>
                                            </p:txEl>
                                          </p:spTgt>
                                        </p:tgtEl>
                                        <p:attrNameLst>
                                          <p:attrName>style.visibility</p:attrName>
                                        </p:attrNameLst>
                                      </p:cBhvr>
                                      <p:to>
                                        <p:strVal val="visible"/>
                                      </p:to>
                                    </p:set>
                                    <p:animEffect transition="in" filter="blinds(horizontal)">
                                      <p:cBhvr>
                                        <p:cTn id="25" dur="500"/>
                                        <p:tgtEl>
                                          <p:spTgt spid="70658">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70658">
                                            <p:txEl>
                                              <p:pRg st="7" end="7"/>
                                            </p:txEl>
                                          </p:spTgt>
                                        </p:tgtEl>
                                        <p:attrNameLst>
                                          <p:attrName>style.visibility</p:attrName>
                                        </p:attrNameLst>
                                      </p:cBhvr>
                                      <p:to>
                                        <p:strVal val="visible"/>
                                      </p:to>
                                    </p:set>
                                    <p:animEffect transition="in" filter="blinds(horizontal)">
                                      <p:cBhvr>
                                        <p:cTn id="28" dur="500"/>
                                        <p:tgtEl>
                                          <p:spTgt spid="70658">
                                            <p:txEl>
                                              <p:pRg st="7" end="7"/>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70658">
                                            <p:txEl>
                                              <p:pRg st="8" end="8"/>
                                            </p:txEl>
                                          </p:spTgt>
                                        </p:tgtEl>
                                        <p:attrNameLst>
                                          <p:attrName>style.visibility</p:attrName>
                                        </p:attrNameLst>
                                      </p:cBhvr>
                                      <p:to>
                                        <p:strVal val="visible"/>
                                      </p:to>
                                    </p:set>
                                    <p:animEffect transition="in" filter="blinds(horizontal)">
                                      <p:cBhvr>
                                        <p:cTn id="31" dur="500"/>
                                        <p:tgtEl>
                                          <p:spTgt spid="7065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标题 1"/>
          <p:cNvSpPr>
            <a:spLocks noGrp="1"/>
          </p:cNvSpPr>
          <p:nvPr>
            <p:ph type="title"/>
          </p:nvPr>
        </p:nvSpPr>
        <p:spPr>
          <a:xfrm>
            <a:off x="609600" y="274955"/>
            <a:ext cx="10971530" cy="563245"/>
          </a:xfrm>
        </p:spPr>
        <p:txBody>
          <a:bodyPr vert="horz" wrap="square" lIns="91456" tIns="45728" rIns="91456" bIns="45728" anchor="ctr" anchorCtr="0">
            <a:normAutofit fontScale="90000"/>
          </a:bodyPr>
          <a:p>
            <a:pPr eaLnBrk="1" hangingPunct="1"/>
            <a:r>
              <a:rPr lang="zh-CN" altLang="en-US" sz="3600" dirty="0"/>
              <a:t>一个例子</a:t>
            </a:r>
            <a:endParaRPr lang="zh-CN" altLang="en-US" sz="3600" dirty="0"/>
          </a:p>
        </p:txBody>
      </p:sp>
      <p:graphicFrame>
        <p:nvGraphicFramePr>
          <p:cNvPr id="7" name="内容占位符 6"/>
          <p:cNvGraphicFramePr>
            <a:graphicFrameLocks noGrp="1"/>
          </p:cNvGraphicFramePr>
          <p:nvPr>
            <p:ph idx="1"/>
          </p:nvPr>
        </p:nvGraphicFramePr>
        <p:xfrm>
          <a:off x="4223039" y="4077455"/>
          <a:ext cx="3992880" cy="1114425"/>
        </p:xfrm>
        <a:graphic>
          <a:graphicData uri="http://schemas.openxmlformats.org/drawingml/2006/table">
            <a:tbl>
              <a:tblPr firstRow="1" bandRow="1">
                <a:tableStyleId>{5C22544A-7EE6-4342-B048-85BDC9FD1C3A}</a:tableStyleId>
              </a:tblPr>
              <a:tblGrid>
                <a:gridCol w="3992880"/>
              </a:tblGrid>
              <a:tr h="371475">
                <a:tc>
                  <a:txBody>
                    <a:bodyPr/>
                    <a:lstStyle/>
                    <a:p>
                      <a:pPr algn="ctr">
                        <a:spcAft>
                          <a:spcPts val="0"/>
                        </a:spcAft>
                      </a:pPr>
                      <a:r>
                        <a:rPr lang="zh-CN" sz="2000" b="1" kern="100" dirty="0">
                          <a:solidFill>
                            <a:schemeClr val="tx1"/>
                          </a:solidFill>
                          <a:latin typeface="Calibri" panose="020F0502020204030204"/>
                          <a:ea typeface="宋体" panose="02010600030101010101" pitchFamily="2" charset="-122"/>
                          <a:cs typeface="Times New Roman" panose="02020603050405020304"/>
                        </a:rPr>
                        <a:t>奖励</a:t>
                      </a:r>
                      <a:endParaRPr lang="zh-CN" sz="2000" b="1" kern="100" dirty="0">
                        <a:solidFill>
                          <a:schemeClr val="tx1"/>
                        </a:solidFill>
                        <a:latin typeface="Calibri" panose="020F0502020204030204"/>
                        <a:ea typeface="宋体" panose="02010600030101010101" pitchFamily="2" charset="-122"/>
                        <a:cs typeface="Times New Roman" panose="02020603050405020304"/>
                      </a:endParaRPr>
                    </a:p>
                  </a:txBody>
                  <a:tcPr marL="68600" marR="68600" marT="0" marB="0"/>
                </a:tc>
              </a:tr>
              <a:tr h="371475">
                <a:tc>
                  <a:txBody>
                    <a:bodyPr/>
                    <a:lstStyle/>
                    <a:p>
                      <a:pPr algn="just">
                        <a:spcAft>
                          <a:spcPts val="0"/>
                        </a:spcAft>
                      </a:pPr>
                      <a:r>
                        <a:rPr lang="en-US" sz="2000" b="1" kern="100" dirty="0">
                          <a:latin typeface="Calibri" panose="020F0502020204030204"/>
                          <a:ea typeface="宋体" panose="02010600030101010101" pitchFamily="2" charset="-122"/>
                          <a:cs typeface="Times New Roman" panose="02020603050405020304"/>
                        </a:rPr>
                        <a:t>2011</a:t>
                      </a:r>
                      <a:r>
                        <a:rPr lang="zh-CN" sz="2000" b="1" kern="100" dirty="0">
                          <a:latin typeface="Calibri" panose="020F0502020204030204"/>
                          <a:ea typeface="宋体" panose="02010600030101010101" pitchFamily="2" charset="-122"/>
                          <a:cs typeface="Times New Roman" panose="02020603050405020304"/>
                        </a:rPr>
                        <a:t>校奖学金，</a:t>
                      </a:r>
                      <a:r>
                        <a:rPr lang="en-US" sz="2000" b="1" kern="100" dirty="0">
                          <a:latin typeface="Calibri" panose="020F0502020204030204"/>
                          <a:ea typeface="宋体" panose="02010600030101010101" pitchFamily="2" charset="-122"/>
                          <a:cs typeface="Times New Roman" panose="02020603050405020304"/>
                        </a:rPr>
                        <a:t>2012</a:t>
                      </a:r>
                      <a:r>
                        <a:rPr lang="zh-CN" sz="2000" b="1" kern="100" dirty="0">
                          <a:latin typeface="Calibri" panose="020F0502020204030204"/>
                          <a:ea typeface="宋体" panose="02010600030101010101" pitchFamily="2" charset="-122"/>
                          <a:cs typeface="Times New Roman" panose="02020603050405020304"/>
                        </a:rPr>
                        <a:t>国家奖学金</a:t>
                      </a:r>
                      <a:endParaRPr lang="zh-CN" sz="2000" b="1" kern="100" dirty="0">
                        <a:latin typeface="Calibri" panose="020F0502020204030204"/>
                        <a:ea typeface="宋体" panose="02010600030101010101" pitchFamily="2" charset="-122"/>
                        <a:cs typeface="Times New Roman" panose="02020603050405020304"/>
                      </a:endParaRPr>
                    </a:p>
                  </a:txBody>
                  <a:tcPr marL="68600" marR="68600" marT="0" marB="0"/>
                </a:tc>
              </a:tr>
              <a:tr h="371475">
                <a:tc>
                  <a:txBody>
                    <a:bodyPr/>
                    <a:lstStyle/>
                    <a:p>
                      <a:pPr algn="just">
                        <a:spcAft>
                          <a:spcPts val="0"/>
                        </a:spcAft>
                      </a:pPr>
                      <a:r>
                        <a:rPr lang="en-US" sz="2000" b="1" kern="100" dirty="0">
                          <a:latin typeface="Calibri" panose="020F0502020204030204"/>
                          <a:ea typeface="宋体" panose="02010600030101010101" pitchFamily="2" charset="-122"/>
                          <a:cs typeface="Times New Roman" panose="02020603050405020304"/>
                        </a:rPr>
                        <a:t>2012</a:t>
                      </a:r>
                      <a:r>
                        <a:rPr lang="zh-CN" sz="2000" b="1" kern="100" dirty="0">
                          <a:latin typeface="Calibri" panose="020F0502020204030204"/>
                          <a:ea typeface="宋体" panose="02010600030101010101" pitchFamily="2" charset="-122"/>
                          <a:cs typeface="Times New Roman" panose="02020603050405020304"/>
                        </a:rPr>
                        <a:t>校优秀学生</a:t>
                      </a:r>
                      <a:endParaRPr lang="zh-CN" sz="2000" b="1" kern="100" dirty="0">
                        <a:latin typeface="Calibri" panose="020F0502020204030204"/>
                        <a:ea typeface="宋体" panose="02010600030101010101" pitchFamily="2" charset="-122"/>
                        <a:cs typeface="Times New Roman" panose="02020603050405020304"/>
                      </a:endParaRPr>
                    </a:p>
                  </a:txBody>
                  <a:tcPr marL="68600" marR="68600" marT="0" marB="0"/>
                </a:tc>
              </a:tr>
            </a:tbl>
          </a:graphicData>
        </a:graphic>
      </p:graphicFrame>
      <p:sp>
        <p:nvSpPr>
          <p:cNvPr id="71692" name="矩形 7"/>
          <p:cNvSpPr/>
          <p:nvPr/>
        </p:nvSpPr>
        <p:spPr>
          <a:xfrm>
            <a:off x="4510429" y="5323874"/>
            <a:ext cx="3855720" cy="460375"/>
          </a:xfrm>
          <a:prstGeom prst="rect">
            <a:avLst/>
          </a:prstGeom>
          <a:noFill/>
          <a:ln w="9525">
            <a:noFill/>
          </a:ln>
        </p:spPr>
        <p:txBody>
          <a:bodyPr wrap="none" anchor="t" anchorCtr="0">
            <a:spAutoFit/>
          </a:bodyPr>
          <a:p>
            <a:r>
              <a:rPr lang="zh-CN" altLang="zh-CN" b="1" dirty="0">
                <a:latin typeface="Arial" panose="020B0604020202020204" pitchFamily="34" charset="0"/>
                <a:ea typeface="宋体" panose="02010600030101010101" pitchFamily="2" charset="-122"/>
              </a:rPr>
              <a:t>“奖励”文件的结构和内容</a:t>
            </a:r>
            <a:endParaRPr lang="zh-CN" altLang="en-US" b="1" dirty="0">
              <a:latin typeface="Arial" panose="020B0604020202020204" pitchFamily="34" charset="0"/>
              <a:ea typeface="宋体" panose="02010600030101010101" pitchFamily="2" charset="-122"/>
            </a:endParaRPr>
          </a:p>
        </p:txBody>
      </p:sp>
      <p:graphicFrame>
        <p:nvGraphicFramePr>
          <p:cNvPr id="10" name="表格 9"/>
          <p:cNvGraphicFramePr>
            <a:graphicFrameLocks noGrp="1"/>
          </p:cNvGraphicFramePr>
          <p:nvPr/>
        </p:nvGraphicFramePr>
        <p:xfrm>
          <a:off x="2925811" y="1484588"/>
          <a:ext cx="6811010" cy="1854200"/>
        </p:xfrm>
        <a:graphic>
          <a:graphicData uri="http://schemas.openxmlformats.org/drawingml/2006/table">
            <a:tbl>
              <a:tblPr firstRow="1" bandRow="1">
                <a:tableStyleId>{5C22544A-7EE6-4342-B048-85BDC9FD1C3A}</a:tableStyleId>
              </a:tblPr>
              <a:tblGrid>
                <a:gridCol w="1223010"/>
                <a:gridCol w="931545"/>
                <a:gridCol w="930910"/>
                <a:gridCol w="932180"/>
                <a:gridCol w="930910"/>
                <a:gridCol w="931545"/>
                <a:gridCol w="930910"/>
              </a:tblGrid>
              <a:tr h="370840">
                <a:tc>
                  <a:txBody>
                    <a:bodyPr/>
                    <a:lstStyle/>
                    <a:p>
                      <a:pPr algn="ctr">
                        <a:spcAft>
                          <a:spcPts val="0"/>
                        </a:spcAft>
                      </a:pPr>
                      <a:r>
                        <a:rPr lang="zh-CN" sz="2000" b="1" kern="100" dirty="0">
                          <a:solidFill>
                            <a:schemeClr val="tx1"/>
                          </a:solidFill>
                          <a:latin typeface="Calibri" panose="020F0502020204030204"/>
                          <a:ea typeface="宋体" panose="02010600030101010101" pitchFamily="2" charset="-122"/>
                          <a:cs typeface="Times New Roman" panose="02020603050405020304"/>
                        </a:rPr>
                        <a:t>学号</a:t>
                      </a:r>
                      <a:endParaRPr lang="zh-CN" sz="2000" b="1" kern="100" dirty="0">
                        <a:solidFill>
                          <a:schemeClr val="tx1"/>
                        </a:solidFill>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dirty="0">
                          <a:solidFill>
                            <a:schemeClr val="tx1"/>
                          </a:solidFill>
                          <a:latin typeface="Calibri" panose="020F0502020204030204"/>
                          <a:ea typeface="宋体" panose="02010600030101010101" pitchFamily="2" charset="-122"/>
                          <a:cs typeface="Times New Roman" panose="02020603050405020304"/>
                        </a:rPr>
                        <a:t>姓名</a:t>
                      </a:r>
                      <a:endParaRPr lang="zh-CN" sz="2000" b="1" kern="100" dirty="0">
                        <a:solidFill>
                          <a:schemeClr val="tx1"/>
                        </a:solidFill>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dirty="0">
                          <a:solidFill>
                            <a:schemeClr val="tx1"/>
                          </a:solidFill>
                          <a:latin typeface="Calibri" panose="020F0502020204030204"/>
                          <a:ea typeface="宋体" panose="02010600030101010101" pitchFamily="2" charset="-122"/>
                          <a:cs typeface="Times New Roman" panose="02020603050405020304"/>
                        </a:rPr>
                        <a:t>性别</a:t>
                      </a:r>
                      <a:endParaRPr lang="zh-CN" sz="2000" b="1" kern="100" dirty="0">
                        <a:solidFill>
                          <a:schemeClr val="tx1"/>
                        </a:solidFill>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dirty="0">
                          <a:solidFill>
                            <a:schemeClr val="tx1"/>
                          </a:solidFill>
                          <a:latin typeface="Calibri" panose="020F0502020204030204"/>
                          <a:ea typeface="宋体" panose="02010600030101010101" pitchFamily="2" charset="-122"/>
                          <a:cs typeface="Times New Roman" panose="02020603050405020304"/>
                        </a:rPr>
                        <a:t>年龄</a:t>
                      </a:r>
                      <a:endParaRPr lang="zh-CN" sz="2000" b="1" kern="100" dirty="0">
                        <a:solidFill>
                          <a:schemeClr val="tx1"/>
                        </a:solidFill>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dirty="0">
                          <a:solidFill>
                            <a:schemeClr val="tx1"/>
                          </a:solidFill>
                          <a:latin typeface="Calibri" panose="020F0502020204030204"/>
                          <a:ea typeface="宋体" panose="02010600030101010101" pitchFamily="2" charset="-122"/>
                          <a:cs typeface="Times New Roman" panose="02020603050405020304"/>
                        </a:rPr>
                        <a:t>专业</a:t>
                      </a:r>
                      <a:endParaRPr lang="zh-CN" sz="2000" b="1" kern="100" dirty="0">
                        <a:solidFill>
                          <a:schemeClr val="tx1"/>
                        </a:solidFill>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dirty="0">
                          <a:solidFill>
                            <a:schemeClr val="tx1"/>
                          </a:solidFill>
                          <a:latin typeface="Calibri" panose="020F0502020204030204"/>
                          <a:ea typeface="宋体" panose="02010600030101010101" pitchFamily="2" charset="-122"/>
                          <a:cs typeface="Times New Roman" panose="02020603050405020304"/>
                        </a:rPr>
                        <a:t>位置</a:t>
                      </a:r>
                      <a:endParaRPr lang="zh-CN" sz="2000" b="1" kern="100" dirty="0">
                        <a:solidFill>
                          <a:schemeClr val="tx1"/>
                        </a:solidFill>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dirty="0">
                          <a:solidFill>
                            <a:schemeClr val="tx1"/>
                          </a:solidFill>
                          <a:latin typeface="Calibri" panose="020F0502020204030204"/>
                          <a:ea typeface="宋体" panose="02010600030101010101" pitchFamily="2" charset="-122"/>
                          <a:cs typeface="Times New Roman" panose="02020603050405020304"/>
                        </a:rPr>
                        <a:t>长度</a:t>
                      </a:r>
                      <a:endParaRPr lang="zh-CN" sz="2000" b="1" kern="100" dirty="0">
                        <a:solidFill>
                          <a:schemeClr val="tx1"/>
                        </a:solidFill>
                        <a:latin typeface="Calibri" panose="020F0502020204030204"/>
                        <a:ea typeface="宋体" panose="02010600030101010101" pitchFamily="2" charset="-122"/>
                        <a:cs typeface="Times New Roman" panose="02020603050405020304"/>
                      </a:endParaRPr>
                    </a:p>
                  </a:txBody>
                  <a:tcPr marL="68593" marR="68593" marT="0" marB="0"/>
                </a:tc>
              </a:tr>
              <a:tr h="370840">
                <a:tc>
                  <a:txBody>
                    <a:bodyPr/>
                    <a:lstStyle/>
                    <a:p>
                      <a:pPr algn="ctr">
                        <a:spcAft>
                          <a:spcPts val="0"/>
                        </a:spcAft>
                      </a:pPr>
                      <a:r>
                        <a:rPr lang="en-US" sz="2000" b="1" kern="100" dirty="0">
                          <a:latin typeface="Calibri" panose="020F0502020204030204"/>
                          <a:ea typeface="宋体" panose="02010600030101010101" pitchFamily="2" charset="-122"/>
                          <a:cs typeface="Times New Roman" panose="02020603050405020304"/>
                        </a:rPr>
                        <a:t>20100001</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dirty="0">
                          <a:latin typeface="Calibri" panose="020F0502020204030204"/>
                          <a:ea typeface="宋体" panose="02010600030101010101" pitchFamily="2" charset="-122"/>
                          <a:cs typeface="Times New Roman" panose="02020603050405020304"/>
                        </a:rPr>
                        <a:t>史玉明</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dirty="0">
                          <a:latin typeface="Calibri" panose="020F0502020204030204"/>
                          <a:ea typeface="宋体" panose="02010600030101010101" pitchFamily="2" charset="-122"/>
                          <a:cs typeface="Times New Roman" panose="02020603050405020304"/>
                        </a:rPr>
                        <a:t>女</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dirty="0">
                          <a:latin typeface="Calibri" panose="020F0502020204030204"/>
                          <a:ea typeface="宋体" panose="02010600030101010101" pitchFamily="2" charset="-122"/>
                          <a:cs typeface="Times New Roman" panose="02020603050405020304"/>
                        </a:rPr>
                        <a:t>20</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dirty="0">
                          <a:latin typeface="Calibri" panose="020F0502020204030204"/>
                          <a:ea typeface="宋体" panose="02010600030101010101" pitchFamily="2" charset="-122"/>
                          <a:cs typeface="Times New Roman" panose="02020603050405020304"/>
                        </a:rPr>
                        <a:t>计算机</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a:latin typeface="Calibri" panose="020F0502020204030204"/>
                          <a:ea typeface="宋体" panose="02010600030101010101" pitchFamily="2" charset="-122"/>
                          <a:cs typeface="Times New Roman" panose="02020603050405020304"/>
                        </a:rPr>
                        <a:t>0</a:t>
                      </a:r>
                      <a:endParaRPr lang="zh-CN" sz="2000" b="1" kern="10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dirty="0" smtClean="0">
                          <a:latin typeface="Calibri" panose="020F0502020204030204"/>
                          <a:ea typeface="宋体" panose="02010600030101010101" pitchFamily="2" charset="-122"/>
                          <a:cs typeface="Times New Roman" panose="02020603050405020304"/>
                        </a:rPr>
                        <a:t>30</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r>
              <a:tr h="370840">
                <a:tc>
                  <a:txBody>
                    <a:bodyPr/>
                    <a:lstStyle/>
                    <a:p>
                      <a:pPr algn="ctr">
                        <a:spcAft>
                          <a:spcPts val="0"/>
                        </a:spcAft>
                      </a:pPr>
                      <a:r>
                        <a:rPr lang="en-US" sz="2000" b="1" kern="100" dirty="0">
                          <a:latin typeface="Calibri" panose="020F0502020204030204"/>
                          <a:ea typeface="宋体" panose="02010600030101010101" pitchFamily="2" charset="-122"/>
                          <a:cs typeface="Times New Roman" panose="02020603050405020304"/>
                        </a:rPr>
                        <a:t>20100100</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a:latin typeface="Calibri" panose="020F0502020204030204"/>
                          <a:ea typeface="宋体" panose="02010600030101010101" pitchFamily="2" charset="-122"/>
                          <a:cs typeface="Times New Roman" panose="02020603050405020304"/>
                        </a:rPr>
                        <a:t>李明虎</a:t>
                      </a:r>
                      <a:endParaRPr lang="zh-CN" sz="2000" b="1" kern="10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dirty="0">
                          <a:latin typeface="Calibri" panose="020F0502020204030204"/>
                          <a:ea typeface="宋体" panose="02010600030101010101" pitchFamily="2" charset="-122"/>
                          <a:cs typeface="Times New Roman" panose="02020603050405020304"/>
                        </a:rPr>
                        <a:t>男</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dirty="0">
                          <a:latin typeface="Calibri" panose="020F0502020204030204"/>
                          <a:ea typeface="宋体" panose="02010600030101010101" pitchFamily="2" charset="-122"/>
                          <a:cs typeface="Times New Roman" panose="02020603050405020304"/>
                        </a:rPr>
                        <a:t>21</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dirty="0">
                          <a:latin typeface="Calibri" panose="020F0502020204030204"/>
                          <a:ea typeface="宋体" panose="02010600030101010101" pitchFamily="2" charset="-122"/>
                          <a:cs typeface="Times New Roman" panose="02020603050405020304"/>
                        </a:rPr>
                        <a:t>机械</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dirty="0">
                          <a:latin typeface="Calibri" panose="020F0502020204030204"/>
                          <a:ea typeface="宋体" panose="02010600030101010101" pitchFamily="2" charset="-122"/>
                          <a:cs typeface="Times New Roman" panose="02020603050405020304"/>
                        </a:rPr>
                        <a:t>30</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dirty="0">
                          <a:latin typeface="Calibri" panose="020F0502020204030204"/>
                          <a:ea typeface="宋体" panose="02010600030101010101" pitchFamily="2" charset="-122"/>
                          <a:cs typeface="Times New Roman" panose="02020603050405020304"/>
                        </a:rPr>
                        <a:t>15</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r>
              <a:tr h="370840">
                <a:tc>
                  <a:txBody>
                    <a:bodyPr/>
                    <a:lstStyle/>
                    <a:p>
                      <a:pPr algn="ctr">
                        <a:spcAft>
                          <a:spcPts val="0"/>
                        </a:spcAft>
                      </a:pPr>
                      <a:r>
                        <a:rPr lang="en-US" sz="2000" b="1" kern="100">
                          <a:latin typeface="Calibri" panose="020F0502020204030204"/>
                          <a:ea typeface="宋体" panose="02010600030101010101" pitchFamily="2" charset="-122"/>
                          <a:cs typeface="Times New Roman" panose="02020603050405020304"/>
                        </a:rPr>
                        <a:t>20100234</a:t>
                      </a:r>
                      <a:endParaRPr lang="zh-CN" sz="2000" b="1" kern="10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a:latin typeface="Calibri" panose="020F0502020204030204"/>
                          <a:ea typeface="宋体" panose="02010600030101010101" pitchFamily="2" charset="-122"/>
                          <a:cs typeface="Times New Roman" panose="02020603050405020304"/>
                        </a:rPr>
                        <a:t>张翔</a:t>
                      </a:r>
                      <a:endParaRPr lang="zh-CN" sz="2000" b="1" kern="10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a:latin typeface="Calibri" panose="020F0502020204030204"/>
                          <a:ea typeface="宋体" panose="02010600030101010101" pitchFamily="2" charset="-122"/>
                          <a:cs typeface="Times New Roman" panose="02020603050405020304"/>
                        </a:rPr>
                        <a:t>男</a:t>
                      </a:r>
                      <a:endParaRPr lang="zh-CN" sz="2000" b="1" kern="10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dirty="0">
                          <a:latin typeface="Calibri" panose="020F0502020204030204"/>
                          <a:ea typeface="宋体" panose="02010600030101010101" pitchFamily="2" charset="-122"/>
                          <a:cs typeface="Times New Roman" panose="02020603050405020304"/>
                        </a:rPr>
                        <a:t>21</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zh-CN" sz="2000" b="1" kern="100" dirty="0">
                          <a:latin typeface="Calibri" panose="020F0502020204030204"/>
                          <a:ea typeface="宋体" panose="02010600030101010101" pitchFamily="2" charset="-122"/>
                          <a:cs typeface="Times New Roman" panose="02020603050405020304"/>
                        </a:rPr>
                        <a:t>化工</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dirty="0">
                          <a:latin typeface="Calibri" panose="020F0502020204030204"/>
                          <a:ea typeface="宋体" panose="02010600030101010101" pitchFamily="2" charset="-122"/>
                          <a:cs typeface="Times New Roman" panose="02020603050405020304"/>
                        </a:rPr>
                        <a:t>45</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dirty="0">
                          <a:latin typeface="Calibri" panose="020F0502020204030204"/>
                          <a:ea typeface="宋体" panose="02010600030101010101" pitchFamily="2" charset="-122"/>
                          <a:cs typeface="Times New Roman" panose="02020603050405020304"/>
                        </a:rPr>
                        <a:t>0</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r>
              <a:tr h="370840">
                <a:tc>
                  <a:txBody>
                    <a:bodyPr/>
                    <a:lstStyle/>
                    <a:p>
                      <a:pPr algn="ctr">
                        <a:spcAft>
                          <a:spcPts val="0"/>
                        </a:spcAft>
                      </a:pPr>
                      <a:r>
                        <a:rPr lang="en-US" sz="2000" b="1" kern="100" dirty="0">
                          <a:latin typeface="Calibri" panose="020F0502020204030204"/>
                          <a:ea typeface="宋体" panose="02010600030101010101" pitchFamily="2" charset="-122"/>
                          <a:cs typeface="Times New Roman" panose="02020603050405020304"/>
                        </a:rPr>
                        <a:t>……</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a:latin typeface="Calibri" panose="020F0502020204030204"/>
                          <a:ea typeface="宋体" panose="02010600030101010101" pitchFamily="2" charset="-122"/>
                          <a:cs typeface="Times New Roman" panose="02020603050405020304"/>
                        </a:rPr>
                        <a:t>……</a:t>
                      </a:r>
                      <a:endParaRPr lang="zh-CN" sz="2000" b="1" kern="10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a:latin typeface="Calibri" panose="020F0502020204030204"/>
                          <a:ea typeface="宋体" panose="02010600030101010101" pitchFamily="2" charset="-122"/>
                          <a:cs typeface="Times New Roman" panose="02020603050405020304"/>
                        </a:rPr>
                        <a:t>……</a:t>
                      </a:r>
                      <a:endParaRPr lang="zh-CN" sz="2000" b="1" kern="10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a:latin typeface="Calibri" panose="020F0502020204030204"/>
                          <a:ea typeface="宋体" panose="02010600030101010101" pitchFamily="2" charset="-122"/>
                          <a:cs typeface="Times New Roman" panose="02020603050405020304"/>
                        </a:rPr>
                        <a:t>……</a:t>
                      </a:r>
                      <a:endParaRPr lang="zh-CN" sz="2000" b="1" kern="10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a:latin typeface="Calibri" panose="020F0502020204030204"/>
                          <a:ea typeface="宋体" panose="02010600030101010101" pitchFamily="2" charset="-122"/>
                          <a:cs typeface="Times New Roman" panose="02020603050405020304"/>
                        </a:rPr>
                        <a:t>……</a:t>
                      </a:r>
                      <a:endParaRPr lang="zh-CN" sz="2000" b="1" kern="10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dirty="0">
                          <a:latin typeface="Calibri" panose="020F0502020204030204"/>
                          <a:ea typeface="宋体" panose="02010600030101010101" pitchFamily="2" charset="-122"/>
                          <a:cs typeface="Times New Roman" panose="02020603050405020304"/>
                        </a:rPr>
                        <a:t>……</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c>
                  <a:txBody>
                    <a:bodyPr/>
                    <a:lstStyle/>
                    <a:p>
                      <a:pPr algn="ctr">
                        <a:spcAft>
                          <a:spcPts val="0"/>
                        </a:spcAft>
                      </a:pPr>
                      <a:r>
                        <a:rPr lang="en-US" sz="2000" b="1" kern="100" dirty="0">
                          <a:latin typeface="Calibri" panose="020F0502020204030204"/>
                          <a:ea typeface="宋体" panose="02010600030101010101" pitchFamily="2" charset="-122"/>
                          <a:cs typeface="Times New Roman" panose="02020603050405020304"/>
                        </a:rPr>
                        <a:t>……</a:t>
                      </a:r>
                      <a:endParaRPr lang="zh-CN" sz="2000" b="1" kern="100" dirty="0">
                        <a:latin typeface="Calibri" panose="020F0502020204030204"/>
                        <a:ea typeface="宋体" panose="02010600030101010101" pitchFamily="2" charset="-122"/>
                        <a:cs typeface="Times New Roman" panose="02020603050405020304"/>
                      </a:endParaRPr>
                    </a:p>
                  </a:txBody>
                  <a:tcPr marL="68593" marR="68593" marT="0" marB="0"/>
                </a:tc>
              </a:tr>
            </a:tbl>
          </a:graphicData>
        </a:graphic>
      </p:graphicFrame>
      <p:sp>
        <p:nvSpPr>
          <p:cNvPr id="71743" name="矩形 10"/>
          <p:cNvSpPr/>
          <p:nvPr/>
        </p:nvSpPr>
        <p:spPr>
          <a:xfrm>
            <a:off x="3862609" y="3429635"/>
            <a:ext cx="5689600" cy="460375"/>
          </a:xfrm>
          <a:prstGeom prst="rect">
            <a:avLst/>
          </a:prstGeom>
          <a:noFill/>
          <a:ln w="9525">
            <a:noFill/>
          </a:ln>
        </p:spPr>
        <p:txBody>
          <a:bodyPr wrap="none" anchor="t" anchorCtr="0">
            <a:spAutoFit/>
          </a:bodyPr>
          <a:p>
            <a:pPr lvl="1" indent="0" eaLnBrk="1" hangingPunct="1"/>
            <a:r>
              <a:rPr lang="zh-CN" altLang="zh-CN" b="1" dirty="0">
                <a:latin typeface="Arial" panose="020B0604020202020204" pitchFamily="34" charset="0"/>
                <a:ea typeface="宋体" panose="02010600030101010101" pitchFamily="2" charset="-122"/>
              </a:rPr>
              <a:t>“学生基本信息”文件的结构和内容</a:t>
            </a:r>
            <a:endParaRPr lang="zh-CN" altLang="zh-CN" b="1" dirty="0">
              <a:latin typeface="Arial" panose="020B0604020202020204" pitchFamily="34" charset="0"/>
              <a:ea typeface="宋体" panose="02010600030101010101" pitchFamily="2" charset="-122"/>
            </a:endParaRPr>
          </a:p>
        </p:txBody>
      </p:sp>
      <p:grpSp>
        <p:nvGrpSpPr>
          <p:cNvPr id="5" name="组合 4"/>
          <p:cNvGrpSpPr/>
          <p:nvPr>
            <p:custDataLst>
              <p:tags r:id="rId1"/>
            </p:custDataLst>
          </p:nvPr>
        </p:nvGrpSpPr>
        <p:grpSpPr>
          <a:xfrm>
            <a:off x="4310380" y="922020"/>
            <a:ext cx="2988945" cy="76200"/>
            <a:chOff x="3135" y="1452"/>
            <a:chExt cx="8360" cy="120"/>
          </a:xfrm>
        </p:grpSpPr>
        <p:sp>
          <p:nvSpPr>
            <p:cNvPr id="6" name="矩形 5"/>
            <p:cNvSpPr/>
            <p:nvPr>
              <p:custDataLst>
                <p:tags r:id="rId2"/>
              </p:custDataLst>
            </p:nvPr>
          </p:nvSpPr>
          <p:spPr>
            <a:xfrm flipV="1">
              <a:off x="3135"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135"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标题 1"/>
          <p:cNvSpPr>
            <a:spLocks noGrp="1"/>
          </p:cNvSpPr>
          <p:nvPr>
            <p:ph type="title"/>
          </p:nvPr>
        </p:nvSpPr>
        <p:spPr>
          <a:xfrm>
            <a:off x="609600" y="274955"/>
            <a:ext cx="10971530" cy="539115"/>
          </a:xfrm>
        </p:spPr>
        <p:txBody>
          <a:bodyPr vert="horz" wrap="square" lIns="91456" tIns="45728" rIns="91456" bIns="45728" anchor="ctr" anchorCtr="0">
            <a:normAutofit fontScale="90000"/>
          </a:bodyPr>
          <a:p>
            <a:pPr eaLnBrk="1" hangingPunct="1"/>
            <a:r>
              <a:rPr lang="zh-CN" altLang="en-US" sz="3600" dirty="0"/>
              <a:t>一个例子</a:t>
            </a:r>
            <a:endParaRPr lang="zh-CN" altLang="en-US" sz="3600" dirty="0"/>
          </a:p>
        </p:txBody>
      </p:sp>
      <p:sp>
        <p:nvSpPr>
          <p:cNvPr id="72706" name="内容占位符 2"/>
          <p:cNvSpPr>
            <a:spLocks noGrp="1"/>
          </p:cNvSpPr>
          <p:nvPr>
            <p:ph idx="1"/>
          </p:nvPr>
        </p:nvSpPr>
        <p:spPr>
          <a:xfrm>
            <a:off x="1979485" y="1098753"/>
            <a:ext cx="8231124" cy="4855474"/>
          </a:xfrm>
        </p:spPr>
        <p:txBody>
          <a:bodyPr vert="horz" wrap="square" lIns="91456" tIns="45728" rIns="91456" bIns="45728" anchor="t" anchorCtr="0">
            <a:normAutofit lnSpcReduction="20000"/>
          </a:bodyPr>
          <a:p>
            <a:pPr lvl="1">
              <a:lnSpc>
                <a:spcPct val="150000"/>
              </a:lnSpc>
            </a:pPr>
            <a:r>
              <a:rPr lang="zh-CN" altLang="en-US" sz="2400" dirty="0"/>
              <a:t>数据库系统管理</a:t>
            </a:r>
            <a:endParaRPr lang="en-US" altLang="zh-CN" sz="2400" dirty="0"/>
          </a:p>
          <a:p>
            <a:pPr lvl="2" algn="just" eaLnBrk="1" hangingPunct="1">
              <a:lnSpc>
                <a:spcPct val="150000"/>
              </a:lnSpc>
              <a:spcBef>
                <a:spcPct val="0"/>
              </a:spcBef>
              <a:buSzPct val="87000"/>
              <a:buFont typeface="Wingdings" panose="05000000000000000000" pitchFamily="2" charset="2"/>
              <a:buChar char="l"/>
            </a:pPr>
            <a:r>
              <a:rPr lang="zh-CN" altLang="en-US" sz="2400" dirty="0"/>
              <a:t>存储数据</a:t>
            </a:r>
            <a:endParaRPr lang="en-US" altLang="zh-CN" sz="2400" dirty="0"/>
          </a:p>
          <a:p>
            <a:pPr lvl="3">
              <a:lnSpc>
                <a:spcPct val="150000"/>
              </a:lnSpc>
              <a:buSzPct val="85000"/>
              <a:buFont typeface="Wingdings" panose="05000000000000000000" pitchFamily="2" charset="2"/>
              <a:buChar char="Ø"/>
            </a:pPr>
            <a:r>
              <a:rPr lang="zh-CN" altLang="en-US" sz="2400" dirty="0"/>
              <a:t>建立两张表</a:t>
            </a:r>
            <a:r>
              <a:rPr lang="en-US" altLang="zh-CN" sz="2400" dirty="0"/>
              <a:t>:</a:t>
            </a:r>
            <a:endParaRPr lang="en-US" altLang="zh-CN" sz="2400" dirty="0"/>
          </a:p>
          <a:p>
            <a:pPr lvl="3">
              <a:lnSpc>
                <a:spcPct val="150000"/>
              </a:lnSpc>
              <a:buSzPct val="85000"/>
              <a:buNone/>
            </a:pPr>
            <a:r>
              <a:rPr lang="en-US" altLang="zh-CN" sz="2400" dirty="0"/>
              <a:t>   STUDENT</a:t>
            </a:r>
            <a:r>
              <a:rPr lang="zh-CN" altLang="en-US" sz="2400" dirty="0"/>
              <a:t>表</a:t>
            </a:r>
            <a:r>
              <a:rPr lang="en-US" altLang="zh-CN" sz="2400" dirty="0"/>
              <a:t>-</a:t>
            </a:r>
            <a:r>
              <a:rPr lang="zh-CN" altLang="zh-CN" sz="2400" dirty="0"/>
              <a:t>存放学生的基本信息，</a:t>
            </a:r>
            <a:endParaRPr lang="en-US" altLang="zh-CN" sz="2400" dirty="0"/>
          </a:p>
          <a:p>
            <a:pPr lvl="3">
              <a:lnSpc>
                <a:spcPct val="150000"/>
              </a:lnSpc>
              <a:buSzPct val="85000"/>
              <a:buNone/>
            </a:pPr>
            <a:r>
              <a:rPr lang="en-US" altLang="zh-CN" sz="2400" dirty="0"/>
              <a:t>   AWARD</a:t>
            </a:r>
            <a:r>
              <a:rPr lang="zh-CN" altLang="en-US" sz="2400" dirty="0"/>
              <a:t>表</a:t>
            </a:r>
            <a:r>
              <a:rPr lang="en-US" altLang="zh-CN" sz="2400" dirty="0"/>
              <a:t>-</a:t>
            </a:r>
            <a:r>
              <a:rPr lang="zh-CN" altLang="zh-CN" sz="2400" dirty="0"/>
              <a:t>存放学生的奖励情况</a:t>
            </a:r>
            <a:endParaRPr lang="en-US" altLang="zh-CN" sz="2400" dirty="0"/>
          </a:p>
          <a:p>
            <a:pPr lvl="3">
              <a:lnSpc>
                <a:spcPct val="150000"/>
              </a:lnSpc>
              <a:buSzPct val="85000"/>
              <a:buFont typeface="Wingdings" panose="05000000000000000000" pitchFamily="2" charset="2"/>
              <a:buChar char="Ø"/>
            </a:pPr>
            <a:r>
              <a:rPr lang="zh-CN" altLang="en-US" sz="2400" dirty="0"/>
              <a:t>使用</a:t>
            </a:r>
            <a:r>
              <a:rPr lang="zh-CN" altLang="zh-CN" sz="2400" dirty="0"/>
              <a:t>两条插入命令</a:t>
            </a:r>
            <a:r>
              <a:rPr lang="en-US" altLang="zh-CN" sz="2400" dirty="0"/>
              <a:t> </a:t>
            </a:r>
            <a:r>
              <a:rPr lang="zh-CN" altLang="en-US" sz="2400" dirty="0"/>
              <a:t>完成</a:t>
            </a:r>
            <a:r>
              <a:rPr lang="zh-CN" altLang="zh-CN" sz="2400" dirty="0"/>
              <a:t>学生基本信息和奖励情况</a:t>
            </a:r>
            <a:r>
              <a:rPr lang="zh-CN" altLang="en-US" sz="2400" dirty="0"/>
              <a:t>的数据</a:t>
            </a:r>
            <a:r>
              <a:rPr lang="zh-CN" altLang="zh-CN" sz="2400" dirty="0"/>
              <a:t>录入功能</a:t>
            </a:r>
            <a:endParaRPr lang="en-US" altLang="zh-CN" sz="2400" dirty="0"/>
          </a:p>
          <a:p>
            <a:pPr lvl="2" algn="just" eaLnBrk="1" hangingPunct="1">
              <a:lnSpc>
                <a:spcPct val="150000"/>
              </a:lnSpc>
              <a:spcBef>
                <a:spcPct val="0"/>
              </a:spcBef>
              <a:buSzPct val="87000"/>
              <a:buFont typeface="Wingdings" panose="05000000000000000000" pitchFamily="2" charset="2"/>
              <a:buChar char="l"/>
            </a:pPr>
            <a:r>
              <a:rPr lang="zh-CN" altLang="zh-CN" sz="2400" dirty="0"/>
              <a:t>查询功能</a:t>
            </a:r>
            <a:endParaRPr lang="en-US" altLang="zh-CN" sz="2400" dirty="0"/>
          </a:p>
          <a:p>
            <a:pPr lvl="2" algn="just" eaLnBrk="1" hangingPunct="1">
              <a:lnSpc>
                <a:spcPct val="150000"/>
              </a:lnSpc>
              <a:spcBef>
                <a:spcPct val="0"/>
              </a:spcBef>
              <a:buSzPct val="87000"/>
              <a:buNone/>
            </a:pPr>
            <a:r>
              <a:rPr lang="en-US" altLang="zh-CN" sz="2400" dirty="0"/>
              <a:t>       </a:t>
            </a:r>
            <a:r>
              <a:rPr lang="zh-CN" altLang="zh-CN" sz="2400" dirty="0"/>
              <a:t>可以用一条查询语句实现</a:t>
            </a:r>
            <a:endParaRPr lang="zh-CN" altLang="en-US" sz="2400" dirty="0"/>
          </a:p>
        </p:txBody>
      </p:sp>
      <p:grpSp>
        <p:nvGrpSpPr>
          <p:cNvPr id="5" name="组合 4"/>
          <p:cNvGrpSpPr/>
          <p:nvPr>
            <p:custDataLst>
              <p:tags r:id="rId1"/>
            </p:custDataLst>
          </p:nvPr>
        </p:nvGrpSpPr>
        <p:grpSpPr>
          <a:xfrm>
            <a:off x="4342130" y="922020"/>
            <a:ext cx="2957195" cy="76200"/>
            <a:chOff x="3135" y="1452"/>
            <a:chExt cx="8360" cy="120"/>
          </a:xfrm>
        </p:grpSpPr>
        <p:sp>
          <p:nvSpPr>
            <p:cNvPr id="6" name="矩形 5"/>
            <p:cNvSpPr/>
            <p:nvPr>
              <p:custDataLst>
                <p:tags r:id="rId2"/>
              </p:custDataLst>
            </p:nvPr>
          </p:nvSpPr>
          <p:spPr>
            <a:xfrm flipV="1">
              <a:off x="3135"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135"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2706">
                                            <p:txEl>
                                              <p:pRg st="0" end="0"/>
                                            </p:txEl>
                                          </p:spTgt>
                                        </p:tgtEl>
                                        <p:attrNameLst>
                                          <p:attrName>style.visibility</p:attrName>
                                        </p:attrNameLst>
                                      </p:cBhvr>
                                      <p:to>
                                        <p:strVal val="visible"/>
                                      </p:to>
                                    </p:set>
                                    <p:animEffect transition="in" filter="blinds(horizontal)">
                                      <p:cBhvr>
                                        <p:cTn id="7" dur="500"/>
                                        <p:tgtEl>
                                          <p:spTgt spid="72706">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2706">
                                            <p:txEl>
                                              <p:pRg st="1" end="1"/>
                                            </p:txEl>
                                          </p:spTgt>
                                        </p:tgtEl>
                                        <p:attrNameLst>
                                          <p:attrName>style.visibility</p:attrName>
                                        </p:attrNameLst>
                                      </p:cBhvr>
                                      <p:to>
                                        <p:strVal val="visible"/>
                                      </p:to>
                                    </p:set>
                                    <p:animEffect transition="in" filter="blinds(horizontal)">
                                      <p:cBhvr>
                                        <p:cTn id="10" dur="500"/>
                                        <p:tgtEl>
                                          <p:spTgt spid="72706">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2706">
                                            <p:txEl>
                                              <p:pRg st="2" end="2"/>
                                            </p:txEl>
                                          </p:spTgt>
                                        </p:tgtEl>
                                        <p:attrNameLst>
                                          <p:attrName>style.visibility</p:attrName>
                                        </p:attrNameLst>
                                      </p:cBhvr>
                                      <p:to>
                                        <p:strVal val="visible"/>
                                      </p:to>
                                    </p:set>
                                    <p:animEffect transition="in" filter="blinds(horizontal)">
                                      <p:cBhvr>
                                        <p:cTn id="13" dur="500"/>
                                        <p:tgtEl>
                                          <p:spTgt spid="72706">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2706">
                                            <p:txEl>
                                              <p:pRg st="3" end="3"/>
                                            </p:txEl>
                                          </p:spTgt>
                                        </p:tgtEl>
                                        <p:attrNameLst>
                                          <p:attrName>style.visibility</p:attrName>
                                        </p:attrNameLst>
                                      </p:cBhvr>
                                      <p:to>
                                        <p:strVal val="visible"/>
                                      </p:to>
                                    </p:set>
                                    <p:animEffect transition="in" filter="blinds(horizontal)">
                                      <p:cBhvr>
                                        <p:cTn id="16" dur="500"/>
                                        <p:tgtEl>
                                          <p:spTgt spid="72706">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2706">
                                            <p:txEl>
                                              <p:pRg st="4" end="4"/>
                                            </p:txEl>
                                          </p:spTgt>
                                        </p:tgtEl>
                                        <p:attrNameLst>
                                          <p:attrName>style.visibility</p:attrName>
                                        </p:attrNameLst>
                                      </p:cBhvr>
                                      <p:to>
                                        <p:strVal val="visible"/>
                                      </p:to>
                                    </p:set>
                                    <p:animEffect transition="in" filter="blinds(horizontal)">
                                      <p:cBhvr>
                                        <p:cTn id="19" dur="500"/>
                                        <p:tgtEl>
                                          <p:spTgt spid="72706">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2706">
                                            <p:txEl>
                                              <p:pRg st="5" end="5"/>
                                            </p:txEl>
                                          </p:spTgt>
                                        </p:tgtEl>
                                        <p:attrNameLst>
                                          <p:attrName>style.visibility</p:attrName>
                                        </p:attrNameLst>
                                      </p:cBhvr>
                                      <p:to>
                                        <p:strVal val="visible"/>
                                      </p:to>
                                    </p:set>
                                    <p:animEffect transition="in" filter="blinds(horizontal)">
                                      <p:cBhvr>
                                        <p:cTn id="22" dur="500"/>
                                        <p:tgtEl>
                                          <p:spTgt spid="72706">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2706">
                                            <p:txEl>
                                              <p:pRg st="6" end="6"/>
                                            </p:txEl>
                                          </p:spTgt>
                                        </p:tgtEl>
                                        <p:attrNameLst>
                                          <p:attrName>style.visibility</p:attrName>
                                        </p:attrNameLst>
                                      </p:cBhvr>
                                      <p:to>
                                        <p:strVal val="visible"/>
                                      </p:to>
                                    </p:set>
                                    <p:animEffect transition="in" filter="blinds(horizontal)">
                                      <p:cBhvr>
                                        <p:cTn id="25" dur="500"/>
                                        <p:tgtEl>
                                          <p:spTgt spid="72706">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72706">
                                            <p:txEl>
                                              <p:pRg st="7" end="7"/>
                                            </p:txEl>
                                          </p:spTgt>
                                        </p:tgtEl>
                                        <p:attrNameLst>
                                          <p:attrName>style.visibility</p:attrName>
                                        </p:attrNameLst>
                                      </p:cBhvr>
                                      <p:to>
                                        <p:strVal val="visible"/>
                                      </p:to>
                                    </p:set>
                                    <p:animEffect transition="in" filter="blinds(horizontal)">
                                      <p:cBhvr>
                                        <p:cTn id="28" dur="500"/>
                                        <p:tgtEl>
                                          <p:spTgt spid="7270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Rectangle 1026"/>
          <p:cNvSpPr>
            <a:spLocks noGrp="1"/>
          </p:cNvSpPr>
          <p:nvPr>
            <p:ph type="title"/>
          </p:nvPr>
        </p:nvSpPr>
        <p:spPr>
          <a:xfrm>
            <a:off x="609600" y="274955"/>
            <a:ext cx="10971530" cy="563245"/>
          </a:xfrm>
        </p:spPr>
        <p:txBody>
          <a:bodyPr vert="horz" wrap="square" lIns="91456" tIns="45728" rIns="91456" bIns="45728" anchor="ctr" anchorCtr="0">
            <a:normAutofit fontScale="90000"/>
          </a:bodyPr>
          <a:p>
            <a:pPr eaLnBrk="1" hangingPunct="1"/>
            <a:r>
              <a:rPr lang="zh-CN" altLang="en-US" sz="3600" dirty="0"/>
              <a:t>数据库系统阶段的特点</a:t>
            </a:r>
            <a:endParaRPr lang="zh-CN" altLang="en-US" sz="3600" dirty="0"/>
          </a:p>
        </p:txBody>
      </p:sp>
      <p:sp>
        <p:nvSpPr>
          <p:cNvPr id="4" name="圆角矩形 3"/>
          <p:cNvSpPr/>
          <p:nvPr>
            <p:custDataLst>
              <p:tags r:id="rId1"/>
            </p:custDataLst>
          </p:nvPr>
        </p:nvSpPr>
        <p:spPr>
          <a:xfrm>
            <a:off x="619125" y="1628458"/>
            <a:ext cx="2548890" cy="3661410"/>
          </a:xfrm>
          <a:prstGeom prst="roundRect">
            <a:avLst>
              <a:gd name="adj" fmla="val 9965"/>
            </a:avLst>
          </a:prstGeom>
          <a:solidFill>
            <a:schemeClr val="lt1">
              <a:lumMod val="100000"/>
            </a:schemeClr>
          </a:solidFill>
          <a:ln>
            <a:solidFill>
              <a:schemeClr val="bg1">
                <a:lumMod val="85000"/>
              </a:schemeClr>
            </a:solidFill>
          </a:ln>
          <a:effectLst>
            <a:outerShdw blurRad="495300" dist="266700" dir="2700000" sx="97000" sy="97000" algn="tl"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5" name="文本框 24"/>
          <p:cNvSpPr txBox="1"/>
          <p:nvPr>
            <p:custDataLst>
              <p:tags r:id="rId2"/>
            </p:custDataLst>
          </p:nvPr>
        </p:nvSpPr>
        <p:spPr>
          <a:xfrm>
            <a:off x="723265" y="3268028"/>
            <a:ext cx="2339975" cy="1732280"/>
          </a:xfrm>
          <a:prstGeom prst="rect">
            <a:avLst/>
          </a:prstGeom>
          <a:noFill/>
        </p:spPr>
        <p:txBody>
          <a:bodyPr wrap="square" rtlCol="0">
            <a:normAutofit/>
          </a:bodyPr>
          <a:p>
            <a:pPr indent="0" algn="ctr" fontAlgn="auto">
              <a:lnSpc>
                <a:spcPct val="100000"/>
              </a:lnSpc>
            </a:pPr>
            <a:r>
              <a:rPr lang="zh-CN" altLang="en-US" sz="2000" spc="150" dirty="0">
                <a:solidFill>
                  <a:schemeClr val="accent1"/>
                </a:solidFill>
                <a:uFillTx/>
                <a:latin typeface="Arial" panose="020B0604020202020204" pitchFamily="34" charset="0"/>
                <a:ea typeface="微软雅黑" panose="020B0503020204020204" pitchFamily="34" charset="-122"/>
                <a:sym typeface="+mn-ea"/>
              </a:rPr>
              <a:t>数据结构化</a:t>
            </a:r>
            <a:endParaRPr lang="zh-CN" altLang="en-US" sz="2000" spc="150" dirty="0">
              <a:solidFill>
                <a:schemeClr val="accent1"/>
              </a:solidFill>
              <a:uFillTx/>
              <a:latin typeface="Arial" panose="020B0604020202020204" pitchFamily="34" charset="0"/>
              <a:ea typeface="微软雅黑" panose="020B0503020204020204" pitchFamily="34" charset="-122"/>
              <a:sym typeface="+mn-ea"/>
            </a:endParaRPr>
          </a:p>
        </p:txBody>
      </p:sp>
      <p:sp>
        <p:nvSpPr>
          <p:cNvPr id="10" name="圆角矩形 9"/>
          <p:cNvSpPr/>
          <p:nvPr>
            <p:custDataLst>
              <p:tags r:id="rId3"/>
            </p:custDataLst>
          </p:nvPr>
        </p:nvSpPr>
        <p:spPr>
          <a:xfrm>
            <a:off x="3420110" y="1628458"/>
            <a:ext cx="2548890" cy="3661410"/>
          </a:xfrm>
          <a:prstGeom prst="roundRect">
            <a:avLst>
              <a:gd name="adj" fmla="val 9965"/>
            </a:avLst>
          </a:prstGeom>
          <a:solidFill>
            <a:schemeClr val="lt1">
              <a:lumMod val="100000"/>
            </a:schemeClr>
          </a:solidFill>
          <a:ln>
            <a:solidFill>
              <a:schemeClr val="bg1">
                <a:lumMod val="85000"/>
              </a:schemeClr>
            </a:solidFill>
          </a:ln>
          <a:effectLst>
            <a:outerShdw blurRad="495300" dist="266700" dir="2700000" sx="97000" sy="97000" algn="tl"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2" name="文本框 11"/>
          <p:cNvSpPr txBox="1"/>
          <p:nvPr>
            <p:custDataLst>
              <p:tags r:id="rId4"/>
            </p:custDataLst>
          </p:nvPr>
        </p:nvSpPr>
        <p:spPr>
          <a:xfrm>
            <a:off x="3524250" y="3268028"/>
            <a:ext cx="2339975" cy="1732280"/>
          </a:xfrm>
          <a:prstGeom prst="rect">
            <a:avLst/>
          </a:prstGeom>
          <a:noFill/>
        </p:spPr>
        <p:txBody>
          <a:bodyPr wrap="square" rtlCol="0">
            <a:normAutofit/>
          </a:bodyPr>
          <a:p>
            <a:pPr lvl="0" indent="0" algn="ctr" fontAlgn="auto">
              <a:lnSpc>
                <a:spcPct val="100000"/>
              </a:lnSpc>
              <a:buClrTx/>
              <a:buSzTx/>
              <a:buFontTx/>
            </a:pPr>
            <a:r>
              <a:rPr lang="zh-CN" altLang="en-US" sz="2000" spc="150" dirty="0">
                <a:solidFill>
                  <a:schemeClr val="accent1"/>
                </a:solidFill>
                <a:uFillTx/>
                <a:latin typeface="Arial" panose="020B0604020202020204" pitchFamily="34" charset="0"/>
                <a:ea typeface="微软雅黑" panose="020B0503020204020204" pitchFamily="34" charset="-122"/>
                <a:sym typeface="+mn-ea"/>
              </a:rPr>
              <a:t>数据的共享性高，冗余度低且易扩充</a:t>
            </a:r>
            <a:endParaRPr lang="zh-CN" altLang="en-US" sz="2000" spc="150" dirty="0">
              <a:solidFill>
                <a:schemeClr val="accent1"/>
              </a:solidFill>
              <a:uFillTx/>
              <a:latin typeface="Arial" panose="020B0604020202020204" pitchFamily="34" charset="0"/>
              <a:ea typeface="微软雅黑" panose="020B0503020204020204" pitchFamily="34" charset="-122"/>
              <a:sym typeface="+mn-ea"/>
            </a:endParaRPr>
          </a:p>
        </p:txBody>
      </p:sp>
      <p:sp>
        <p:nvSpPr>
          <p:cNvPr id="14" name="圆角矩形 13"/>
          <p:cNvSpPr/>
          <p:nvPr>
            <p:custDataLst>
              <p:tags r:id="rId5"/>
            </p:custDataLst>
          </p:nvPr>
        </p:nvSpPr>
        <p:spPr>
          <a:xfrm>
            <a:off x="6221730" y="1628458"/>
            <a:ext cx="2548890" cy="3661410"/>
          </a:xfrm>
          <a:prstGeom prst="roundRect">
            <a:avLst>
              <a:gd name="adj" fmla="val 9965"/>
            </a:avLst>
          </a:prstGeom>
          <a:solidFill>
            <a:schemeClr val="lt1">
              <a:lumMod val="100000"/>
            </a:schemeClr>
          </a:solidFill>
          <a:ln>
            <a:solidFill>
              <a:schemeClr val="bg1">
                <a:lumMod val="85000"/>
              </a:schemeClr>
            </a:solidFill>
          </a:ln>
          <a:effectLst>
            <a:outerShdw blurRad="495300" dist="266700" dir="2700000" sx="97000" sy="97000" algn="tl"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6" name="文本框 15"/>
          <p:cNvSpPr txBox="1"/>
          <p:nvPr>
            <p:custDataLst>
              <p:tags r:id="rId6"/>
            </p:custDataLst>
          </p:nvPr>
        </p:nvSpPr>
        <p:spPr>
          <a:xfrm>
            <a:off x="6325870" y="3268028"/>
            <a:ext cx="2339975" cy="1732280"/>
          </a:xfrm>
          <a:prstGeom prst="rect">
            <a:avLst/>
          </a:prstGeom>
          <a:noFill/>
        </p:spPr>
        <p:txBody>
          <a:bodyPr wrap="square" rtlCol="0">
            <a:normAutofit/>
          </a:bodyPr>
          <a:p>
            <a:pPr lvl="0" indent="0" algn="ctr" fontAlgn="auto">
              <a:lnSpc>
                <a:spcPct val="100000"/>
              </a:lnSpc>
              <a:buClrTx/>
              <a:buSzTx/>
              <a:buFontTx/>
            </a:pPr>
            <a:r>
              <a:rPr lang="zh-CN" altLang="en-US" sz="2000" spc="150" dirty="0">
                <a:solidFill>
                  <a:schemeClr val="accent1"/>
                </a:solidFill>
                <a:uFillTx/>
                <a:latin typeface="Arial" panose="020B0604020202020204" pitchFamily="34" charset="0"/>
                <a:ea typeface="微软雅黑" panose="020B0503020204020204" pitchFamily="34" charset="-122"/>
                <a:sym typeface="+mn-ea"/>
              </a:rPr>
              <a:t>数据独立性高</a:t>
            </a:r>
            <a:endParaRPr lang="zh-CN" altLang="en-US" sz="2000" spc="150" dirty="0">
              <a:solidFill>
                <a:schemeClr val="accent1"/>
              </a:solidFill>
              <a:uFillTx/>
              <a:latin typeface="Arial" panose="020B0604020202020204" pitchFamily="34" charset="0"/>
              <a:ea typeface="微软雅黑" panose="020B0503020204020204" pitchFamily="34" charset="-122"/>
              <a:sym typeface="+mn-ea"/>
            </a:endParaRPr>
          </a:p>
        </p:txBody>
      </p:sp>
      <p:sp>
        <p:nvSpPr>
          <p:cNvPr id="22" name="圆角矩形 13"/>
          <p:cNvSpPr/>
          <p:nvPr>
            <p:custDataLst>
              <p:tags r:id="rId7"/>
            </p:custDataLst>
          </p:nvPr>
        </p:nvSpPr>
        <p:spPr>
          <a:xfrm>
            <a:off x="9023350" y="1570673"/>
            <a:ext cx="2548890" cy="3661410"/>
          </a:xfrm>
          <a:prstGeom prst="roundRect">
            <a:avLst>
              <a:gd name="adj" fmla="val 9965"/>
            </a:avLst>
          </a:prstGeom>
          <a:solidFill>
            <a:schemeClr val="lt1">
              <a:lumMod val="100000"/>
            </a:schemeClr>
          </a:solidFill>
          <a:ln>
            <a:solidFill>
              <a:schemeClr val="bg1">
                <a:lumMod val="85000"/>
              </a:schemeClr>
            </a:solidFill>
          </a:ln>
          <a:effectLst>
            <a:outerShdw blurRad="495300" dist="266700" dir="2700000" sx="97000" sy="97000" algn="tl"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6" name="文本框 25"/>
          <p:cNvSpPr txBox="1"/>
          <p:nvPr>
            <p:custDataLst>
              <p:tags r:id="rId8"/>
            </p:custDataLst>
          </p:nvPr>
        </p:nvSpPr>
        <p:spPr>
          <a:xfrm>
            <a:off x="9127490" y="3268028"/>
            <a:ext cx="2339975" cy="1732280"/>
          </a:xfrm>
          <a:prstGeom prst="rect">
            <a:avLst/>
          </a:prstGeom>
          <a:noFill/>
        </p:spPr>
        <p:txBody>
          <a:bodyPr wrap="square" rtlCol="0">
            <a:normAutofit/>
          </a:bodyPr>
          <a:p>
            <a:pPr lvl="0" indent="0" algn="ctr" fontAlgn="auto">
              <a:lnSpc>
                <a:spcPct val="100000"/>
              </a:lnSpc>
              <a:buClrTx/>
              <a:buSzTx/>
              <a:buFontTx/>
            </a:pPr>
            <a:r>
              <a:rPr lang="zh-CN" altLang="en-US" sz="2000" spc="150" dirty="0">
                <a:solidFill>
                  <a:schemeClr val="accent1"/>
                </a:solidFill>
                <a:uFillTx/>
                <a:latin typeface="Arial" panose="020B0604020202020204" pitchFamily="34" charset="0"/>
                <a:ea typeface="微软雅黑" panose="020B0503020204020204" pitchFamily="34" charset="-122"/>
                <a:sym typeface="+mn-ea"/>
              </a:rPr>
              <a:t>数据由数据库管理系统统一管理和控制</a:t>
            </a:r>
            <a:endParaRPr lang="zh-CN" altLang="en-US" sz="2000" spc="150" dirty="0">
              <a:solidFill>
                <a:schemeClr val="accent1"/>
              </a:solidFill>
              <a:uFillTx/>
              <a:latin typeface="Arial" panose="020B0604020202020204" pitchFamily="34" charset="0"/>
              <a:ea typeface="微软雅黑" panose="020B0503020204020204" pitchFamily="34" charset="-122"/>
              <a:sym typeface="+mn-ea"/>
            </a:endParaRPr>
          </a:p>
        </p:txBody>
      </p:sp>
      <p:sp>
        <p:nvSpPr>
          <p:cNvPr id="2" name="任意多边形 1"/>
          <p:cNvSpPr/>
          <p:nvPr>
            <p:custDataLst>
              <p:tags r:id="rId9"/>
            </p:custDataLst>
          </p:nvPr>
        </p:nvSpPr>
        <p:spPr>
          <a:xfrm rot="5400000">
            <a:off x="1531620" y="2141538"/>
            <a:ext cx="895985" cy="878205"/>
          </a:xfrm>
          <a:custGeom>
            <a:avLst/>
            <a:gdLst>
              <a:gd name="connsiteX0" fmla="*/ 0 w 1150"/>
              <a:gd name="connsiteY0" fmla="*/ 1031 h 1249"/>
              <a:gd name="connsiteX1" fmla="*/ 565 w 1150"/>
              <a:gd name="connsiteY1" fmla="*/ 0 h 1249"/>
              <a:gd name="connsiteX2" fmla="*/ 1141 w 1150"/>
              <a:gd name="connsiteY2" fmla="*/ 1105 h 1249"/>
              <a:gd name="connsiteX3" fmla="*/ 491 w 1150"/>
              <a:gd name="connsiteY3" fmla="*/ 1247 h 1249"/>
              <a:gd name="connsiteX4" fmla="*/ 0 w 1150"/>
              <a:gd name="connsiteY4" fmla="*/ 1031 h 1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 h="1249">
                <a:moveTo>
                  <a:pt x="0" y="1031"/>
                </a:moveTo>
                <a:cubicBezTo>
                  <a:pt x="8" y="812"/>
                  <a:pt x="382" y="6"/>
                  <a:pt x="565" y="0"/>
                </a:cubicBezTo>
                <a:cubicBezTo>
                  <a:pt x="748" y="-6"/>
                  <a:pt x="1222" y="931"/>
                  <a:pt x="1141" y="1105"/>
                </a:cubicBezTo>
                <a:cubicBezTo>
                  <a:pt x="1060" y="1279"/>
                  <a:pt x="491" y="1247"/>
                  <a:pt x="491" y="1247"/>
                </a:cubicBezTo>
                <a:cubicBezTo>
                  <a:pt x="488" y="1241"/>
                  <a:pt x="-8" y="1250"/>
                  <a:pt x="0" y="1031"/>
                </a:cubicBez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任意多边形 4"/>
          <p:cNvSpPr/>
          <p:nvPr>
            <p:custDataLst>
              <p:tags r:id="rId10"/>
            </p:custDataLst>
          </p:nvPr>
        </p:nvSpPr>
        <p:spPr>
          <a:xfrm rot="5400000">
            <a:off x="1423035" y="2184718"/>
            <a:ext cx="730250" cy="793115"/>
          </a:xfrm>
          <a:custGeom>
            <a:avLst/>
            <a:gdLst>
              <a:gd name="connsiteX0" fmla="*/ 0 w 1150"/>
              <a:gd name="connsiteY0" fmla="*/ 1031 h 1249"/>
              <a:gd name="connsiteX1" fmla="*/ 565 w 1150"/>
              <a:gd name="connsiteY1" fmla="*/ 0 h 1249"/>
              <a:gd name="connsiteX2" fmla="*/ 1141 w 1150"/>
              <a:gd name="connsiteY2" fmla="*/ 1105 h 1249"/>
              <a:gd name="connsiteX3" fmla="*/ 491 w 1150"/>
              <a:gd name="connsiteY3" fmla="*/ 1247 h 1249"/>
              <a:gd name="connsiteX4" fmla="*/ 0 w 1150"/>
              <a:gd name="connsiteY4" fmla="*/ 1031 h 1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 h="1249">
                <a:moveTo>
                  <a:pt x="0" y="1031"/>
                </a:moveTo>
                <a:cubicBezTo>
                  <a:pt x="8" y="812"/>
                  <a:pt x="382" y="6"/>
                  <a:pt x="565" y="0"/>
                </a:cubicBezTo>
                <a:cubicBezTo>
                  <a:pt x="748" y="-6"/>
                  <a:pt x="1222" y="931"/>
                  <a:pt x="1141" y="1105"/>
                </a:cubicBezTo>
                <a:cubicBezTo>
                  <a:pt x="1060" y="1279"/>
                  <a:pt x="491" y="1247"/>
                  <a:pt x="491" y="1247"/>
                </a:cubicBezTo>
                <a:cubicBezTo>
                  <a:pt x="488" y="1241"/>
                  <a:pt x="-8" y="1250"/>
                  <a:pt x="0" y="1031"/>
                </a:cubicBez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任意多边形 7"/>
          <p:cNvSpPr/>
          <p:nvPr>
            <p:custDataLst>
              <p:tags r:id="rId11"/>
            </p:custDataLst>
          </p:nvPr>
        </p:nvSpPr>
        <p:spPr>
          <a:xfrm rot="5400000">
            <a:off x="4361815" y="2141538"/>
            <a:ext cx="895985" cy="878205"/>
          </a:xfrm>
          <a:custGeom>
            <a:avLst/>
            <a:gdLst>
              <a:gd name="connsiteX0" fmla="*/ 0 w 1150"/>
              <a:gd name="connsiteY0" fmla="*/ 1031 h 1249"/>
              <a:gd name="connsiteX1" fmla="*/ 565 w 1150"/>
              <a:gd name="connsiteY1" fmla="*/ 0 h 1249"/>
              <a:gd name="connsiteX2" fmla="*/ 1141 w 1150"/>
              <a:gd name="connsiteY2" fmla="*/ 1105 h 1249"/>
              <a:gd name="connsiteX3" fmla="*/ 491 w 1150"/>
              <a:gd name="connsiteY3" fmla="*/ 1247 h 1249"/>
              <a:gd name="connsiteX4" fmla="*/ 0 w 1150"/>
              <a:gd name="connsiteY4" fmla="*/ 1031 h 1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 h="1249">
                <a:moveTo>
                  <a:pt x="0" y="1031"/>
                </a:moveTo>
                <a:cubicBezTo>
                  <a:pt x="8" y="812"/>
                  <a:pt x="382" y="6"/>
                  <a:pt x="565" y="0"/>
                </a:cubicBezTo>
                <a:cubicBezTo>
                  <a:pt x="748" y="-6"/>
                  <a:pt x="1222" y="931"/>
                  <a:pt x="1141" y="1105"/>
                </a:cubicBezTo>
                <a:cubicBezTo>
                  <a:pt x="1060" y="1279"/>
                  <a:pt x="491" y="1247"/>
                  <a:pt x="491" y="1247"/>
                </a:cubicBezTo>
                <a:cubicBezTo>
                  <a:pt x="488" y="1241"/>
                  <a:pt x="-8" y="1250"/>
                  <a:pt x="0" y="1031"/>
                </a:cubicBez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任意多边形 8"/>
          <p:cNvSpPr/>
          <p:nvPr>
            <p:custDataLst>
              <p:tags r:id="rId12"/>
            </p:custDataLst>
          </p:nvPr>
        </p:nvSpPr>
        <p:spPr>
          <a:xfrm rot="5400000">
            <a:off x="4253230" y="2184718"/>
            <a:ext cx="730250" cy="793115"/>
          </a:xfrm>
          <a:custGeom>
            <a:avLst/>
            <a:gdLst>
              <a:gd name="connsiteX0" fmla="*/ 0 w 1150"/>
              <a:gd name="connsiteY0" fmla="*/ 1031 h 1249"/>
              <a:gd name="connsiteX1" fmla="*/ 565 w 1150"/>
              <a:gd name="connsiteY1" fmla="*/ 0 h 1249"/>
              <a:gd name="connsiteX2" fmla="*/ 1141 w 1150"/>
              <a:gd name="connsiteY2" fmla="*/ 1105 h 1249"/>
              <a:gd name="connsiteX3" fmla="*/ 491 w 1150"/>
              <a:gd name="connsiteY3" fmla="*/ 1247 h 1249"/>
              <a:gd name="connsiteX4" fmla="*/ 0 w 1150"/>
              <a:gd name="connsiteY4" fmla="*/ 1031 h 1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 h="1249">
                <a:moveTo>
                  <a:pt x="0" y="1031"/>
                </a:moveTo>
                <a:cubicBezTo>
                  <a:pt x="8" y="812"/>
                  <a:pt x="382" y="6"/>
                  <a:pt x="565" y="0"/>
                </a:cubicBezTo>
                <a:cubicBezTo>
                  <a:pt x="748" y="-6"/>
                  <a:pt x="1222" y="931"/>
                  <a:pt x="1141" y="1105"/>
                </a:cubicBezTo>
                <a:cubicBezTo>
                  <a:pt x="1060" y="1279"/>
                  <a:pt x="491" y="1247"/>
                  <a:pt x="491" y="1247"/>
                </a:cubicBezTo>
                <a:cubicBezTo>
                  <a:pt x="488" y="1241"/>
                  <a:pt x="-8" y="1250"/>
                  <a:pt x="0" y="1031"/>
                </a:cubicBez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任意多边形 14"/>
          <p:cNvSpPr/>
          <p:nvPr>
            <p:custDataLst>
              <p:tags r:id="rId13"/>
            </p:custDataLst>
          </p:nvPr>
        </p:nvSpPr>
        <p:spPr>
          <a:xfrm rot="5400000">
            <a:off x="7171055" y="2141538"/>
            <a:ext cx="895985" cy="878205"/>
          </a:xfrm>
          <a:custGeom>
            <a:avLst/>
            <a:gdLst>
              <a:gd name="connsiteX0" fmla="*/ 0 w 1150"/>
              <a:gd name="connsiteY0" fmla="*/ 1031 h 1249"/>
              <a:gd name="connsiteX1" fmla="*/ 565 w 1150"/>
              <a:gd name="connsiteY1" fmla="*/ 0 h 1249"/>
              <a:gd name="connsiteX2" fmla="*/ 1141 w 1150"/>
              <a:gd name="connsiteY2" fmla="*/ 1105 h 1249"/>
              <a:gd name="connsiteX3" fmla="*/ 491 w 1150"/>
              <a:gd name="connsiteY3" fmla="*/ 1247 h 1249"/>
              <a:gd name="connsiteX4" fmla="*/ 0 w 1150"/>
              <a:gd name="connsiteY4" fmla="*/ 1031 h 1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 h="1249">
                <a:moveTo>
                  <a:pt x="0" y="1031"/>
                </a:moveTo>
                <a:cubicBezTo>
                  <a:pt x="8" y="812"/>
                  <a:pt x="382" y="6"/>
                  <a:pt x="565" y="0"/>
                </a:cubicBezTo>
                <a:cubicBezTo>
                  <a:pt x="748" y="-6"/>
                  <a:pt x="1222" y="931"/>
                  <a:pt x="1141" y="1105"/>
                </a:cubicBezTo>
                <a:cubicBezTo>
                  <a:pt x="1060" y="1279"/>
                  <a:pt x="491" y="1247"/>
                  <a:pt x="491" y="1247"/>
                </a:cubicBezTo>
                <a:cubicBezTo>
                  <a:pt x="488" y="1241"/>
                  <a:pt x="-8" y="1250"/>
                  <a:pt x="0" y="1031"/>
                </a:cubicBez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任意多边形 16"/>
          <p:cNvSpPr/>
          <p:nvPr>
            <p:custDataLst>
              <p:tags r:id="rId14"/>
            </p:custDataLst>
          </p:nvPr>
        </p:nvSpPr>
        <p:spPr>
          <a:xfrm rot="5400000">
            <a:off x="7062470" y="2184718"/>
            <a:ext cx="730250" cy="793115"/>
          </a:xfrm>
          <a:custGeom>
            <a:avLst/>
            <a:gdLst>
              <a:gd name="connsiteX0" fmla="*/ 0 w 1150"/>
              <a:gd name="connsiteY0" fmla="*/ 1031 h 1249"/>
              <a:gd name="connsiteX1" fmla="*/ 565 w 1150"/>
              <a:gd name="connsiteY1" fmla="*/ 0 h 1249"/>
              <a:gd name="connsiteX2" fmla="*/ 1141 w 1150"/>
              <a:gd name="connsiteY2" fmla="*/ 1105 h 1249"/>
              <a:gd name="connsiteX3" fmla="*/ 491 w 1150"/>
              <a:gd name="connsiteY3" fmla="*/ 1247 h 1249"/>
              <a:gd name="connsiteX4" fmla="*/ 0 w 1150"/>
              <a:gd name="connsiteY4" fmla="*/ 1031 h 1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 h="1249">
                <a:moveTo>
                  <a:pt x="0" y="1031"/>
                </a:moveTo>
                <a:cubicBezTo>
                  <a:pt x="8" y="812"/>
                  <a:pt x="382" y="6"/>
                  <a:pt x="565" y="0"/>
                </a:cubicBezTo>
                <a:cubicBezTo>
                  <a:pt x="748" y="-6"/>
                  <a:pt x="1222" y="931"/>
                  <a:pt x="1141" y="1105"/>
                </a:cubicBezTo>
                <a:cubicBezTo>
                  <a:pt x="1060" y="1279"/>
                  <a:pt x="491" y="1247"/>
                  <a:pt x="491" y="1247"/>
                </a:cubicBezTo>
                <a:cubicBezTo>
                  <a:pt x="488" y="1241"/>
                  <a:pt x="-8" y="1250"/>
                  <a:pt x="0" y="1031"/>
                </a:cubicBez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任意多边形 18"/>
          <p:cNvSpPr/>
          <p:nvPr>
            <p:custDataLst>
              <p:tags r:id="rId15"/>
            </p:custDataLst>
          </p:nvPr>
        </p:nvSpPr>
        <p:spPr>
          <a:xfrm rot="5400000">
            <a:off x="9941560" y="2141538"/>
            <a:ext cx="895985" cy="878205"/>
          </a:xfrm>
          <a:custGeom>
            <a:avLst/>
            <a:gdLst>
              <a:gd name="connsiteX0" fmla="*/ 0 w 1150"/>
              <a:gd name="connsiteY0" fmla="*/ 1031 h 1249"/>
              <a:gd name="connsiteX1" fmla="*/ 565 w 1150"/>
              <a:gd name="connsiteY1" fmla="*/ 0 h 1249"/>
              <a:gd name="connsiteX2" fmla="*/ 1141 w 1150"/>
              <a:gd name="connsiteY2" fmla="*/ 1105 h 1249"/>
              <a:gd name="connsiteX3" fmla="*/ 491 w 1150"/>
              <a:gd name="connsiteY3" fmla="*/ 1247 h 1249"/>
              <a:gd name="connsiteX4" fmla="*/ 0 w 1150"/>
              <a:gd name="connsiteY4" fmla="*/ 1031 h 1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 h="1249">
                <a:moveTo>
                  <a:pt x="0" y="1031"/>
                </a:moveTo>
                <a:cubicBezTo>
                  <a:pt x="8" y="812"/>
                  <a:pt x="382" y="6"/>
                  <a:pt x="565" y="0"/>
                </a:cubicBezTo>
                <a:cubicBezTo>
                  <a:pt x="748" y="-6"/>
                  <a:pt x="1222" y="931"/>
                  <a:pt x="1141" y="1105"/>
                </a:cubicBezTo>
                <a:cubicBezTo>
                  <a:pt x="1060" y="1279"/>
                  <a:pt x="491" y="1247"/>
                  <a:pt x="491" y="1247"/>
                </a:cubicBezTo>
                <a:cubicBezTo>
                  <a:pt x="488" y="1241"/>
                  <a:pt x="-8" y="1250"/>
                  <a:pt x="0" y="1031"/>
                </a:cubicBez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任意多边形 19"/>
          <p:cNvSpPr/>
          <p:nvPr>
            <p:custDataLst>
              <p:tags r:id="rId16"/>
            </p:custDataLst>
          </p:nvPr>
        </p:nvSpPr>
        <p:spPr>
          <a:xfrm rot="5400000">
            <a:off x="9832975" y="2184718"/>
            <a:ext cx="730250" cy="793115"/>
          </a:xfrm>
          <a:custGeom>
            <a:avLst/>
            <a:gdLst>
              <a:gd name="connsiteX0" fmla="*/ 0 w 1150"/>
              <a:gd name="connsiteY0" fmla="*/ 1031 h 1249"/>
              <a:gd name="connsiteX1" fmla="*/ 565 w 1150"/>
              <a:gd name="connsiteY1" fmla="*/ 0 h 1249"/>
              <a:gd name="connsiteX2" fmla="*/ 1141 w 1150"/>
              <a:gd name="connsiteY2" fmla="*/ 1105 h 1249"/>
              <a:gd name="connsiteX3" fmla="*/ 491 w 1150"/>
              <a:gd name="connsiteY3" fmla="*/ 1247 h 1249"/>
              <a:gd name="connsiteX4" fmla="*/ 0 w 1150"/>
              <a:gd name="connsiteY4" fmla="*/ 1031 h 1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 h="1249">
                <a:moveTo>
                  <a:pt x="0" y="1031"/>
                </a:moveTo>
                <a:cubicBezTo>
                  <a:pt x="8" y="812"/>
                  <a:pt x="382" y="6"/>
                  <a:pt x="565" y="0"/>
                </a:cubicBezTo>
                <a:cubicBezTo>
                  <a:pt x="748" y="-6"/>
                  <a:pt x="1222" y="931"/>
                  <a:pt x="1141" y="1105"/>
                </a:cubicBezTo>
                <a:cubicBezTo>
                  <a:pt x="1060" y="1279"/>
                  <a:pt x="491" y="1247"/>
                  <a:pt x="491" y="1247"/>
                </a:cubicBezTo>
                <a:cubicBezTo>
                  <a:pt x="488" y="1241"/>
                  <a:pt x="-8" y="1250"/>
                  <a:pt x="0" y="1031"/>
                </a:cubicBez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 name="文本框 29"/>
          <p:cNvSpPr txBox="1"/>
          <p:nvPr>
            <p:custDataLst>
              <p:tags r:id="rId17"/>
            </p:custDataLst>
          </p:nvPr>
        </p:nvSpPr>
        <p:spPr>
          <a:xfrm>
            <a:off x="1386840" y="2417763"/>
            <a:ext cx="606425" cy="506730"/>
          </a:xfrm>
          <a:prstGeom prst="rect">
            <a:avLst/>
          </a:prstGeom>
          <a:noFill/>
        </p:spPr>
        <p:txBody>
          <a:bodyPr wrap="square" rtlCol="0">
            <a:normAutofit/>
          </a:bodyPr>
          <a:p>
            <a:pPr algn="ctr"/>
            <a:r>
              <a:rPr lang="en-US" altLang="zh-CN" sz="2000" b="1" dirty="0">
                <a:solidFill>
                  <a:schemeClr val="lt1">
                    <a:lumMod val="100000"/>
                  </a:schemeClr>
                </a:solidFill>
                <a:latin typeface="微软雅黑" panose="020B0503020204020204" pitchFamily="34" charset="-122"/>
                <a:ea typeface="微软雅黑" panose="020B0503020204020204" pitchFamily="34" charset="-122"/>
              </a:rPr>
              <a:t>01</a:t>
            </a:r>
            <a:endParaRPr lang="en-US" altLang="zh-CN" sz="2000" b="1" dirty="0">
              <a:solidFill>
                <a:schemeClr val="lt1">
                  <a:lumMod val="100000"/>
                </a:schemeClr>
              </a:solidFill>
              <a:latin typeface="微软雅黑" panose="020B0503020204020204" pitchFamily="34" charset="-122"/>
              <a:ea typeface="微软雅黑" panose="020B0503020204020204" pitchFamily="34" charset="-122"/>
            </a:endParaRPr>
          </a:p>
        </p:txBody>
      </p:sp>
      <p:sp>
        <p:nvSpPr>
          <p:cNvPr id="34" name="文本框 33"/>
          <p:cNvSpPr txBox="1"/>
          <p:nvPr>
            <p:custDataLst>
              <p:tags r:id="rId18"/>
            </p:custDataLst>
          </p:nvPr>
        </p:nvSpPr>
        <p:spPr>
          <a:xfrm>
            <a:off x="9791065" y="2359978"/>
            <a:ext cx="606425" cy="506730"/>
          </a:xfrm>
          <a:prstGeom prst="rect">
            <a:avLst/>
          </a:prstGeom>
          <a:noFill/>
        </p:spPr>
        <p:txBody>
          <a:bodyPr wrap="square" rtlCol="0">
            <a:normAutofit/>
          </a:bodyPr>
          <a:p>
            <a:pPr algn="ctr"/>
            <a:r>
              <a:rPr lang="en-US" altLang="zh-CN" sz="2000" b="1" dirty="0">
                <a:solidFill>
                  <a:schemeClr val="lt1">
                    <a:lumMod val="100000"/>
                  </a:schemeClr>
                </a:solidFill>
                <a:latin typeface="微软雅黑" panose="020B0503020204020204" pitchFamily="34" charset="-122"/>
                <a:ea typeface="微软雅黑" panose="020B0503020204020204" pitchFamily="34" charset="-122"/>
              </a:rPr>
              <a:t>04</a:t>
            </a:r>
            <a:endParaRPr lang="en-US" altLang="zh-CN" sz="2000" b="1" dirty="0">
              <a:solidFill>
                <a:schemeClr val="lt1">
                  <a:lumMod val="100000"/>
                </a:schemeClr>
              </a:solidFill>
              <a:latin typeface="微软雅黑" panose="020B0503020204020204" pitchFamily="34" charset="-122"/>
              <a:ea typeface="微软雅黑" panose="020B0503020204020204" pitchFamily="34" charset="-122"/>
            </a:endParaRPr>
          </a:p>
        </p:txBody>
      </p:sp>
      <p:sp>
        <p:nvSpPr>
          <p:cNvPr id="33" name="文本框 32"/>
          <p:cNvSpPr txBox="1"/>
          <p:nvPr>
            <p:custDataLst>
              <p:tags r:id="rId19"/>
            </p:custDataLst>
          </p:nvPr>
        </p:nvSpPr>
        <p:spPr>
          <a:xfrm>
            <a:off x="6989445" y="2417763"/>
            <a:ext cx="606425" cy="506730"/>
          </a:xfrm>
          <a:prstGeom prst="rect">
            <a:avLst/>
          </a:prstGeom>
          <a:noFill/>
        </p:spPr>
        <p:txBody>
          <a:bodyPr wrap="square" rtlCol="0">
            <a:normAutofit/>
          </a:bodyPr>
          <a:p>
            <a:pPr algn="ctr"/>
            <a:r>
              <a:rPr lang="en-US" altLang="zh-CN" sz="2000" b="1">
                <a:solidFill>
                  <a:schemeClr val="lt1">
                    <a:lumMod val="100000"/>
                  </a:schemeClr>
                </a:solidFill>
                <a:latin typeface="微软雅黑" panose="020B0503020204020204" pitchFamily="34" charset="-122"/>
                <a:ea typeface="微软雅黑" panose="020B0503020204020204" pitchFamily="34" charset="-122"/>
              </a:rPr>
              <a:t>03</a:t>
            </a:r>
            <a:endParaRPr lang="en-US" altLang="zh-CN" sz="2000" b="1">
              <a:solidFill>
                <a:schemeClr val="lt1">
                  <a:lumMod val="100000"/>
                </a:schemeClr>
              </a:solidFill>
              <a:latin typeface="微软雅黑" panose="020B0503020204020204" pitchFamily="34" charset="-122"/>
              <a:ea typeface="微软雅黑" panose="020B0503020204020204" pitchFamily="34" charset="-122"/>
            </a:endParaRPr>
          </a:p>
        </p:txBody>
      </p:sp>
      <p:sp>
        <p:nvSpPr>
          <p:cNvPr id="31" name="文本框 30"/>
          <p:cNvSpPr txBox="1"/>
          <p:nvPr>
            <p:custDataLst>
              <p:tags r:id="rId20"/>
            </p:custDataLst>
          </p:nvPr>
        </p:nvSpPr>
        <p:spPr>
          <a:xfrm>
            <a:off x="4187825" y="2416493"/>
            <a:ext cx="606425" cy="506730"/>
          </a:xfrm>
          <a:prstGeom prst="rect">
            <a:avLst/>
          </a:prstGeom>
          <a:noFill/>
        </p:spPr>
        <p:txBody>
          <a:bodyPr wrap="square" rtlCol="0">
            <a:normAutofit/>
          </a:bodyPr>
          <a:p>
            <a:pPr algn="ctr"/>
            <a:r>
              <a:rPr lang="en-US" altLang="zh-CN" sz="2000" b="1">
                <a:solidFill>
                  <a:schemeClr val="lt1">
                    <a:lumMod val="100000"/>
                  </a:schemeClr>
                </a:solidFill>
                <a:latin typeface="微软雅黑" panose="020B0503020204020204" pitchFamily="34" charset="-122"/>
                <a:ea typeface="微软雅黑" panose="020B0503020204020204" pitchFamily="34" charset="-122"/>
              </a:rPr>
              <a:t>02</a:t>
            </a:r>
            <a:endParaRPr lang="en-US" altLang="zh-CN" sz="2000" b="1">
              <a:solidFill>
                <a:schemeClr val="lt1">
                  <a:lumMod val="10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Rectangle 2"/>
          <p:cNvSpPr>
            <a:spLocks noGrp="1"/>
          </p:cNvSpPr>
          <p:nvPr>
            <p:ph type="title" idx="4294967295"/>
          </p:nvPr>
        </p:nvSpPr>
        <p:spPr>
          <a:xfrm>
            <a:off x="982980" y="261620"/>
            <a:ext cx="9361805" cy="563245"/>
          </a:xfrm>
        </p:spPr>
        <p:txBody>
          <a:bodyPr vert="horz" wrap="square" lIns="91456" tIns="45728" rIns="91456" bIns="45728" anchor="ctr" anchorCtr="0"/>
          <a:p>
            <a:pPr eaLnBrk="1" hangingPunct="1"/>
            <a:r>
              <a:rPr lang="zh-CN" altLang="en-US" sz="2400" dirty="0"/>
              <a:t>应用程序与数据的对应关系（数据库系统阶段）</a:t>
            </a:r>
            <a:endParaRPr lang="zh-CN" altLang="en-US" sz="2400" dirty="0"/>
          </a:p>
        </p:txBody>
      </p:sp>
      <p:grpSp>
        <p:nvGrpSpPr>
          <p:cNvPr id="79874" name="Group 41"/>
          <p:cNvGrpSpPr/>
          <p:nvPr/>
        </p:nvGrpSpPr>
        <p:grpSpPr>
          <a:xfrm>
            <a:off x="2781322" y="1916468"/>
            <a:ext cx="6139999" cy="3593177"/>
            <a:chOff x="1216" y="1162"/>
            <a:chExt cx="3867" cy="2263"/>
          </a:xfrm>
        </p:grpSpPr>
        <p:sp>
          <p:nvSpPr>
            <p:cNvPr id="79875" name="Line 6"/>
            <p:cNvSpPr/>
            <p:nvPr/>
          </p:nvSpPr>
          <p:spPr>
            <a:xfrm>
              <a:off x="1216" y="3425"/>
              <a:ext cx="0" cy="0"/>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sp>
        <p:sp>
          <p:nvSpPr>
            <p:cNvPr id="79876" name="Line 7"/>
            <p:cNvSpPr/>
            <p:nvPr/>
          </p:nvSpPr>
          <p:spPr>
            <a:xfrm>
              <a:off x="1279" y="3171"/>
              <a:ext cx="64" cy="127"/>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sp>
        <p:grpSp>
          <p:nvGrpSpPr>
            <p:cNvPr id="79877" name="Group 9"/>
            <p:cNvGrpSpPr/>
            <p:nvPr/>
          </p:nvGrpSpPr>
          <p:grpSpPr>
            <a:xfrm>
              <a:off x="1562" y="2795"/>
              <a:ext cx="698" cy="372"/>
              <a:chOff x="2119" y="7370"/>
              <a:chExt cx="1155" cy="471"/>
            </a:xfrm>
          </p:grpSpPr>
          <p:sp>
            <p:nvSpPr>
              <p:cNvPr id="79878" name="Rectangle 10"/>
              <p:cNvSpPr/>
              <p:nvPr/>
            </p:nvSpPr>
            <p:spPr>
              <a:xfrm>
                <a:off x="2224" y="7370"/>
                <a:ext cx="1050" cy="314"/>
              </a:xfrm>
              <a:prstGeom prst="rect">
                <a:avLst/>
              </a:prstGeom>
              <a:solidFill>
                <a:srgbClr val="FFFFFF"/>
              </a:solidFill>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anchor="t" anchorCtr="0"/>
              <a:p>
                <a:endParaRPr lang="zh-CN" altLang="en-US" sz="2000" b="1" dirty="0">
                  <a:latin typeface="Arial" panose="020B0604020202020204" pitchFamily="34" charset="0"/>
                  <a:ea typeface="宋体" panose="02010600030101010101" pitchFamily="2" charset="-122"/>
                </a:endParaRPr>
              </a:p>
            </p:txBody>
          </p:sp>
          <p:sp>
            <p:nvSpPr>
              <p:cNvPr id="79879" name="Line 11"/>
              <p:cNvSpPr/>
              <p:nvPr/>
            </p:nvSpPr>
            <p:spPr>
              <a:xfrm flipH="1">
                <a:off x="2119" y="7684"/>
                <a:ext cx="105" cy="157"/>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sp>
          <p:sp>
            <p:nvSpPr>
              <p:cNvPr id="79880" name="Line 12"/>
              <p:cNvSpPr/>
              <p:nvPr/>
            </p:nvSpPr>
            <p:spPr>
              <a:xfrm flipH="1">
                <a:off x="3169" y="7684"/>
                <a:ext cx="105" cy="157"/>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sp>
          <p:sp>
            <p:nvSpPr>
              <p:cNvPr id="79881" name="Line 13"/>
              <p:cNvSpPr/>
              <p:nvPr/>
            </p:nvSpPr>
            <p:spPr>
              <a:xfrm>
                <a:off x="2119" y="7841"/>
                <a:ext cx="1050" cy="0"/>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sp>
        </p:grpSp>
        <p:grpSp>
          <p:nvGrpSpPr>
            <p:cNvPr id="79882" name="Group 14"/>
            <p:cNvGrpSpPr/>
            <p:nvPr/>
          </p:nvGrpSpPr>
          <p:grpSpPr>
            <a:xfrm>
              <a:off x="1371" y="2919"/>
              <a:ext cx="254" cy="496"/>
              <a:chOff x="1909" y="7527"/>
              <a:chExt cx="420" cy="628"/>
            </a:xfrm>
          </p:grpSpPr>
          <p:grpSp>
            <p:nvGrpSpPr>
              <p:cNvPr id="79883" name="Group 15"/>
              <p:cNvGrpSpPr/>
              <p:nvPr/>
            </p:nvGrpSpPr>
            <p:grpSpPr>
              <a:xfrm>
                <a:off x="1909" y="7527"/>
                <a:ext cx="261" cy="628"/>
                <a:chOff x="1909" y="7527"/>
                <a:chExt cx="261" cy="628"/>
              </a:xfrm>
            </p:grpSpPr>
            <p:sp>
              <p:nvSpPr>
                <p:cNvPr id="79884" name="AutoShape 16"/>
                <p:cNvSpPr/>
                <p:nvPr/>
              </p:nvSpPr>
              <p:spPr>
                <a:xfrm>
                  <a:off x="2065" y="7527"/>
                  <a:ext cx="105" cy="142"/>
                </a:xfrm>
                <a:prstGeom prst="flowChartConnector">
                  <a:avLst/>
                </a:prstGeom>
                <a:solidFill>
                  <a:srgbClr val="FFFFFF"/>
                </a:solidFill>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nchor="t" anchorCtr="0"/>
                <a:p>
                  <a:endParaRPr lang="zh-CN" altLang="en-US" sz="2000" b="1" dirty="0">
                    <a:latin typeface="Arial" panose="020B0604020202020204" pitchFamily="34" charset="0"/>
                    <a:ea typeface="宋体" panose="02010600030101010101" pitchFamily="2" charset="-122"/>
                  </a:endParaRPr>
                </a:p>
              </p:txBody>
            </p:sp>
            <p:sp>
              <p:nvSpPr>
                <p:cNvPr id="79885" name="Arc 17"/>
                <p:cNvSpPr/>
                <p:nvPr/>
              </p:nvSpPr>
              <p:spPr>
                <a:xfrm flipH="1">
                  <a:off x="2008" y="7684"/>
                  <a:ext cx="105" cy="314"/>
                </a:xfrm>
                <a:custGeom>
                  <a:avLst/>
                  <a:gdLst/>
                  <a:ahLst/>
                  <a:cxnLst>
                    <a:cxn ang="0">
                      <a:pos x="0" y="0"/>
                    </a:cxn>
                    <a:cxn ang="0">
                      <a:pos x="0" y="0"/>
                    </a:cxn>
                    <a:cxn ang="0">
                      <a:pos x="0" y="0"/>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p>
                  <a:endParaRPr lang="zh-CN" altLang="en-US"/>
                </a:p>
              </p:txBody>
            </p:sp>
            <p:sp>
              <p:nvSpPr>
                <p:cNvPr id="79886" name="Line 18"/>
                <p:cNvSpPr/>
                <p:nvPr/>
              </p:nvSpPr>
              <p:spPr>
                <a:xfrm>
                  <a:off x="2014" y="7998"/>
                  <a:ext cx="105" cy="157"/>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sp>
            <p:sp>
              <p:nvSpPr>
                <p:cNvPr id="79887" name="Line 19"/>
                <p:cNvSpPr/>
                <p:nvPr/>
              </p:nvSpPr>
              <p:spPr>
                <a:xfrm flipH="1">
                  <a:off x="1909" y="7998"/>
                  <a:ext cx="105" cy="157"/>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sp>
          </p:grpSp>
          <p:sp>
            <p:nvSpPr>
              <p:cNvPr id="79888" name="Line 20"/>
              <p:cNvSpPr/>
              <p:nvPr/>
            </p:nvSpPr>
            <p:spPr>
              <a:xfrm>
                <a:off x="2119" y="7684"/>
                <a:ext cx="210" cy="157"/>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sp>
        </p:grpSp>
        <p:sp>
          <p:nvSpPr>
            <p:cNvPr id="79889" name="AutoShape 21"/>
            <p:cNvSpPr/>
            <p:nvPr/>
          </p:nvSpPr>
          <p:spPr>
            <a:xfrm>
              <a:off x="2608" y="1706"/>
              <a:ext cx="953" cy="762"/>
            </a:xfrm>
            <a:prstGeom prst="hexagon">
              <a:avLst>
                <a:gd name="adj" fmla="val 31266"/>
                <a:gd name="vf" fmla="val 115470"/>
              </a:avLst>
            </a:prstGeom>
            <a:solidFill>
              <a:srgbClr val="FFFFFF"/>
            </a:solidFill>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lIns="0" tIns="190835" rIns="0" anchor="t" anchorCtr="0"/>
            <a:p>
              <a:r>
                <a:rPr lang="zh-CN" altLang="en-US" b="1" dirty="0">
                  <a:latin typeface="Arial" panose="020B0604020202020204" pitchFamily="34" charset="0"/>
                  <a:ea typeface="宋体" panose="02010600030101010101" pitchFamily="2" charset="-122"/>
                </a:rPr>
                <a:t>数据库管理系统</a:t>
              </a:r>
              <a:endParaRPr lang="en-US" altLang="zh-CN" b="1" dirty="0">
                <a:latin typeface="Arial" panose="020B0604020202020204" pitchFamily="34" charset="0"/>
                <a:ea typeface="宋体" panose="02010600030101010101" pitchFamily="2" charset="-122"/>
              </a:endParaRPr>
            </a:p>
          </p:txBody>
        </p:sp>
        <p:sp>
          <p:nvSpPr>
            <p:cNvPr id="79890" name="AutoShape 22"/>
            <p:cNvSpPr/>
            <p:nvPr/>
          </p:nvSpPr>
          <p:spPr>
            <a:xfrm>
              <a:off x="4130" y="1344"/>
              <a:ext cx="953" cy="1778"/>
            </a:xfrm>
            <a:prstGeom prst="can">
              <a:avLst>
                <a:gd name="adj" fmla="val 46639"/>
              </a:avLst>
            </a:prstGeom>
            <a:solidFill>
              <a:srgbClr val="FFFFFF"/>
            </a:solidFill>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nchor="t" anchorCtr="0"/>
            <a:p>
              <a:endParaRPr lang="zh-CN" altLang="en-US" sz="2000" b="1" dirty="0">
                <a:latin typeface="Arial" panose="020B0604020202020204" pitchFamily="34" charset="0"/>
                <a:ea typeface="宋体" panose="02010600030101010101" pitchFamily="2" charset="-122"/>
              </a:endParaRPr>
            </a:p>
          </p:txBody>
        </p:sp>
        <p:sp>
          <p:nvSpPr>
            <p:cNvPr id="79891" name="Rectangle 24"/>
            <p:cNvSpPr/>
            <p:nvPr/>
          </p:nvSpPr>
          <p:spPr>
            <a:xfrm>
              <a:off x="4316" y="2024"/>
              <a:ext cx="254" cy="127"/>
            </a:xfrm>
            <a:prstGeom prst="rect">
              <a:avLst/>
            </a:prstGeom>
            <a:solidFill>
              <a:srgbClr val="FFFFFF"/>
            </a:solidFill>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anchor="t" anchorCtr="0"/>
            <a:p>
              <a:endParaRPr lang="zh-CN" altLang="en-US" sz="2000" b="1" dirty="0">
                <a:latin typeface="Arial" panose="020B0604020202020204" pitchFamily="34" charset="0"/>
                <a:ea typeface="宋体" panose="02010600030101010101" pitchFamily="2" charset="-122"/>
              </a:endParaRPr>
            </a:p>
          </p:txBody>
        </p:sp>
        <p:sp>
          <p:nvSpPr>
            <p:cNvPr id="79892" name="Rectangle 25"/>
            <p:cNvSpPr/>
            <p:nvPr/>
          </p:nvSpPr>
          <p:spPr>
            <a:xfrm>
              <a:off x="4316" y="2405"/>
              <a:ext cx="254" cy="127"/>
            </a:xfrm>
            <a:prstGeom prst="rect">
              <a:avLst/>
            </a:prstGeom>
            <a:solidFill>
              <a:srgbClr val="FFFFFF"/>
            </a:solidFill>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anchor="t" anchorCtr="0"/>
            <a:p>
              <a:endParaRPr lang="zh-CN" altLang="en-US" sz="2000" b="1" dirty="0">
                <a:latin typeface="Arial" panose="020B0604020202020204" pitchFamily="34" charset="0"/>
                <a:ea typeface="宋体" panose="02010600030101010101" pitchFamily="2" charset="-122"/>
              </a:endParaRPr>
            </a:p>
          </p:txBody>
        </p:sp>
        <p:sp>
          <p:nvSpPr>
            <p:cNvPr id="79893" name="Rectangle 26"/>
            <p:cNvSpPr/>
            <p:nvPr/>
          </p:nvSpPr>
          <p:spPr>
            <a:xfrm>
              <a:off x="4697" y="2405"/>
              <a:ext cx="254" cy="127"/>
            </a:xfrm>
            <a:prstGeom prst="rect">
              <a:avLst/>
            </a:prstGeom>
            <a:solidFill>
              <a:srgbClr val="FFFFFF"/>
            </a:solidFill>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anchor="t" anchorCtr="0"/>
            <a:p>
              <a:endParaRPr lang="zh-CN" altLang="en-US" sz="2000" b="1" dirty="0">
                <a:latin typeface="Arial" panose="020B0604020202020204" pitchFamily="34" charset="0"/>
                <a:ea typeface="宋体" panose="02010600030101010101" pitchFamily="2" charset="-122"/>
              </a:endParaRPr>
            </a:p>
          </p:txBody>
        </p:sp>
        <p:sp>
          <p:nvSpPr>
            <p:cNvPr id="79894" name="Rectangle 27"/>
            <p:cNvSpPr/>
            <p:nvPr/>
          </p:nvSpPr>
          <p:spPr>
            <a:xfrm>
              <a:off x="4507" y="2786"/>
              <a:ext cx="254" cy="127"/>
            </a:xfrm>
            <a:prstGeom prst="rect">
              <a:avLst/>
            </a:prstGeom>
            <a:solidFill>
              <a:srgbClr val="FFFFFF"/>
            </a:solidFill>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anchor="t" anchorCtr="0"/>
            <a:p>
              <a:endParaRPr lang="zh-CN" altLang="en-US" sz="2000" b="1" dirty="0">
                <a:latin typeface="Arial" panose="020B0604020202020204" pitchFamily="34" charset="0"/>
                <a:ea typeface="宋体" panose="02010600030101010101" pitchFamily="2" charset="-122"/>
              </a:endParaRPr>
            </a:p>
          </p:txBody>
        </p:sp>
        <p:sp>
          <p:nvSpPr>
            <p:cNvPr id="79895" name="Line 28"/>
            <p:cNvSpPr/>
            <p:nvPr/>
          </p:nvSpPr>
          <p:spPr>
            <a:xfrm>
              <a:off x="4443" y="2151"/>
              <a:ext cx="0" cy="254"/>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triangle" w="med" len="med"/>
            </a:ln>
          </p:spPr>
        </p:sp>
        <p:sp>
          <p:nvSpPr>
            <p:cNvPr id="79896" name="Line 29"/>
            <p:cNvSpPr/>
            <p:nvPr/>
          </p:nvSpPr>
          <p:spPr>
            <a:xfrm>
              <a:off x="4507" y="2532"/>
              <a:ext cx="63" cy="254"/>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triangle" w="med" len="med"/>
            </a:ln>
          </p:spPr>
        </p:sp>
        <p:sp>
          <p:nvSpPr>
            <p:cNvPr id="79897" name="Line 30"/>
            <p:cNvSpPr/>
            <p:nvPr/>
          </p:nvSpPr>
          <p:spPr>
            <a:xfrm flipH="1">
              <a:off x="4697" y="2532"/>
              <a:ext cx="64" cy="254"/>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triangle" w="med" len="med"/>
            </a:ln>
          </p:spPr>
        </p:sp>
        <p:sp>
          <p:nvSpPr>
            <p:cNvPr id="79898" name="Line 31"/>
            <p:cNvSpPr/>
            <p:nvPr/>
          </p:nvSpPr>
          <p:spPr>
            <a:xfrm>
              <a:off x="3560" y="2069"/>
              <a:ext cx="571" cy="0"/>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sp>
        <p:sp>
          <p:nvSpPr>
            <p:cNvPr id="79899" name="Line 32"/>
            <p:cNvSpPr/>
            <p:nvPr/>
          </p:nvSpPr>
          <p:spPr>
            <a:xfrm>
              <a:off x="2245" y="1480"/>
              <a:ext cx="590" cy="226"/>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sp>
        <p:sp>
          <p:nvSpPr>
            <p:cNvPr id="79900" name="Line 33"/>
            <p:cNvSpPr/>
            <p:nvPr/>
          </p:nvSpPr>
          <p:spPr>
            <a:xfrm>
              <a:off x="2290" y="2069"/>
              <a:ext cx="318" cy="0"/>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sp>
        <p:sp>
          <p:nvSpPr>
            <p:cNvPr id="79901" name="Line 34"/>
            <p:cNvSpPr/>
            <p:nvPr/>
          </p:nvSpPr>
          <p:spPr>
            <a:xfrm flipV="1">
              <a:off x="2290" y="2478"/>
              <a:ext cx="545" cy="498"/>
            </a:xfrm>
            <a:prstGeom prst="line">
              <a:avLst/>
            </a:prstGeom>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sp>
        <p:sp>
          <p:nvSpPr>
            <p:cNvPr id="79902" name="Text Box 35"/>
            <p:cNvSpPr txBox="1"/>
            <p:nvPr/>
          </p:nvSpPr>
          <p:spPr>
            <a:xfrm>
              <a:off x="1383" y="1162"/>
              <a:ext cx="871" cy="379"/>
            </a:xfrm>
            <a:prstGeom prst="rect">
              <a:avLst/>
            </a:prstGeom>
            <a:solidFill>
              <a:srgbClr val="FFFFFF"/>
            </a:solidFill>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tIns="118821" anchor="t" anchorCtr="0"/>
            <a:p>
              <a:pPr algn="just"/>
              <a:r>
                <a:rPr lang="zh-CN" altLang="en-US" sz="2000" b="1" dirty="0">
                  <a:latin typeface="Arial" panose="020B0604020202020204" pitchFamily="34" charset="0"/>
                  <a:ea typeface="宋体" panose="02010600030101010101" pitchFamily="2" charset="-122"/>
                </a:rPr>
                <a:t>应用程序</a:t>
              </a:r>
              <a:r>
                <a:rPr lang="en-US" altLang="zh-CN" sz="2000" b="1" dirty="0">
                  <a:latin typeface="Arial" panose="020B0604020202020204" pitchFamily="34" charset="0"/>
                  <a:ea typeface="宋体" panose="02010600030101010101" pitchFamily="2" charset="-122"/>
                </a:rPr>
                <a:t>1</a:t>
              </a:r>
              <a:endParaRPr lang="en-US" altLang="zh-CN" sz="2000" b="1" dirty="0">
                <a:latin typeface="Arial" panose="020B0604020202020204" pitchFamily="34" charset="0"/>
                <a:ea typeface="宋体" panose="02010600030101010101" pitchFamily="2" charset="-122"/>
              </a:endParaRPr>
            </a:p>
          </p:txBody>
        </p:sp>
        <p:sp>
          <p:nvSpPr>
            <p:cNvPr id="79903" name="Text Box 36"/>
            <p:cNvSpPr txBox="1"/>
            <p:nvPr/>
          </p:nvSpPr>
          <p:spPr>
            <a:xfrm>
              <a:off x="1429" y="1933"/>
              <a:ext cx="871" cy="378"/>
            </a:xfrm>
            <a:prstGeom prst="rect">
              <a:avLst/>
            </a:prstGeom>
            <a:solidFill>
              <a:srgbClr val="FFFFFF"/>
            </a:solidFill>
            <a:ln w="9525"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tIns="118821" anchor="t" anchorCtr="0"/>
            <a:p>
              <a:pPr algn="just"/>
              <a:r>
                <a:rPr lang="zh-CN" altLang="en-US" sz="2000" b="1" dirty="0">
                  <a:latin typeface="Arial" panose="020B0604020202020204" pitchFamily="34" charset="0"/>
                  <a:ea typeface="宋体" panose="02010600030101010101" pitchFamily="2" charset="-122"/>
                </a:rPr>
                <a:t>应用程序</a:t>
              </a:r>
              <a:r>
                <a:rPr lang="en-US" altLang="zh-CN" sz="2000" b="1" dirty="0">
                  <a:latin typeface="Arial" panose="020B0604020202020204" pitchFamily="34" charset="0"/>
                  <a:ea typeface="宋体" panose="02010600030101010101" pitchFamily="2" charset="-122"/>
                </a:rPr>
                <a:t>2</a:t>
              </a:r>
              <a:endParaRPr lang="en-US" altLang="zh-CN" sz="2000" b="1" dirty="0">
                <a:latin typeface="Arial" panose="020B0604020202020204" pitchFamily="34" charset="0"/>
                <a:ea typeface="宋体" panose="02010600030101010101" pitchFamily="2" charset="-122"/>
              </a:endParaRPr>
            </a:p>
          </p:txBody>
        </p:sp>
        <p:sp>
          <p:nvSpPr>
            <p:cNvPr id="79904" name="Text Box 38"/>
            <p:cNvSpPr txBox="1"/>
            <p:nvPr/>
          </p:nvSpPr>
          <p:spPr>
            <a:xfrm>
              <a:off x="4332" y="1434"/>
              <a:ext cx="653" cy="253"/>
            </a:xfrm>
            <a:prstGeom prst="rect">
              <a:avLst/>
            </a:prstGeom>
            <a:solidFill>
              <a:srgbClr val="FFFFFF"/>
            </a:solidFill>
            <a:ln w="9525">
              <a:gradFill>
                <a:gsLst>
                  <a:gs pos="50000">
                    <a:schemeClr val="accent1"/>
                  </a:gs>
                  <a:gs pos="0">
                    <a:schemeClr val="accent1">
                      <a:lumMod val="25000"/>
                      <a:lumOff val="75000"/>
                    </a:schemeClr>
                  </a:gs>
                  <a:gs pos="100000">
                    <a:schemeClr val="accent1">
                      <a:lumMod val="85000"/>
                    </a:schemeClr>
                  </a:gs>
                </a:gsLst>
                <a:lin ang="5400000" scaled="0"/>
              </a:gradFill>
            </a:ln>
          </p:spPr>
          <p:txBody>
            <a:bodyPr lIns="0" tIns="0" rIns="0" bIns="0" anchor="t" anchorCtr="0"/>
            <a:p>
              <a:r>
                <a:rPr lang="zh-CN" altLang="en-US" sz="2000" b="1" dirty="0">
                  <a:latin typeface="Arial" panose="020B0604020202020204" pitchFamily="34" charset="0"/>
                  <a:ea typeface="宋体" panose="02010600030101010101" pitchFamily="2" charset="-122"/>
                </a:rPr>
                <a:t>数据库</a:t>
              </a:r>
              <a:endParaRPr lang="zh-CN" altLang="en-US" sz="2000" b="1" dirty="0">
                <a:latin typeface="Arial" panose="020B0604020202020204" pitchFamily="34" charset="0"/>
                <a:ea typeface="宋体" panose="02010600030101010101" pitchFamily="2" charset="-122"/>
              </a:endParaRPr>
            </a:p>
          </p:txBody>
        </p:sp>
        <p:sp>
          <p:nvSpPr>
            <p:cNvPr id="79905" name="Text Box 39"/>
            <p:cNvSpPr txBox="1"/>
            <p:nvPr/>
          </p:nvSpPr>
          <p:spPr>
            <a:xfrm>
              <a:off x="1892" y="2341"/>
              <a:ext cx="309" cy="528"/>
            </a:xfrm>
            <a:prstGeom prst="rect">
              <a:avLst/>
            </a:prstGeom>
            <a:noFill/>
            <a:ln w="9525">
              <a:gradFill>
                <a:gsLst>
                  <a:gs pos="50000">
                    <a:schemeClr val="accent1"/>
                  </a:gs>
                  <a:gs pos="0">
                    <a:schemeClr val="accent1">
                      <a:lumMod val="25000"/>
                      <a:lumOff val="75000"/>
                    </a:schemeClr>
                  </a:gs>
                  <a:gs pos="100000">
                    <a:schemeClr val="accent1">
                      <a:lumMod val="85000"/>
                    </a:schemeClr>
                  </a:gs>
                </a:gsLst>
                <a:lin ang="5400000" scaled="0"/>
              </a:gradFill>
            </a:ln>
          </p:spPr>
          <p:txBody>
            <a:bodyPr vert="eaVert" anchor="t" anchorCtr="0">
              <a:spAutoFit/>
            </a:bodyPr>
            <a:p>
              <a:pPr>
                <a:spcBef>
                  <a:spcPct val="50000"/>
                </a:spcBef>
              </a:pPr>
              <a:r>
                <a:rPr lang="en-US" altLang="zh-CN" sz="2000" b="1" dirty="0">
                  <a:latin typeface="Arial" panose="020B0604020202020204" pitchFamily="34" charset="0"/>
                  <a:ea typeface="宋体" panose="02010600030101010101" pitchFamily="2" charset="-122"/>
                </a:rPr>
                <a:t>…</a:t>
              </a:r>
              <a:endParaRPr lang="en-US" altLang="zh-CN" sz="2000" b="1" dirty="0">
                <a:latin typeface="Arial" panose="020B0604020202020204" pitchFamily="34" charset="0"/>
                <a:ea typeface="宋体" panose="02010600030101010101" pitchFamily="2" charset="-122"/>
              </a:endParaRPr>
            </a:p>
          </p:txBody>
        </p:sp>
      </p:grpSp>
      <p:sp>
        <p:nvSpPr>
          <p:cNvPr id="79906" name="Text Box 2"/>
          <p:cNvSpPr txBox="1"/>
          <p:nvPr/>
        </p:nvSpPr>
        <p:spPr>
          <a:xfrm>
            <a:off x="2881532" y="5572842"/>
            <a:ext cx="6779260" cy="460375"/>
          </a:xfrm>
          <a:prstGeom prst="rect">
            <a:avLst/>
          </a:prstGeom>
          <a:noFill/>
          <a:ln w="25400">
            <a:noFill/>
          </a:ln>
        </p:spPr>
        <p:txBody>
          <a:bodyPr wrap="none" anchor="t" anchorCtr="0">
            <a:spAutoFit/>
          </a:bodyPr>
          <a:p>
            <a:pPr marL="342900" indent="-342900"/>
            <a:r>
              <a:rPr lang="zh-CN" altLang="en-US" b="1" dirty="0">
                <a:latin typeface="Arial" panose="020B0604020202020204" pitchFamily="34" charset="0"/>
                <a:ea typeface="宋体" panose="02010600030101010101" pitchFamily="2" charset="-122"/>
              </a:rPr>
              <a:t>数据库系统阶段 应用程序与数据之间的对应关系 </a:t>
            </a:r>
            <a:endParaRPr lang="zh-CN" altLang="en-US" b="1" dirty="0">
              <a:latin typeface="Arial" panose="020B0604020202020204" pitchFamily="34" charset="0"/>
              <a:ea typeface="宋体" panose="02010600030101010101" pitchFamily="2" charset="-122"/>
            </a:endParaRPr>
          </a:p>
        </p:txBody>
      </p:sp>
      <p:grpSp>
        <p:nvGrpSpPr>
          <p:cNvPr id="5" name="组合 4"/>
          <p:cNvGrpSpPr/>
          <p:nvPr>
            <p:custDataLst>
              <p:tags r:id="rId1"/>
            </p:custDataLst>
          </p:nvPr>
        </p:nvGrpSpPr>
        <p:grpSpPr>
          <a:xfrm>
            <a:off x="2417445" y="922020"/>
            <a:ext cx="6214110" cy="76200"/>
            <a:chOff x="3135" y="1452"/>
            <a:chExt cx="8360" cy="120"/>
          </a:xfrm>
        </p:grpSpPr>
        <p:sp>
          <p:nvSpPr>
            <p:cNvPr id="6" name="矩形 5"/>
            <p:cNvSpPr/>
            <p:nvPr>
              <p:custDataLst>
                <p:tags r:id="rId2"/>
              </p:custDataLst>
            </p:nvPr>
          </p:nvSpPr>
          <p:spPr>
            <a:xfrm flipV="1">
              <a:off x="3135"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135"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pPr algn="l">
              <a:buClrTx/>
              <a:buSzTx/>
              <a:buFontTx/>
            </a:pPr>
            <a:r>
              <a:rPr lang="zh-CN" altLang="en-US" sz="4800" dirty="0">
                <a:solidFill>
                  <a:srgbClr val="1369B2"/>
                </a:solidFill>
                <a:latin typeface="微软雅黑" panose="020B0503020204020204" pitchFamily="34" charset="-122"/>
                <a:ea typeface="微软雅黑" panose="020B0503020204020204" pitchFamily="34" charset="-122"/>
                <a:cs typeface="+mn-ea"/>
                <a:sym typeface="+mn-lt"/>
              </a:rPr>
              <a:t>数据库的相关概念</a:t>
            </a:r>
            <a:endParaRPr lang="zh-CN" altLang="en-US" sz="48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1.1.3</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1819910" y="1136015"/>
            <a:ext cx="8549640" cy="4587240"/>
          </a:xfrm>
          <a:prstGeom prst="rect">
            <a:avLst/>
          </a:prstGeom>
        </p:spPr>
      </p:pic>
      <p:sp>
        <p:nvSpPr>
          <p:cNvPr id="28673" name="Rectangle 2"/>
          <p:cNvSpPr>
            <a:spLocks noGrp="1"/>
          </p:cNvSpPr>
          <p:nvPr>
            <p:ph type="title"/>
            <p:custDataLst>
              <p:tags r:id="rId3"/>
            </p:custDataLst>
          </p:nvPr>
        </p:nvSpPr>
        <p:spPr>
          <a:xfrm>
            <a:off x="609600" y="274955"/>
            <a:ext cx="8067675" cy="530225"/>
          </a:xfrm>
        </p:spPr>
        <p:txBody>
          <a:bodyPr vert="horz" wrap="square" lIns="91456" tIns="45728" rIns="91456" bIns="45728" anchor="ctr" anchorCtr="0">
            <a:normAutofit fontScale="90000"/>
          </a:bodyPr>
          <a:p>
            <a:pPr eaLnBrk="1" hangingPunct="1"/>
            <a:r>
              <a:rPr lang="zh-CN" altLang="en-US" sz="3600" dirty="0"/>
              <a:t>认识数据库</a:t>
            </a:r>
            <a:endParaRPr lang="zh-CN" altLang="en-US" sz="4400" dirty="0">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rcRect b="2469"/>
          <a:stretch>
            <a:fillRect/>
          </a:stretch>
        </p:blipFill>
        <p:spPr>
          <a:xfrm>
            <a:off x="1487170" y="1413510"/>
            <a:ext cx="2952115" cy="3986530"/>
          </a:xfrm>
          <a:prstGeom prst="rect">
            <a:avLst/>
          </a:prstGeom>
        </p:spPr>
      </p:pic>
      <p:pic>
        <p:nvPicPr>
          <p:cNvPr id="3" name="图片 2"/>
          <p:cNvPicPr>
            <a:picLocks noChangeAspect="1"/>
          </p:cNvPicPr>
          <p:nvPr>
            <p:custDataLst>
              <p:tags r:id="rId3"/>
            </p:custDataLst>
          </p:nvPr>
        </p:nvPicPr>
        <p:blipFill>
          <a:blip r:embed="rId4"/>
          <a:srcRect/>
          <a:stretch>
            <a:fillRect/>
          </a:stretch>
        </p:blipFill>
        <p:spPr>
          <a:xfrm>
            <a:off x="4748530" y="1437005"/>
            <a:ext cx="2962275" cy="3963035"/>
          </a:xfrm>
          <a:prstGeom prst="rect">
            <a:avLst/>
          </a:prstGeom>
        </p:spPr>
      </p:pic>
      <p:pic>
        <p:nvPicPr>
          <p:cNvPr id="4" name="图片 3"/>
          <p:cNvPicPr>
            <a:picLocks noChangeAspect="1"/>
          </p:cNvPicPr>
          <p:nvPr>
            <p:custDataLst>
              <p:tags r:id="rId5"/>
            </p:custDataLst>
          </p:nvPr>
        </p:nvPicPr>
        <p:blipFill>
          <a:blip r:embed="rId6"/>
          <a:srcRect/>
          <a:stretch>
            <a:fillRect/>
          </a:stretch>
        </p:blipFill>
        <p:spPr>
          <a:xfrm>
            <a:off x="7967345" y="1341755"/>
            <a:ext cx="3063240" cy="4058920"/>
          </a:xfrm>
          <a:prstGeom prst="rect">
            <a:avLst/>
          </a:prstGeom>
        </p:spPr>
      </p:pic>
      <p:sp>
        <p:nvSpPr>
          <p:cNvPr id="9" name="下弧形箭头 8"/>
          <p:cNvSpPr/>
          <p:nvPr/>
        </p:nvSpPr>
        <p:spPr>
          <a:xfrm>
            <a:off x="5519420" y="5445760"/>
            <a:ext cx="3383915" cy="521970"/>
          </a:xfrm>
          <a:prstGeom prst="curvedUp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10" name="下弧形箭头 9"/>
          <p:cNvSpPr/>
          <p:nvPr>
            <p:custDataLst>
              <p:tags r:id="rId7"/>
            </p:custDataLst>
          </p:nvPr>
        </p:nvSpPr>
        <p:spPr>
          <a:xfrm>
            <a:off x="1918970" y="5495290"/>
            <a:ext cx="8366125" cy="876935"/>
          </a:xfrm>
          <a:prstGeom prst="curvedUp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28673" name="Rectangle 2"/>
          <p:cNvSpPr>
            <a:spLocks noGrp="1"/>
          </p:cNvSpPr>
          <p:nvPr>
            <p:ph type="title"/>
            <p:custDataLst>
              <p:tags r:id="rId8"/>
            </p:custDataLst>
          </p:nvPr>
        </p:nvSpPr>
        <p:spPr>
          <a:xfrm>
            <a:off x="609600" y="274955"/>
            <a:ext cx="8067675" cy="530225"/>
          </a:xfrm>
        </p:spPr>
        <p:txBody>
          <a:bodyPr vert="horz" wrap="square" lIns="91456" tIns="45728" rIns="91456" bIns="45728" anchor="ctr" anchorCtr="0">
            <a:normAutofit fontScale="90000"/>
          </a:bodyPr>
          <a:p>
            <a:pPr eaLnBrk="1" hangingPunct="1"/>
            <a:r>
              <a:rPr lang="zh-CN" altLang="en-US" sz="3600" dirty="0"/>
              <a:t>认识数据库</a:t>
            </a:r>
            <a:endParaRPr lang="zh-CN" altLang="en-US" sz="4400" dirty="0">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Rectangle 2"/>
          <p:cNvSpPr>
            <a:spLocks noGrp="1"/>
          </p:cNvSpPr>
          <p:nvPr>
            <p:ph type="title"/>
          </p:nvPr>
        </p:nvSpPr>
        <p:spPr>
          <a:xfrm>
            <a:off x="609600" y="274955"/>
            <a:ext cx="10971530" cy="530225"/>
          </a:xfrm>
        </p:spPr>
        <p:txBody>
          <a:bodyPr vert="horz" wrap="square" lIns="91456" tIns="45728" rIns="91456" bIns="45728" anchor="ctr" anchorCtr="0">
            <a:normAutofit fontScale="90000"/>
          </a:bodyPr>
          <a:p>
            <a:pPr eaLnBrk="1" hangingPunct="1"/>
            <a:r>
              <a:rPr lang="zh-CN" altLang="en-US" sz="3600" dirty="0"/>
              <a:t>数据库的</a:t>
            </a:r>
            <a:r>
              <a:rPr lang="en-US" altLang="zh-CN" sz="3600" dirty="0"/>
              <a:t>4</a:t>
            </a:r>
            <a:r>
              <a:rPr lang="zh-CN" altLang="en-US" sz="3600" dirty="0"/>
              <a:t>个基本概念</a:t>
            </a:r>
            <a:endParaRPr lang="zh-CN" altLang="en-US" sz="4400" dirty="0">
              <a:latin typeface="宋体" panose="02010600030101010101" pitchFamily="2" charset="-122"/>
            </a:endParaRPr>
          </a:p>
        </p:txBody>
      </p:sp>
      <p:grpSp>
        <p:nvGrpSpPr>
          <p:cNvPr id="56" name="组合 55"/>
          <p:cNvGrpSpPr>
            <a:grpSpLocks noChangeAspect="1"/>
          </p:cNvGrpSpPr>
          <p:nvPr>
            <p:custDataLst>
              <p:tags r:id="rId1"/>
            </p:custDataLst>
          </p:nvPr>
        </p:nvGrpSpPr>
        <p:grpSpPr>
          <a:xfrm>
            <a:off x="2943058" y="1650336"/>
            <a:ext cx="371905" cy="406400"/>
            <a:chOff x="647700" y="137160"/>
            <a:chExt cx="9461500" cy="10339070"/>
          </a:xfrm>
        </p:grpSpPr>
        <p:sp>
          <p:nvSpPr>
            <p:cNvPr id="57" name="椭圆 56"/>
            <p:cNvSpPr/>
            <p:nvPr>
              <p:custDataLst>
                <p:tags r:id="rId2"/>
              </p:custDataLst>
            </p:nvPr>
          </p:nvSpPr>
          <p:spPr>
            <a:xfrm>
              <a:off x="1557020" y="10293350"/>
              <a:ext cx="7840980" cy="182880"/>
            </a:xfrm>
            <a:prstGeom prst="ellipse">
              <a:avLst/>
            </a:prstGeom>
            <a:solidFill>
              <a:schemeClr val="accent1">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8" name="椭圆 57"/>
            <p:cNvSpPr/>
            <p:nvPr>
              <p:custDataLst>
                <p:tags r:id="rId3"/>
              </p:custDataLst>
            </p:nvPr>
          </p:nvSpPr>
          <p:spPr>
            <a:xfrm>
              <a:off x="647700" y="137160"/>
              <a:ext cx="9461500" cy="8801100"/>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9" name="椭圆 58"/>
            <p:cNvSpPr/>
            <p:nvPr>
              <p:custDataLst>
                <p:tags r:id="rId4"/>
              </p:custDataLst>
            </p:nvPr>
          </p:nvSpPr>
          <p:spPr>
            <a:xfrm>
              <a:off x="1167130" y="594360"/>
              <a:ext cx="8422640" cy="7886700"/>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0" name="椭圆 59"/>
            <p:cNvSpPr/>
            <p:nvPr>
              <p:custDataLst>
                <p:tags r:id="rId5"/>
              </p:custDataLst>
            </p:nvPr>
          </p:nvSpPr>
          <p:spPr>
            <a:xfrm>
              <a:off x="1502410" y="900430"/>
              <a:ext cx="7752080" cy="72517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1" name="任意多边形: 形状 82"/>
            <p:cNvSpPr/>
            <p:nvPr>
              <p:custDataLst>
                <p:tags r:id="rId6"/>
              </p:custDataLst>
            </p:nvPr>
          </p:nvSpPr>
          <p:spPr>
            <a:xfrm>
              <a:off x="4117340" y="8779510"/>
              <a:ext cx="2520951" cy="1605281"/>
            </a:xfrm>
            <a:custGeom>
              <a:avLst/>
              <a:gdLst/>
              <a:ahLst/>
              <a:cxnLst/>
              <a:rect l="0" t="0" r="0" b="0"/>
              <a:pathLst>
                <a:path w="2520951" h="1605281">
                  <a:moveTo>
                    <a:pt x="0" y="0"/>
                  </a:moveTo>
                  <a:lnTo>
                    <a:pt x="1261110" y="1605280"/>
                  </a:lnTo>
                  <a:lnTo>
                    <a:pt x="2520950" y="0"/>
                  </a:lnTo>
                </a:path>
              </a:pathLst>
            </a:custGeom>
            <a:solidFill>
              <a:schemeClr val="accent1">
                <a:lumMod val="60000"/>
                <a:lumOff val="4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5" name="PA_ImportSvg_636991326095170606"/>
            <p:cNvSpPr/>
            <p:nvPr>
              <p:custDataLst>
                <p:tags r:id="rId7"/>
              </p:custDataLst>
            </p:nvPr>
          </p:nvSpPr>
          <p:spPr>
            <a:xfrm>
              <a:off x="2870200" y="1582420"/>
              <a:ext cx="2506981" cy="5880101"/>
            </a:xfrm>
            <a:custGeom>
              <a:avLst/>
              <a:gdLst/>
              <a:ahLst/>
              <a:cxnLst/>
              <a:rect l="l" t="t" r="r" b="b"/>
              <a:pathLst>
                <a:path w="2506981" h="5880101">
                  <a:moveTo>
                    <a:pt x="2506980" y="2025650"/>
                  </a:moveTo>
                  <a:lnTo>
                    <a:pt x="2506980" y="3915410"/>
                  </a:lnTo>
                  <a:cubicBezTo>
                    <a:pt x="2506980" y="4344670"/>
                    <a:pt x="2489200" y="4655820"/>
                    <a:pt x="2454910" y="4853940"/>
                  </a:cubicBezTo>
                  <a:cubicBezTo>
                    <a:pt x="2418080" y="5048250"/>
                    <a:pt x="2345690" y="5232400"/>
                    <a:pt x="2236470" y="5402580"/>
                  </a:cubicBezTo>
                  <a:cubicBezTo>
                    <a:pt x="2124710" y="5574030"/>
                    <a:pt x="1993900" y="5697220"/>
                    <a:pt x="1837690" y="5768340"/>
                  </a:cubicBezTo>
                  <a:cubicBezTo>
                    <a:pt x="1681480" y="5844540"/>
                    <a:pt x="1508760" y="5880100"/>
                    <a:pt x="1311910" y="5880100"/>
                  </a:cubicBezTo>
                  <a:cubicBezTo>
                    <a:pt x="1056640" y="5880100"/>
                    <a:pt x="845820" y="5840730"/>
                    <a:pt x="676910" y="5764530"/>
                  </a:cubicBezTo>
                  <a:cubicBezTo>
                    <a:pt x="509270" y="5684520"/>
                    <a:pt x="375920" y="5565140"/>
                    <a:pt x="275590" y="5398770"/>
                  </a:cubicBezTo>
                  <a:cubicBezTo>
                    <a:pt x="175260" y="5231130"/>
                    <a:pt x="105410" y="5060950"/>
                    <a:pt x="63500" y="4878070"/>
                  </a:cubicBezTo>
                  <a:cubicBezTo>
                    <a:pt x="21590" y="4695190"/>
                    <a:pt x="0" y="4404360"/>
                    <a:pt x="0" y="4006850"/>
                  </a:cubicBezTo>
                  <a:lnTo>
                    <a:pt x="0" y="2025650"/>
                  </a:lnTo>
                  <a:cubicBezTo>
                    <a:pt x="0" y="1504950"/>
                    <a:pt x="33020" y="1115060"/>
                    <a:pt x="100330" y="855980"/>
                  </a:cubicBezTo>
                  <a:cubicBezTo>
                    <a:pt x="167623" y="596896"/>
                    <a:pt x="300990" y="389890"/>
                    <a:pt x="501650" y="234950"/>
                  </a:cubicBezTo>
                  <a:cubicBezTo>
                    <a:pt x="702309" y="80010"/>
                    <a:pt x="946150" y="0"/>
                    <a:pt x="1233170" y="0"/>
                  </a:cubicBezTo>
                  <a:cubicBezTo>
                    <a:pt x="1466850" y="0"/>
                    <a:pt x="1673860" y="55880"/>
                    <a:pt x="1859280" y="162560"/>
                  </a:cubicBezTo>
                  <a:cubicBezTo>
                    <a:pt x="2044700" y="270510"/>
                    <a:pt x="2180589" y="405130"/>
                    <a:pt x="2272030" y="560070"/>
                  </a:cubicBezTo>
                  <a:cubicBezTo>
                    <a:pt x="2363476" y="715006"/>
                    <a:pt x="2425700" y="890270"/>
                    <a:pt x="2457450" y="1089660"/>
                  </a:cubicBezTo>
                  <a:cubicBezTo>
                    <a:pt x="2490470" y="1285240"/>
                    <a:pt x="2506980" y="1596390"/>
                    <a:pt x="2506980" y="2025650"/>
                  </a:cubicBezTo>
                  <a:close/>
                  <a:moveTo>
                    <a:pt x="1443990" y="1551940"/>
                  </a:moveTo>
                  <a:cubicBezTo>
                    <a:pt x="1443990" y="1249680"/>
                    <a:pt x="1432560" y="1062990"/>
                    <a:pt x="1410970" y="986790"/>
                  </a:cubicBezTo>
                  <a:cubicBezTo>
                    <a:pt x="1389379" y="910590"/>
                    <a:pt x="1338580" y="871220"/>
                    <a:pt x="1257300" y="871220"/>
                  </a:cubicBezTo>
                  <a:cubicBezTo>
                    <a:pt x="1178560" y="871220"/>
                    <a:pt x="1126490" y="910590"/>
                    <a:pt x="1101090" y="990600"/>
                  </a:cubicBezTo>
                  <a:cubicBezTo>
                    <a:pt x="1076960" y="1070610"/>
                    <a:pt x="1061720" y="1257300"/>
                    <a:pt x="1061720" y="1548130"/>
                  </a:cubicBezTo>
                  <a:lnTo>
                    <a:pt x="1061720" y="4309110"/>
                  </a:lnTo>
                  <a:cubicBezTo>
                    <a:pt x="1061720" y="4639310"/>
                    <a:pt x="1073150" y="4834890"/>
                    <a:pt x="1098550" y="4902200"/>
                  </a:cubicBezTo>
                  <a:cubicBezTo>
                    <a:pt x="1120140" y="4969510"/>
                    <a:pt x="1174750" y="5001260"/>
                    <a:pt x="1252220" y="5001260"/>
                  </a:cubicBezTo>
                  <a:cubicBezTo>
                    <a:pt x="1330960" y="5001260"/>
                    <a:pt x="1383030" y="4961891"/>
                    <a:pt x="1408430" y="4881880"/>
                  </a:cubicBezTo>
                  <a:cubicBezTo>
                    <a:pt x="1432560" y="4801871"/>
                    <a:pt x="1445260" y="4622800"/>
                    <a:pt x="1445260" y="4348480"/>
                  </a:cubicBezTo>
                  <a:lnTo>
                    <a:pt x="1445260" y="155194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6" name="任意多边形: 形状 86"/>
            <p:cNvSpPr/>
            <p:nvPr>
              <p:custDataLst>
                <p:tags r:id="rId8"/>
              </p:custDataLst>
            </p:nvPr>
          </p:nvSpPr>
          <p:spPr>
            <a:xfrm>
              <a:off x="786130" y="3470910"/>
              <a:ext cx="1" cy="1"/>
            </a:xfrm>
            <a:custGeom>
              <a:avLst/>
              <a:gdLst/>
              <a:ahLst/>
              <a:cxnLst/>
              <a:rect l="0" t="0" r="0" b="0"/>
              <a:pathLst>
                <a:path w="1" h="1">
                  <a:moveTo>
                    <a:pt x="0" y="0"/>
                  </a:moveTo>
                  <a:close/>
                </a:path>
              </a:pathLst>
            </a:custGeom>
            <a:solidFill>
              <a:srgbClr val="469D9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7" name="任意多边形: 形状 87"/>
            <p:cNvSpPr/>
            <p:nvPr>
              <p:custDataLst>
                <p:tags r:id="rId9"/>
              </p:custDataLst>
            </p:nvPr>
          </p:nvSpPr>
          <p:spPr>
            <a:xfrm>
              <a:off x="5477510" y="1593850"/>
              <a:ext cx="1836421" cy="5758181"/>
            </a:xfrm>
            <a:custGeom>
              <a:avLst/>
              <a:gdLst/>
              <a:ahLst/>
              <a:cxnLst/>
              <a:rect l="0" t="0" r="0" b="0"/>
              <a:pathLst>
                <a:path w="1836421" h="5758181">
                  <a:moveTo>
                    <a:pt x="1836420" y="146050"/>
                  </a:moveTo>
                  <a:lnTo>
                    <a:pt x="1836420" y="5613400"/>
                  </a:lnTo>
                  <a:cubicBezTo>
                    <a:pt x="1836420" y="5693410"/>
                    <a:pt x="1789430" y="5758180"/>
                    <a:pt x="1729740" y="5758180"/>
                  </a:cubicBezTo>
                  <a:lnTo>
                    <a:pt x="857250" y="5758180"/>
                  </a:lnTo>
                  <a:cubicBezTo>
                    <a:pt x="797560" y="5758180"/>
                    <a:pt x="750570" y="5693411"/>
                    <a:pt x="750570" y="5613400"/>
                  </a:cubicBezTo>
                  <a:lnTo>
                    <a:pt x="750570" y="2670810"/>
                  </a:lnTo>
                  <a:cubicBezTo>
                    <a:pt x="750570" y="2225040"/>
                    <a:pt x="742950" y="1957070"/>
                    <a:pt x="726440" y="1866900"/>
                  </a:cubicBezTo>
                  <a:cubicBezTo>
                    <a:pt x="709924" y="1776731"/>
                    <a:pt x="665480" y="1708150"/>
                    <a:pt x="593090" y="1662430"/>
                  </a:cubicBezTo>
                  <a:cubicBezTo>
                    <a:pt x="520700" y="1616710"/>
                    <a:pt x="358140" y="1593850"/>
                    <a:pt x="106680" y="1593850"/>
                  </a:cubicBezTo>
                  <a:lnTo>
                    <a:pt x="106680" y="1593850"/>
                  </a:lnTo>
                  <a:cubicBezTo>
                    <a:pt x="46990" y="1593850"/>
                    <a:pt x="0" y="1529080"/>
                    <a:pt x="0" y="1449070"/>
                  </a:cubicBezTo>
                  <a:lnTo>
                    <a:pt x="0" y="1037590"/>
                  </a:lnTo>
                  <a:cubicBezTo>
                    <a:pt x="0" y="970280"/>
                    <a:pt x="34290" y="913130"/>
                    <a:pt x="83820" y="896620"/>
                  </a:cubicBezTo>
                  <a:cubicBezTo>
                    <a:pt x="549910" y="745490"/>
                    <a:pt x="911860" y="462280"/>
                    <a:pt x="1168401" y="50800"/>
                  </a:cubicBezTo>
                  <a:cubicBezTo>
                    <a:pt x="1188720" y="17780"/>
                    <a:pt x="1219201" y="1270"/>
                    <a:pt x="1249681" y="1270"/>
                  </a:cubicBezTo>
                  <a:lnTo>
                    <a:pt x="1731011" y="1270"/>
                  </a:lnTo>
                  <a:cubicBezTo>
                    <a:pt x="1789430" y="0"/>
                    <a:pt x="1836420" y="66040"/>
                    <a:pt x="1836420" y="146050"/>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8" name="椭圆 67"/>
            <p:cNvSpPr/>
            <p:nvPr>
              <p:custDataLst>
                <p:tags r:id="rId10"/>
              </p:custDataLst>
            </p:nvPr>
          </p:nvSpPr>
          <p:spPr>
            <a:xfrm>
              <a:off x="1691640" y="138430"/>
              <a:ext cx="7373620" cy="4869180"/>
            </a:xfrm>
            <a:prstGeom prst="ellipse">
              <a:avLst/>
            </a:prstGeom>
            <a:solidFill>
              <a:schemeClr val="bg1">
                <a:alpha val="2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69" name="组合 68"/>
          <p:cNvGrpSpPr>
            <a:grpSpLocks noChangeAspect="1"/>
          </p:cNvGrpSpPr>
          <p:nvPr>
            <p:custDataLst>
              <p:tags r:id="rId11"/>
            </p:custDataLst>
          </p:nvPr>
        </p:nvGrpSpPr>
        <p:grpSpPr>
          <a:xfrm>
            <a:off x="2949572" y="2424401"/>
            <a:ext cx="358879" cy="406400"/>
            <a:chOff x="736600" y="138430"/>
            <a:chExt cx="9207500" cy="10426700"/>
          </a:xfrm>
        </p:grpSpPr>
        <p:sp>
          <p:nvSpPr>
            <p:cNvPr id="70" name="椭圆 69"/>
            <p:cNvSpPr/>
            <p:nvPr>
              <p:custDataLst>
                <p:tags r:id="rId12"/>
              </p:custDataLst>
            </p:nvPr>
          </p:nvSpPr>
          <p:spPr>
            <a:xfrm>
              <a:off x="1621790" y="10379710"/>
              <a:ext cx="7630160" cy="185420"/>
            </a:xfrm>
            <a:prstGeom prst="ellipse">
              <a:avLst/>
            </a:prstGeom>
            <a:solidFill>
              <a:schemeClr val="accent1">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1" name="椭圆 70"/>
            <p:cNvSpPr/>
            <p:nvPr>
              <p:custDataLst>
                <p:tags r:id="rId13"/>
              </p:custDataLst>
            </p:nvPr>
          </p:nvSpPr>
          <p:spPr>
            <a:xfrm>
              <a:off x="736600" y="138430"/>
              <a:ext cx="9207500" cy="8874759"/>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2" name="椭圆 71"/>
            <p:cNvSpPr/>
            <p:nvPr>
              <p:custDataLst>
                <p:tags r:id="rId14"/>
              </p:custDataLst>
            </p:nvPr>
          </p:nvSpPr>
          <p:spPr>
            <a:xfrm>
              <a:off x="1206500" y="631190"/>
              <a:ext cx="8267700" cy="7889240"/>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3" name="椭圆 72"/>
            <p:cNvSpPr/>
            <p:nvPr>
              <p:custDataLst>
                <p:tags r:id="rId15"/>
              </p:custDataLst>
            </p:nvPr>
          </p:nvSpPr>
          <p:spPr>
            <a:xfrm>
              <a:off x="1535430" y="937260"/>
              <a:ext cx="7609840" cy="725424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7" name="任意多边形: 形状 98"/>
            <p:cNvSpPr/>
            <p:nvPr>
              <p:custDataLst>
                <p:tags r:id="rId16"/>
              </p:custDataLst>
            </p:nvPr>
          </p:nvSpPr>
          <p:spPr>
            <a:xfrm>
              <a:off x="4113530" y="8853170"/>
              <a:ext cx="2453641" cy="1619251"/>
            </a:xfrm>
            <a:custGeom>
              <a:avLst/>
              <a:gdLst/>
              <a:ahLst/>
              <a:cxnLst/>
              <a:rect l="0" t="0" r="0" b="0"/>
              <a:pathLst>
                <a:path w="2453641" h="1619251">
                  <a:moveTo>
                    <a:pt x="0" y="0"/>
                  </a:moveTo>
                  <a:lnTo>
                    <a:pt x="1226820" y="1619250"/>
                  </a:lnTo>
                  <a:lnTo>
                    <a:pt x="2453640" y="0"/>
                  </a:lnTo>
                </a:path>
              </a:pathLst>
            </a:custGeom>
            <a:solidFill>
              <a:schemeClr val="accent1">
                <a:lumMod val="60000"/>
                <a:lumOff val="4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78" name="PA_ImportSvg_636991326096078177"/>
            <p:cNvSpPr/>
            <p:nvPr>
              <p:custDataLst>
                <p:tags r:id="rId17"/>
              </p:custDataLst>
            </p:nvPr>
          </p:nvSpPr>
          <p:spPr>
            <a:xfrm>
              <a:off x="2966720" y="1722120"/>
              <a:ext cx="2294891" cy="5535931"/>
            </a:xfrm>
            <a:custGeom>
              <a:avLst/>
              <a:gdLst/>
              <a:ahLst/>
              <a:cxnLst/>
              <a:rect l="l" t="t" r="r" b="b"/>
              <a:pathLst>
                <a:path w="2294891" h="5535931">
                  <a:moveTo>
                    <a:pt x="2294890" y="1906270"/>
                  </a:moveTo>
                  <a:lnTo>
                    <a:pt x="2294890" y="3685540"/>
                  </a:lnTo>
                  <a:cubicBezTo>
                    <a:pt x="2294890" y="4090670"/>
                    <a:pt x="2279650" y="4382770"/>
                    <a:pt x="2246630" y="4569460"/>
                  </a:cubicBezTo>
                  <a:cubicBezTo>
                    <a:pt x="2213610" y="4753610"/>
                    <a:pt x="2147570" y="4925060"/>
                    <a:pt x="2047240" y="5086350"/>
                  </a:cubicBezTo>
                  <a:cubicBezTo>
                    <a:pt x="1944370" y="5247641"/>
                    <a:pt x="1824990" y="5363210"/>
                    <a:pt x="1681480" y="5430520"/>
                  </a:cubicBezTo>
                  <a:cubicBezTo>
                    <a:pt x="1537970" y="5501640"/>
                    <a:pt x="1380490" y="5535930"/>
                    <a:pt x="1201420" y="5535930"/>
                  </a:cubicBezTo>
                  <a:cubicBezTo>
                    <a:pt x="969010" y="5535930"/>
                    <a:pt x="774700" y="5499100"/>
                    <a:pt x="621030" y="5426710"/>
                  </a:cubicBezTo>
                  <a:cubicBezTo>
                    <a:pt x="467360" y="5351780"/>
                    <a:pt x="345440" y="5240020"/>
                    <a:pt x="252730" y="5082541"/>
                  </a:cubicBezTo>
                  <a:cubicBezTo>
                    <a:pt x="161290" y="4925060"/>
                    <a:pt x="96520" y="4763771"/>
                    <a:pt x="58420" y="4592321"/>
                  </a:cubicBezTo>
                  <a:cubicBezTo>
                    <a:pt x="20320" y="4419600"/>
                    <a:pt x="0" y="4146550"/>
                    <a:pt x="0" y="3771900"/>
                  </a:cubicBezTo>
                  <a:lnTo>
                    <a:pt x="0" y="1906270"/>
                  </a:lnTo>
                  <a:cubicBezTo>
                    <a:pt x="0" y="1416050"/>
                    <a:pt x="30480" y="1047750"/>
                    <a:pt x="91440" y="805180"/>
                  </a:cubicBezTo>
                  <a:cubicBezTo>
                    <a:pt x="152400" y="561340"/>
                    <a:pt x="275590" y="367030"/>
                    <a:pt x="459740" y="220980"/>
                  </a:cubicBezTo>
                  <a:cubicBezTo>
                    <a:pt x="643890" y="74930"/>
                    <a:pt x="866140" y="0"/>
                    <a:pt x="1129030" y="0"/>
                  </a:cubicBezTo>
                  <a:cubicBezTo>
                    <a:pt x="1343660" y="0"/>
                    <a:pt x="1532890" y="52070"/>
                    <a:pt x="1701800" y="153670"/>
                  </a:cubicBezTo>
                  <a:cubicBezTo>
                    <a:pt x="1870710" y="255270"/>
                    <a:pt x="1995170" y="382270"/>
                    <a:pt x="2080260" y="528320"/>
                  </a:cubicBezTo>
                  <a:cubicBezTo>
                    <a:pt x="2165361" y="674364"/>
                    <a:pt x="2221230" y="839470"/>
                    <a:pt x="2249170" y="1026160"/>
                  </a:cubicBezTo>
                  <a:cubicBezTo>
                    <a:pt x="2279650" y="1210310"/>
                    <a:pt x="2294890" y="1502410"/>
                    <a:pt x="2294890" y="1906270"/>
                  </a:cubicBezTo>
                  <a:close/>
                  <a:moveTo>
                    <a:pt x="1320800" y="1460500"/>
                  </a:moveTo>
                  <a:cubicBezTo>
                    <a:pt x="1320800" y="1176020"/>
                    <a:pt x="1310640" y="999490"/>
                    <a:pt x="1290320" y="928370"/>
                  </a:cubicBezTo>
                  <a:cubicBezTo>
                    <a:pt x="1270000" y="857250"/>
                    <a:pt x="1224280" y="819150"/>
                    <a:pt x="1149350" y="819150"/>
                  </a:cubicBezTo>
                  <a:cubicBezTo>
                    <a:pt x="1078230" y="819150"/>
                    <a:pt x="1028700" y="855980"/>
                    <a:pt x="1005840" y="930910"/>
                  </a:cubicBezTo>
                  <a:cubicBezTo>
                    <a:pt x="982980" y="1005840"/>
                    <a:pt x="970280" y="1182370"/>
                    <a:pt x="970280" y="1455420"/>
                  </a:cubicBezTo>
                  <a:lnTo>
                    <a:pt x="970280" y="4055110"/>
                  </a:lnTo>
                  <a:cubicBezTo>
                    <a:pt x="970280" y="4366260"/>
                    <a:pt x="980440" y="4549140"/>
                    <a:pt x="1003300" y="4613910"/>
                  </a:cubicBezTo>
                  <a:cubicBezTo>
                    <a:pt x="1023621" y="4677410"/>
                    <a:pt x="1071880" y="4707890"/>
                    <a:pt x="1144271" y="4707890"/>
                  </a:cubicBezTo>
                  <a:cubicBezTo>
                    <a:pt x="1216661" y="4707890"/>
                    <a:pt x="1264921" y="4671060"/>
                    <a:pt x="1287780" y="4596130"/>
                  </a:cubicBezTo>
                  <a:cubicBezTo>
                    <a:pt x="1310645" y="4521202"/>
                    <a:pt x="1320800" y="4352290"/>
                    <a:pt x="1320800" y="4094480"/>
                  </a:cubicBezTo>
                  <a:lnTo>
                    <a:pt x="1320800" y="146050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9" name="任意多边形: 形状 102"/>
            <p:cNvSpPr/>
            <p:nvPr>
              <p:custDataLst>
                <p:tags r:id="rId18"/>
              </p:custDataLst>
            </p:nvPr>
          </p:nvSpPr>
          <p:spPr>
            <a:xfrm>
              <a:off x="872490" y="3500120"/>
              <a:ext cx="1" cy="1"/>
            </a:xfrm>
            <a:custGeom>
              <a:avLst/>
              <a:gdLst/>
              <a:ahLst/>
              <a:cxnLst/>
              <a:rect l="0" t="0" r="0" b="0"/>
              <a:pathLst>
                <a:path w="1" h="1">
                  <a:moveTo>
                    <a:pt x="0" y="0"/>
                  </a:moveTo>
                  <a:close/>
                </a:path>
              </a:pathLst>
            </a:custGeom>
            <a:solidFill>
              <a:srgbClr val="469D9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1" name="任意多边形: 形状 103"/>
            <p:cNvSpPr/>
            <p:nvPr>
              <p:custDataLst>
                <p:tags r:id="rId19"/>
              </p:custDataLst>
            </p:nvPr>
          </p:nvSpPr>
          <p:spPr>
            <a:xfrm>
              <a:off x="5488940" y="1725930"/>
              <a:ext cx="2153921" cy="5411471"/>
            </a:xfrm>
            <a:custGeom>
              <a:avLst/>
              <a:gdLst/>
              <a:ahLst/>
              <a:cxnLst/>
              <a:rect l="0" t="0" r="0" b="0"/>
              <a:pathLst>
                <a:path w="2153921" h="5411471">
                  <a:moveTo>
                    <a:pt x="2071370" y="4700270"/>
                  </a:moveTo>
                  <a:lnTo>
                    <a:pt x="2071370" y="5218430"/>
                  </a:lnTo>
                  <a:cubicBezTo>
                    <a:pt x="2071370" y="5325110"/>
                    <a:pt x="2010410" y="5411470"/>
                    <a:pt x="1934210" y="5411470"/>
                  </a:cubicBezTo>
                  <a:lnTo>
                    <a:pt x="137160" y="5411470"/>
                  </a:lnTo>
                  <a:cubicBezTo>
                    <a:pt x="60960" y="5411470"/>
                    <a:pt x="0" y="5325110"/>
                    <a:pt x="0" y="5217160"/>
                  </a:cubicBezTo>
                  <a:lnTo>
                    <a:pt x="0" y="4707890"/>
                  </a:lnTo>
                  <a:cubicBezTo>
                    <a:pt x="0" y="4672330"/>
                    <a:pt x="7620" y="4636770"/>
                    <a:pt x="20320" y="4606290"/>
                  </a:cubicBezTo>
                  <a:cubicBezTo>
                    <a:pt x="621030" y="3220720"/>
                    <a:pt x="979170" y="2362200"/>
                    <a:pt x="1093471" y="2030730"/>
                  </a:cubicBezTo>
                  <a:cubicBezTo>
                    <a:pt x="1209040" y="1695450"/>
                    <a:pt x="1267461" y="1433830"/>
                    <a:pt x="1267461" y="1244600"/>
                  </a:cubicBezTo>
                  <a:cubicBezTo>
                    <a:pt x="1267461" y="1099820"/>
                    <a:pt x="1249680" y="993140"/>
                    <a:pt x="1215391" y="922020"/>
                  </a:cubicBezTo>
                  <a:cubicBezTo>
                    <a:pt x="1179831" y="850900"/>
                    <a:pt x="1127761" y="815340"/>
                    <a:pt x="1055371" y="815340"/>
                  </a:cubicBezTo>
                  <a:cubicBezTo>
                    <a:pt x="984251" y="815340"/>
                    <a:pt x="930912" y="854710"/>
                    <a:pt x="895351" y="933450"/>
                  </a:cubicBezTo>
                  <a:cubicBezTo>
                    <a:pt x="859791" y="1012190"/>
                    <a:pt x="843281" y="1168400"/>
                    <a:pt x="843281" y="1402080"/>
                  </a:cubicBezTo>
                  <a:lnTo>
                    <a:pt x="843281" y="1715770"/>
                  </a:lnTo>
                  <a:cubicBezTo>
                    <a:pt x="843281" y="1822450"/>
                    <a:pt x="782321" y="1908810"/>
                    <a:pt x="706121" y="1908810"/>
                  </a:cubicBezTo>
                  <a:lnTo>
                    <a:pt x="137160" y="1908810"/>
                  </a:lnTo>
                  <a:cubicBezTo>
                    <a:pt x="60960" y="1908810"/>
                    <a:pt x="0" y="1822450"/>
                    <a:pt x="0" y="1715770"/>
                  </a:cubicBezTo>
                  <a:lnTo>
                    <a:pt x="0" y="1715770"/>
                  </a:lnTo>
                  <a:cubicBezTo>
                    <a:pt x="0" y="1418590"/>
                    <a:pt x="11430" y="1183640"/>
                    <a:pt x="33020" y="1012190"/>
                  </a:cubicBezTo>
                  <a:cubicBezTo>
                    <a:pt x="54610" y="840740"/>
                    <a:pt x="107950" y="671830"/>
                    <a:pt x="194310" y="505460"/>
                  </a:cubicBezTo>
                  <a:cubicBezTo>
                    <a:pt x="279401" y="339090"/>
                    <a:pt x="391160" y="213360"/>
                    <a:pt x="527051" y="128270"/>
                  </a:cubicBezTo>
                  <a:cubicBezTo>
                    <a:pt x="664210" y="43180"/>
                    <a:pt x="828041" y="0"/>
                    <a:pt x="1018540" y="0"/>
                  </a:cubicBezTo>
                  <a:cubicBezTo>
                    <a:pt x="1393190" y="0"/>
                    <a:pt x="1675130" y="130810"/>
                    <a:pt x="1866900" y="392430"/>
                  </a:cubicBezTo>
                  <a:cubicBezTo>
                    <a:pt x="2058670" y="654050"/>
                    <a:pt x="2153920" y="984250"/>
                    <a:pt x="2153920" y="1384300"/>
                  </a:cubicBezTo>
                  <a:cubicBezTo>
                    <a:pt x="2153920" y="1687830"/>
                    <a:pt x="2099310" y="2009140"/>
                    <a:pt x="1992630" y="2348230"/>
                  </a:cubicBezTo>
                  <a:cubicBezTo>
                    <a:pt x="1894840" y="2655570"/>
                    <a:pt x="1625599" y="3274060"/>
                    <a:pt x="1182370" y="4204970"/>
                  </a:cubicBezTo>
                  <a:cubicBezTo>
                    <a:pt x="1121410" y="4333240"/>
                    <a:pt x="1186180" y="4505960"/>
                    <a:pt x="1295400" y="4505960"/>
                  </a:cubicBezTo>
                  <a:lnTo>
                    <a:pt x="1932940" y="4505960"/>
                  </a:lnTo>
                  <a:cubicBezTo>
                    <a:pt x="2009140" y="4507230"/>
                    <a:pt x="2071370" y="4593590"/>
                    <a:pt x="2071370" y="4700270"/>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2" name="椭圆 81"/>
            <p:cNvSpPr/>
            <p:nvPr>
              <p:custDataLst>
                <p:tags r:id="rId20"/>
              </p:custDataLst>
            </p:nvPr>
          </p:nvSpPr>
          <p:spPr>
            <a:xfrm>
              <a:off x="1753870" y="138430"/>
              <a:ext cx="7172960" cy="4909820"/>
            </a:xfrm>
            <a:prstGeom prst="ellipse">
              <a:avLst/>
            </a:prstGeom>
            <a:solidFill>
              <a:schemeClr val="bg1">
                <a:alpha val="2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84" name="组合 83"/>
          <p:cNvGrpSpPr>
            <a:grpSpLocks noChangeAspect="1"/>
          </p:cNvGrpSpPr>
          <p:nvPr>
            <p:custDataLst>
              <p:tags r:id="rId21"/>
            </p:custDataLst>
          </p:nvPr>
        </p:nvGrpSpPr>
        <p:grpSpPr>
          <a:xfrm>
            <a:off x="2948115" y="3198466"/>
            <a:ext cx="361791" cy="406400"/>
            <a:chOff x="688340" y="107950"/>
            <a:chExt cx="9331960" cy="10482580"/>
          </a:xfrm>
        </p:grpSpPr>
        <p:sp>
          <p:nvSpPr>
            <p:cNvPr id="85" name="椭圆 84"/>
            <p:cNvSpPr/>
            <p:nvPr>
              <p:custDataLst>
                <p:tags r:id="rId22"/>
              </p:custDataLst>
            </p:nvPr>
          </p:nvSpPr>
          <p:spPr>
            <a:xfrm>
              <a:off x="1586230" y="10405110"/>
              <a:ext cx="7731759" cy="185420"/>
            </a:xfrm>
            <a:prstGeom prst="ellipse">
              <a:avLst/>
            </a:prstGeom>
            <a:solidFill>
              <a:schemeClr val="accent1">
                <a:lumMod val="75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86" name="椭圆 85"/>
            <p:cNvSpPr/>
            <p:nvPr>
              <p:custDataLst>
                <p:tags r:id="rId23"/>
              </p:custDataLst>
            </p:nvPr>
          </p:nvSpPr>
          <p:spPr>
            <a:xfrm>
              <a:off x="688340" y="107950"/>
              <a:ext cx="9331960" cy="8923020"/>
            </a:xfrm>
            <a:prstGeom prst="ellipse">
              <a:avLst/>
            </a:prstGeom>
            <a:solidFill>
              <a:schemeClr val="accent1">
                <a:lumMod val="60000"/>
                <a:lumOff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1" name="椭圆 90"/>
            <p:cNvSpPr/>
            <p:nvPr>
              <p:custDataLst>
                <p:tags r:id="rId24"/>
              </p:custDataLst>
            </p:nvPr>
          </p:nvSpPr>
          <p:spPr>
            <a:xfrm>
              <a:off x="1223010" y="593090"/>
              <a:ext cx="8262620" cy="795274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2" name="椭圆 91"/>
            <p:cNvSpPr/>
            <p:nvPr>
              <p:custDataLst>
                <p:tags r:id="rId25"/>
              </p:custDataLst>
            </p:nvPr>
          </p:nvSpPr>
          <p:spPr>
            <a:xfrm>
              <a:off x="1551940" y="902970"/>
              <a:ext cx="7604760" cy="7310119"/>
            </a:xfrm>
            <a:prstGeom prst="ellipse">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4" name="任意多边形: 形状 114"/>
            <p:cNvSpPr/>
            <p:nvPr>
              <p:custDataLst>
                <p:tags r:id="rId26"/>
              </p:custDataLst>
            </p:nvPr>
          </p:nvSpPr>
          <p:spPr>
            <a:xfrm>
              <a:off x="4112260" y="8869680"/>
              <a:ext cx="2485391" cy="1628141"/>
            </a:xfrm>
            <a:custGeom>
              <a:avLst/>
              <a:gdLst/>
              <a:ahLst/>
              <a:cxnLst/>
              <a:rect l="0" t="0" r="0" b="0"/>
              <a:pathLst>
                <a:path w="2485391" h="1628141">
                  <a:moveTo>
                    <a:pt x="0" y="0"/>
                  </a:moveTo>
                  <a:lnTo>
                    <a:pt x="1242060" y="1628140"/>
                  </a:lnTo>
                  <a:lnTo>
                    <a:pt x="2485390" y="0"/>
                  </a:lnTo>
                </a:path>
              </a:pathLst>
            </a:custGeom>
            <a:solidFill>
              <a:schemeClr val="accent1">
                <a:lumMod val="60000"/>
                <a:lumOff val="4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95" name="PA_ImportSvg_636991326096863071"/>
            <p:cNvSpPr/>
            <p:nvPr>
              <p:custDataLst>
                <p:tags r:id="rId27"/>
              </p:custDataLst>
            </p:nvPr>
          </p:nvSpPr>
          <p:spPr>
            <a:xfrm>
              <a:off x="2981960" y="1531620"/>
              <a:ext cx="2255521" cy="5947411"/>
            </a:xfrm>
            <a:custGeom>
              <a:avLst/>
              <a:gdLst/>
              <a:ahLst/>
              <a:cxnLst/>
              <a:rect l="l" t="t" r="r" b="b"/>
              <a:pathLst>
                <a:path w="2255521" h="5947411">
                  <a:moveTo>
                    <a:pt x="2255520" y="2048510"/>
                  </a:moveTo>
                  <a:lnTo>
                    <a:pt x="2255520" y="3959860"/>
                  </a:lnTo>
                  <a:cubicBezTo>
                    <a:pt x="2255520" y="4394200"/>
                    <a:pt x="2240280" y="4707890"/>
                    <a:pt x="2207260" y="4909820"/>
                  </a:cubicBezTo>
                  <a:cubicBezTo>
                    <a:pt x="2174240" y="5106670"/>
                    <a:pt x="2109470" y="5292090"/>
                    <a:pt x="2011680" y="5464810"/>
                  </a:cubicBezTo>
                  <a:cubicBezTo>
                    <a:pt x="1911350" y="5637530"/>
                    <a:pt x="1793240" y="5761991"/>
                    <a:pt x="1652270" y="5834380"/>
                  </a:cubicBezTo>
                  <a:cubicBezTo>
                    <a:pt x="1511300" y="5910580"/>
                    <a:pt x="1356360" y="5947410"/>
                    <a:pt x="1179830" y="5947410"/>
                  </a:cubicBezTo>
                  <a:cubicBezTo>
                    <a:pt x="951230" y="5947410"/>
                    <a:pt x="760730" y="5906770"/>
                    <a:pt x="609600" y="5830570"/>
                  </a:cubicBezTo>
                  <a:cubicBezTo>
                    <a:pt x="458470" y="5750560"/>
                    <a:pt x="339090" y="5629910"/>
                    <a:pt x="247650" y="5461000"/>
                  </a:cubicBezTo>
                  <a:cubicBezTo>
                    <a:pt x="156207" y="5292092"/>
                    <a:pt x="93980" y="5119370"/>
                    <a:pt x="57150" y="4933950"/>
                  </a:cubicBezTo>
                  <a:cubicBezTo>
                    <a:pt x="19050" y="4748530"/>
                    <a:pt x="0" y="4455160"/>
                    <a:pt x="0" y="4052571"/>
                  </a:cubicBezTo>
                  <a:lnTo>
                    <a:pt x="0" y="2048510"/>
                  </a:lnTo>
                  <a:cubicBezTo>
                    <a:pt x="0" y="1521460"/>
                    <a:pt x="30480" y="1126490"/>
                    <a:pt x="90170" y="864870"/>
                  </a:cubicBezTo>
                  <a:cubicBezTo>
                    <a:pt x="149860" y="603250"/>
                    <a:pt x="270510" y="393700"/>
                    <a:pt x="452120" y="237490"/>
                  </a:cubicBezTo>
                  <a:cubicBezTo>
                    <a:pt x="632460" y="80010"/>
                    <a:pt x="850900" y="0"/>
                    <a:pt x="1109980" y="0"/>
                  </a:cubicBezTo>
                  <a:cubicBezTo>
                    <a:pt x="1320800" y="0"/>
                    <a:pt x="1506220" y="55880"/>
                    <a:pt x="1672590" y="165100"/>
                  </a:cubicBezTo>
                  <a:cubicBezTo>
                    <a:pt x="1837690" y="274320"/>
                    <a:pt x="1960880" y="410210"/>
                    <a:pt x="2044700" y="567690"/>
                  </a:cubicBezTo>
                  <a:cubicBezTo>
                    <a:pt x="2127250" y="725170"/>
                    <a:pt x="2183130" y="901700"/>
                    <a:pt x="2209800" y="1102360"/>
                  </a:cubicBezTo>
                  <a:cubicBezTo>
                    <a:pt x="2240280" y="1299210"/>
                    <a:pt x="2255520" y="1614170"/>
                    <a:pt x="2255520" y="2048510"/>
                  </a:cubicBezTo>
                  <a:close/>
                  <a:moveTo>
                    <a:pt x="1299210" y="1569720"/>
                  </a:moveTo>
                  <a:cubicBezTo>
                    <a:pt x="1299210" y="1263650"/>
                    <a:pt x="1289050" y="1074420"/>
                    <a:pt x="1268730" y="998220"/>
                  </a:cubicBezTo>
                  <a:cubicBezTo>
                    <a:pt x="1248410" y="922020"/>
                    <a:pt x="1203960" y="881380"/>
                    <a:pt x="1130300" y="881380"/>
                  </a:cubicBezTo>
                  <a:cubicBezTo>
                    <a:pt x="1060450" y="881380"/>
                    <a:pt x="1012190" y="922020"/>
                    <a:pt x="989330" y="1002030"/>
                  </a:cubicBezTo>
                  <a:cubicBezTo>
                    <a:pt x="966470" y="1082040"/>
                    <a:pt x="953770" y="1271270"/>
                    <a:pt x="953770" y="1565910"/>
                  </a:cubicBezTo>
                  <a:lnTo>
                    <a:pt x="953770" y="4358640"/>
                  </a:lnTo>
                  <a:cubicBezTo>
                    <a:pt x="953770" y="4692650"/>
                    <a:pt x="963930" y="4889500"/>
                    <a:pt x="986790" y="4958080"/>
                  </a:cubicBezTo>
                  <a:cubicBezTo>
                    <a:pt x="1007110" y="5026660"/>
                    <a:pt x="1054100" y="5058410"/>
                    <a:pt x="1125220" y="5058410"/>
                  </a:cubicBezTo>
                  <a:cubicBezTo>
                    <a:pt x="1195070" y="5058410"/>
                    <a:pt x="1243330" y="5017770"/>
                    <a:pt x="1266190" y="4937760"/>
                  </a:cubicBezTo>
                  <a:cubicBezTo>
                    <a:pt x="1289050" y="4857750"/>
                    <a:pt x="1299210" y="4676140"/>
                    <a:pt x="1299210" y="4398010"/>
                  </a:cubicBezTo>
                  <a:lnTo>
                    <a:pt x="1299210" y="156972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2" name="任意多边形: 形状 118"/>
            <p:cNvSpPr/>
            <p:nvPr>
              <p:custDataLst>
                <p:tags r:id="rId28"/>
              </p:custDataLst>
            </p:nvPr>
          </p:nvSpPr>
          <p:spPr>
            <a:xfrm>
              <a:off x="826770" y="3487420"/>
              <a:ext cx="1" cy="1"/>
            </a:xfrm>
            <a:custGeom>
              <a:avLst/>
              <a:gdLst/>
              <a:ahLst/>
              <a:cxnLst/>
              <a:rect l="0" t="0" r="0" b="0"/>
              <a:pathLst>
                <a:path w="1" h="1">
                  <a:moveTo>
                    <a:pt x="0" y="0"/>
                  </a:moveTo>
                  <a:close/>
                </a:path>
              </a:pathLst>
            </a:custGeom>
            <a:solidFill>
              <a:srgbClr val="469D9E"/>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8" name="任意多边形: 形状 119"/>
            <p:cNvSpPr/>
            <p:nvPr>
              <p:custDataLst>
                <p:tags r:id="rId29"/>
              </p:custDataLst>
            </p:nvPr>
          </p:nvSpPr>
          <p:spPr>
            <a:xfrm>
              <a:off x="5524500" y="1457960"/>
              <a:ext cx="2146301" cy="6019801"/>
            </a:xfrm>
            <a:custGeom>
              <a:avLst/>
              <a:gdLst/>
              <a:ahLst/>
              <a:cxnLst/>
              <a:rect l="0" t="0" r="0" b="0"/>
              <a:pathLst>
                <a:path w="2146301" h="6019801">
                  <a:moveTo>
                    <a:pt x="1736090" y="2625090"/>
                  </a:moveTo>
                  <a:cubicBezTo>
                    <a:pt x="1874520" y="2698750"/>
                    <a:pt x="1977390" y="2820670"/>
                    <a:pt x="2044700" y="2988310"/>
                  </a:cubicBezTo>
                  <a:cubicBezTo>
                    <a:pt x="2112010" y="3155950"/>
                    <a:pt x="2146300" y="3550920"/>
                    <a:pt x="2146300" y="4170680"/>
                  </a:cubicBezTo>
                  <a:cubicBezTo>
                    <a:pt x="2146300" y="4631690"/>
                    <a:pt x="2113280" y="4988560"/>
                    <a:pt x="2047240" y="5242560"/>
                  </a:cubicBezTo>
                  <a:cubicBezTo>
                    <a:pt x="1981200" y="5496560"/>
                    <a:pt x="1866900" y="5689601"/>
                    <a:pt x="1704340" y="5821680"/>
                  </a:cubicBezTo>
                  <a:cubicBezTo>
                    <a:pt x="1541780" y="5953760"/>
                    <a:pt x="1333500" y="6019800"/>
                    <a:pt x="1080770" y="6019800"/>
                  </a:cubicBezTo>
                  <a:cubicBezTo>
                    <a:pt x="792480" y="6019800"/>
                    <a:pt x="566420" y="5942330"/>
                    <a:pt x="401320" y="5788660"/>
                  </a:cubicBezTo>
                  <a:cubicBezTo>
                    <a:pt x="237491" y="5634990"/>
                    <a:pt x="128270" y="5447029"/>
                    <a:pt x="77470" y="5223510"/>
                  </a:cubicBezTo>
                  <a:cubicBezTo>
                    <a:pt x="25400" y="4999990"/>
                    <a:pt x="0" y="4613910"/>
                    <a:pt x="0" y="4062730"/>
                  </a:cubicBezTo>
                  <a:lnTo>
                    <a:pt x="0" y="3604260"/>
                  </a:lnTo>
                  <a:lnTo>
                    <a:pt x="910590" y="3604260"/>
                  </a:lnTo>
                  <a:lnTo>
                    <a:pt x="910590" y="4545330"/>
                  </a:lnTo>
                  <a:cubicBezTo>
                    <a:pt x="910590" y="4795520"/>
                    <a:pt x="919480" y="4954270"/>
                    <a:pt x="938530" y="5022850"/>
                  </a:cubicBezTo>
                  <a:cubicBezTo>
                    <a:pt x="957580" y="5091430"/>
                    <a:pt x="999490" y="5124450"/>
                    <a:pt x="1062990" y="5124450"/>
                  </a:cubicBezTo>
                  <a:cubicBezTo>
                    <a:pt x="1134110" y="5124450"/>
                    <a:pt x="1179830" y="5081270"/>
                    <a:pt x="1202690" y="4996180"/>
                  </a:cubicBezTo>
                  <a:cubicBezTo>
                    <a:pt x="1225550" y="4909820"/>
                    <a:pt x="1236980" y="4686300"/>
                    <a:pt x="1236980" y="4324350"/>
                  </a:cubicBezTo>
                  <a:lnTo>
                    <a:pt x="1236980" y="3924300"/>
                  </a:lnTo>
                  <a:cubicBezTo>
                    <a:pt x="1236980" y="3702050"/>
                    <a:pt x="1221740" y="3540760"/>
                    <a:pt x="1189990" y="3437890"/>
                  </a:cubicBezTo>
                  <a:cubicBezTo>
                    <a:pt x="1158240" y="3335020"/>
                    <a:pt x="1111250" y="3267710"/>
                    <a:pt x="1050290" y="3235960"/>
                  </a:cubicBezTo>
                  <a:cubicBezTo>
                    <a:pt x="1016000" y="3218180"/>
                    <a:pt x="962660" y="3204210"/>
                    <a:pt x="891540" y="3194050"/>
                  </a:cubicBezTo>
                  <a:cubicBezTo>
                    <a:pt x="779780" y="3178810"/>
                    <a:pt x="692150" y="3028950"/>
                    <a:pt x="692150" y="2846070"/>
                  </a:cubicBezTo>
                  <a:lnTo>
                    <a:pt x="692150" y="2684780"/>
                  </a:lnTo>
                  <a:cubicBezTo>
                    <a:pt x="692150" y="2495550"/>
                    <a:pt x="784860" y="2340610"/>
                    <a:pt x="901700" y="2332990"/>
                  </a:cubicBezTo>
                  <a:cubicBezTo>
                    <a:pt x="998220" y="2326640"/>
                    <a:pt x="1061720" y="2315210"/>
                    <a:pt x="1093470" y="2298700"/>
                  </a:cubicBezTo>
                  <a:cubicBezTo>
                    <a:pt x="1144270" y="2272030"/>
                    <a:pt x="1181100" y="2214880"/>
                    <a:pt x="1203960" y="2127250"/>
                  </a:cubicBezTo>
                  <a:cubicBezTo>
                    <a:pt x="1226820" y="2039620"/>
                    <a:pt x="1238250" y="1901190"/>
                    <a:pt x="1238250" y="1711960"/>
                  </a:cubicBezTo>
                  <a:lnTo>
                    <a:pt x="1238250" y="1390650"/>
                  </a:lnTo>
                  <a:cubicBezTo>
                    <a:pt x="1238250" y="1187450"/>
                    <a:pt x="1225550" y="1054100"/>
                    <a:pt x="1198880" y="990600"/>
                  </a:cubicBezTo>
                  <a:cubicBezTo>
                    <a:pt x="1172211" y="925830"/>
                    <a:pt x="1131570" y="894080"/>
                    <a:pt x="1075690" y="894080"/>
                  </a:cubicBezTo>
                  <a:cubicBezTo>
                    <a:pt x="1012190" y="894080"/>
                    <a:pt x="969010" y="928370"/>
                    <a:pt x="946150" y="995680"/>
                  </a:cubicBezTo>
                  <a:cubicBezTo>
                    <a:pt x="923290" y="1064260"/>
                    <a:pt x="910590" y="1209040"/>
                    <a:pt x="910590" y="1430020"/>
                  </a:cubicBezTo>
                  <a:lnTo>
                    <a:pt x="910590" y="1907540"/>
                  </a:lnTo>
                  <a:lnTo>
                    <a:pt x="0" y="1907540"/>
                  </a:lnTo>
                  <a:lnTo>
                    <a:pt x="0" y="1413510"/>
                  </a:lnTo>
                  <a:cubicBezTo>
                    <a:pt x="0" y="859790"/>
                    <a:pt x="80010" y="486410"/>
                    <a:pt x="238760" y="292100"/>
                  </a:cubicBezTo>
                  <a:cubicBezTo>
                    <a:pt x="397510" y="97790"/>
                    <a:pt x="651510" y="0"/>
                    <a:pt x="998220" y="0"/>
                  </a:cubicBezTo>
                  <a:cubicBezTo>
                    <a:pt x="1432560" y="0"/>
                    <a:pt x="1727200" y="134620"/>
                    <a:pt x="1880870" y="403860"/>
                  </a:cubicBezTo>
                  <a:cubicBezTo>
                    <a:pt x="2035810" y="673100"/>
                    <a:pt x="2113280" y="1047750"/>
                    <a:pt x="2113280" y="1526540"/>
                  </a:cubicBezTo>
                  <a:cubicBezTo>
                    <a:pt x="2113280" y="1850390"/>
                    <a:pt x="2085339" y="2085340"/>
                    <a:pt x="2029460" y="2228850"/>
                  </a:cubicBezTo>
                  <a:cubicBezTo>
                    <a:pt x="1973580" y="2373630"/>
                    <a:pt x="1875790" y="2505710"/>
                    <a:pt x="1736090" y="2625090"/>
                  </a:cubicBez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9" name="椭圆 108"/>
            <p:cNvSpPr/>
            <p:nvPr>
              <p:custDataLst>
                <p:tags r:id="rId30"/>
              </p:custDataLst>
            </p:nvPr>
          </p:nvSpPr>
          <p:spPr>
            <a:xfrm>
              <a:off x="1719580" y="109220"/>
              <a:ext cx="7269481" cy="4935220"/>
            </a:xfrm>
            <a:prstGeom prst="ellipse">
              <a:avLst/>
            </a:prstGeom>
            <a:solidFill>
              <a:schemeClr val="bg1">
                <a:alpha val="28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11" name="组合 110"/>
          <p:cNvGrpSpPr>
            <a:grpSpLocks noChangeAspect="1"/>
          </p:cNvGrpSpPr>
          <p:nvPr>
            <p:custDataLst>
              <p:tags r:id="rId31"/>
            </p:custDataLst>
          </p:nvPr>
        </p:nvGrpSpPr>
        <p:grpSpPr>
          <a:xfrm>
            <a:off x="2944985" y="3972531"/>
            <a:ext cx="368051" cy="406400"/>
            <a:chOff x="673100" y="176530"/>
            <a:chExt cx="9385300" cy="10363200"/>
          </a:xfrm>
        </p:grpSpPr>
        <p:sp>
          <p:nvSpPr>
            <p:cNvPr id="116" name="椭圆 115"/>
            <p:cNvSpPr/>
            <p:nvPr>
              <p:custDataLst>
                <p:tags r:id="rId32"/>
              </p:custDataLst>
            </p:nvPr>
          </p:nvSpPr>
          <p:spPr>
            <a:xfrm>
              <a:off x="1574800" y="10356850"/>
              <a:ext cx="7777480" cy="182880"/>
            </a:xfrm>
            <a:prstGeom prst="ellipse">
              <a:avLst/>
            </a:prstGeom>
            <a:solidFill>
              <a:schemeClr val="accent1">
                <a:lumMod val="75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17" name="椭圆 116"/>
            <p:cNvSpPr/>
            <p:nvPr>
              <p:custDataLst>
                <p:tags r:id="rId33"/>
              </p:custDataLst>
            </p:nvPr>
          </p:nvSpPr>
          <p:spPr>
            <a:xfrm>
              <a:off x="673100" y="176530"/>
              <a:ext cx="9385300" cy="8821420"/>
            </a:xfrm>
            <a:prstGeom prst="ellipse">
              <a:avLst/>
            </a:prstGeom>
            <a:solidFill>
              <a:schemeClr val="accent1">
                <a:lumMod val="60000"/>
                <a:lumOff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8" name="椭圆 117"/>
            <p:cNvSpPr/>
            <p:nvPr>
              <p:custDataLst>
                <p:tags r:id="rId34"/>
              </p:custDataLst>
            </p:nvPr>
          </p:nvSpPr>
          <p:spPr>
            <a:xfrm>
              <a:off x="1117600" y="654050"/>
              <a:ext cx="8496300" cy="786638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4" name="椭圆 123"/>
            <p:cNvSpPr/>
            <p:nvPr>
              <p:custDataLst>
                <p:tags r:id="rId35"/>
              </p:custDataLst>
            </p:nvPr>
          </p:nvSpPr>
          <p:spPr>
            <a:xfrm>
              <a:off x="1455420" y="960120"/>
              <a:ext cx="7820660" cy="7231380"/>
            </a:xfrm>
            <a:prstGeom prst="ellipse">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5" name="任意多边形: 形状 131"/>
            <p:cNvSpPr/>
            <p:nvPr>
              <p:custDataLst>
                <p:tags r:id="rId36"/>
              </p:custDataLst>
            </p:nvPr>
          </p:nvSpPr>
          <p:spPr>
            <a:xfrm>
              <a:off x="4116070" y="8839200"/>
              <a:ext cx="2499361" cy="1609091"/>
            </a:xfrm>
            <a:custGeom>
              <a:avLst/>
              <a:gdLst/>
              <a:ahLst/>
              <a:cxnLst/>
              <a:rect l="0" t="0" r="0" b="0"/>
              <a:pathLst>
                <a:path w="2499361" h="1609091">
                  <a:moveTo>
                    <a:pt x="0" y="0"/>
                  </a:moveTo>
                  <a:lnTo>
                    <a:pt x="1249680" y="1609090"/>
                  </a:lnTo>
                  <a:lnTo>
                    <a:pt x="2499360" y="0"/>
                  </a:lnTo>
                </a:path>
              </a:pathLst>
            </a:custGeom>
            <a:solidFill>
              <a:schemeClr val="accent1">
                <a:lumMod val="60000"/>
                <a:lumOff val="4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27" name="PA_ImportSvg_636991326099216768"/>
            <p:cNvSpPr/>
            <p:nvPr>
              <p:custDataLst>
                <p:tags r:id="rId37"/>
              </p:custDataLst>
            </p:nvPr>
          </p:nvSpPr>
          <p:spPr>
            <a:xfrm>
              <a:off x="2954020" y="1658620"/>
              <a:ext cx="2324101" cy="5829301"/>
            </a:xfrm>
            <a:custGeom>
              <a:avLst/>
              <a:gdLst/>
              <a:ahLst/>
              <a:cxnLst/>
              <a:rect l="l" t="t" r="r" b="b"/>
              <a:pathLst>
                <a:path w="2324101" h="5829301">
                  <a:moveTo>
                    <a:pt x="2324100" y="2006600"/>
                  </a:moveTo>
                  <a:lnTo>
                    <a:pt x="2324100" y="3879850"/>
                  </a:lnTo>
                  <a:cubicBezTo>
                    <a:pt x="2324100" y="4305300"/>
                    <a:pt x="2308860" y="4613910"/>
                    <a:pt x="2274570" y="4810760"/>
                  </a:cubicBezTo>
                  <a:cubicBezTo>
                    <a:pt x="2241550" y="5003800"/>
                    <a:pt x="2174240" y="5185410"/>
                    <a:pt x="2072640" y="5355591"/>
                  </a:cubicBezTo>
                  <a:cubicBezTo>
                    <a:pt x="1968500" y="5525771"/>
                    <a:pt x="1847850" y="5647691"/>
                    <a:pt x="1703070" y="5718810"/>
                  </a:cubicBezTo>
                  <a:cubicBezTo>
                    <a:pt x="1558290" y="5793741"/>
                    <a:pt x="1398270" y="5829300"/>
                    <a:pt x="1216660" y="5829300"/>
                  </a:cubicBezTo>
                  <a:cubicBezTo>
                    <a:pt x="981710" y="5829300"/>
                    <a:pt x="784860" y="5789931"/>
                    <a:pt x="628650" y="5715000"/>
                  </a:cubicBezTo>
                  <a:cubicBezTo>
                    <a:pt x="473710" y="5636260"/>
                    <a:pt x="349250" y="5518150"/>
                    <a:pt x="256540" y="5351781"/>
                  </a:cubicBezTo>
                  <a:cubicBezTo>
                    <a:pt x="163827" y="5185413"/>
                    <a:pt x="99061" y="5016500"/>
                    <a:pt x="59690" y="4834891"/>
                  </a:cubicBezTo>
                  <a:cubicBezTo>
                    <a:pt x="20320" y="4653281"/>
                    <a:pt x="0" y="4364991"/>
                    <a:pt x="0" y="3971291"/>
                  </a:cubicBezTo>
                  <a:lnTo>
                    <a:pt x="0" y="2006600"/>
                  </a:lnTo>
                  <a:cubicBezTo>
                    <a:pt x="0" y="1489710"/>
                    <a:pt x="30480" y="1103630"/>
                    <a:pt x="92711" y="847090"/>
                  </a:cubicBezTo>
                  <a:cubicBezTo>
                    <a:pt x="154962" y="590555"/>
                    <a:pt x="279400" y="386080"/>
                    <a:pt x="464821" y="232410"/>
                  </a:cubicBezTo>
                  <a:cubicBezTo>
                    <a:pt x="651511" y="78740"/>
                    <a:pt x="876300" y="0"/>
                    <a:pt x="1143000" y="0"/>
                  </a:cubicBezTo>
                  <a:cubicBezTo>
                    <a:pt x="1360171" y="0"/>
                    <a:pt x="1551941" y="54610"/>
                    <a:pt x="1722121" y="161290"/>
                  </a:cubicBezTo>
                  <a:cubicBezTo>
                    <a:pt x="1892300" y="267970"/>
                    <a:pt x="2019300" y="401320"/>
                    <a:pt x="2105661" y="556260"/>
                  </a:cubicBezTo>
                  <a:cubicBezTo>
                    <a:pt x="2190751" y="709930"/>
                    <a:pt x="2247901" y="883920"/>
                    <a:pt x="2275841" y="1080770"/>
                  </a:cubicBezTo>
                  <a:cubicBezTo>
                    <a:pt x="2308860" y="1272540"/>
                    <a:pt x="2324100" y="1579880"/>
                    <a:pt x="2324100" y="2006600"/>
                  </a:cubicBezTo>
                  <a:close/>
                  <a:moveTo>
                    <a:pt x="1337310" y="1536700"/>
                  </a:moveTo>
                  <a:cubicBezTo>
                    <a:pt x="1337310" y="1236980"/>
                    <a:pt x="1327150" y="1051560"/>
                    <a:pt x="1306830" y="976630"/>
                  </a:cubicBezTo>
                  <a:cubicBezTo>
                    <a:pt x="1286510" y="901700"/>
                    <a:pt x="1239520" y="862330"/>
                    <a:pt x="1164590" y="862330"/>
                  </a:cubicBezTo>
                  <a:cubicBezTo>
                    <a:pt x="1092200" y="862330"/>
                    <a:pt x="1042670" y="901700"/>
                    <a:pt x="1019810" y="980440"/>
                  </a:cubicBezTo>
                  <a:cubicBezTo>
                    <a:pt x="996950" y="1059180"/>
                    <a:pt x="982980" y="1244600"/>
                    <a:pt x="982980" y="1532890"/>
                  </a:cubicBezTo>
                  <a:lnTo>
                    <a:pt x="982980" y="4269740"/>
                  </a:lnTo>
                  <a:cubicBezTo>
                    <a:pt x="982980" y="4597400"/>
                    <a:pt x="993140" y="4790440"/>
                    <a:pt x="1016000" y="4857750"/>
                  </a:cubicBezTo>
                  <a:cubicBezTo>
                    <a:pt x="1036320" y="4925060"/>
                    <a:pt x="1085850" y="4956810"/>
                    <a:pt x="1158240" y="4956810"/>
                  </a:cubicBezTo>
                  <a:cubicBezTo>
                    <a:pt x="1230630" y="4956810"/>
                    <a:pt x="1280160" y="4917440"/>
                    <a:pt x="1303020" y="4838700"/>
                  </a:cubicBezTo>
                  <a:cubicBezTo>
                    <a:pt x="1325880" y="4759960"/>
                    <a:pt x="1336040" y="4582160"/>
                    <a:pt x="1336040" y="4310380"/>
                  </a:cubicBezTo>
                  <a:lnTo>
                    <a:pt x="1337310" y="153670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1" name="任意多边形: 形状 135"/>
            <p:cNvSpPr/>
            <p:nvPr>
              <p:custDataLst>
                <p:tags r:id="rId38"/>
              </p:custDataLst>
            </p:nvPr>
          </p:nvSpPr>
          <p:spPr>
            <a:xfrm>
              <a:off x="811530" y="3516630"/>
              <a:ext cx="1" cy="1"/>
            </a:xfrm>
            <a:custGeom>
              <a:avLst/>
              <a:gdLst/>
              <a:ahLst/>
              <a:cxnLst/>
              <a:rect l="0" t="0" r="0" b="0"/>
              <a:pathLst>
                <a:path w="1" h="1">
                  <a:moveTo>
                    <a:pt x="0" y="0"/>
                  </a:moveTo>
                  <a:close/>
                </a:path>
              </a:pathLst>
            </a:custGeom>
            <a:solidFill>
              <a:srgbClr val="469D9E"/>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3" name="PA_ImportSvg_636991326099835392"/>
            <p:cNvSpPr/>
            <p:nvPr>
              <p:custDataLst>
                <p:tags r:id="rId39"/>
              </p:custDataLst>
            </p:nvPr>
          </p:nvSpPr>
          <p:spPr>
            <a:xfrm>
              <a:off x="5502909" y="1799590"/>
              <a:ext cx="2227581" cy="5576569"/>
            </a:xfrm>
            <a:custGeom>
              <a:avLst/>
              <a:gdLst/>
              <a:ahLst/>
              <a:cxnLst/>
              <a:rect l="l" t="t" r="r" b="b"/>
              <a:pathLst>
                <a:path w="2227581" h="5576569">
                  <a:moveTo>
                    <a:pt x="1971041" y="92710"/>
                  </a:moveTo>
                  <a:lnTo>
                    <a:pt x="1971041" y="3550920"/>
                  </a:lnTo>
                  <a:cubicBezTo>
                    <a:pt x="1971041" y="3601720"/>
                    <a:pt x="1997711" y="3643630"/>
                    <a:pt x="2030731" y="3643630"/>
                  </a:cubicBezTo>
                  <a:lnTo>
                    <a:pt x="2167891" y="3643630"/>
                  </a:lnTo>
                  <a:cubicBezTo>
                    <a:pt x="2200911" y="3643630"/>
                    <a:pt x="2227581" y="3685540"/>
                    <a:pt x="2227581" y="3736340"/>
                  </a:cubicBezTo>
                  <a:lnTo>
                    <a:pt x="2227581" y="4502149"/>
                  </a:lnTo>
                  <a:cubicBezTo>
                    <a:pt x="2227581" y="4552949"/>
                    <a:pt x="2200911" y="4594859"/>
                    <a:pt x="2167891" y="4594859"/>
                  </a:cubicBezTo>
                  <a:lnTo>
                    <a:pt x="2030731" y="4594859"/>
                  </a:lnTo>
                  <a:cubicBezTo>
                    <a:pt x="1997711" y="4594859"/>
                    <a:pt x="1971041" y="4636769"/>
                    <a:pt x="1971041" y="4687569"/>
                  </a:cubicBezTo>
                  <a:lnTo>
                    <a:pt x="1971041" y="5483859"/>
                  </a:lnTo>
                  <a:cubicBezTo>
                    <a:pt x="1971041" y="5534659"/>
                    <a:pt x="1944371" y="5576569"/>
                    <a:pt x="1911351" y="5576569"/>
                  </a:cubicBezTo>
                  <a:lnTo>
                    <a:pt x="1130301" y="5576569"/>
                  </a:lnTo>
                  <a:cubicBezTo>
                    <a:pt x="1097281" y="5576569"/>
                    <a:pt x="1070611" y="5534659"/>
                    <a:pt x="1070611" y="5483859"/>
                  </a:cubicBezTo>
                  <a:lnTo>
                    <a:pt x="1070611" y="4687569"/>
                  </a:lnTo>
                  <a:cubicBezTo>
                    <a:pt x="1070611" y="4636769"/>
                    <a:pt x="1043941" y="4594859"/>
                    <a:pt x="1010921" y="4594859"/>
                  </a:cubicBezTo>
                  <a:lnTo>
                    <a:pt x="59691" y="4594859"/>
                  </a:lnTo>
                  <a:cubicBezTo>
                    <a:pt x="26671" y="4594859"/>
                    <a:pt x="0" y="4552949"/>
                    <a:pt x="0" y="4502149"/>
                  </a:cubicBezTo>
                  <a:lnTo>
                    <a:pt x="0" y="3658869"/>
                  </a:lnTo>
                  <a:cubicBezTo>
                    <a:pt x="0" y="3648710"/>
                    <a:pt x="1271" y="3638549"/>
                    <a:pt x="2541" y="3629660"/>
                  </a:cubicBezTo>
                  <a:lnTo>
                    <a:pt x="764541" y="63500"/>
                  </a:lnTo>
                  <a:cubicBezTo>
                    <a:pt x="772161" y="25400"/>
                    <a:pt x="795021" y="0"/>
                    <a:pt x="821691" y="0"/>
                  </a:cubicBezTo>
                  <a:lnTo>
                    <a:pt x="1912621" y="0"/>
                  </a:lnTo>
                  <a:cubicBezTo>
                    <a:pt x="1943101" y="0"/>
                    <a:pt x="1971041" y="40640"/>
                    <a:pt x="1971041" y="92710"/>
                  </a:cubicBezTo>
                  <a:close/>
                  <a:moveTo>
                    <a:pt x="1069341" y="3550920"/>
                  </a:moveTo>
                  <a:lnTo>
                    <a:pt x="1069341" y="1995170"/>
                  </a:lnTo>
                  <a:cubicBezTo>
                    <a:pt x="1069341" y="1885950"/>
                    <a:pt x="969011" y="1866900"/>
                    <a:pt x="951231" y="1972310"/>
                  </a:cubicBezTo>
                  <a:lnTo>
                    <a:pt x="689611" y="3528060"/>
                  </a:lnTo>
                  <a:cubicBezTo>
                    <a:pt x="679451" y="3586480"/>
                    <a:pt x="708661" y="3643630"/>
                    <a:pt x="748031" y="3643630"/>
                  </a:cubicBezTo>
                  <a:lnTo>
                    <a:pt x="1009651" y="3643630"/>
                  </a:lnTo>
                  <a:cubicBezTo>
                    <a:pt x="1042671" y="3643630"/>
                    <a:pt x="1069341" y="3601720"/>
                    <a:pt x="1069341" y="3550920"/>
                  </a:cubicBez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4" name="椭圆 133"/>
            <p:cNvSpPr/>
            <p:nvPr>
              <p:custDataLst>
                <p:tags r:id="rId40"/>
              </p:custDataLst>
            </p:nvPr>
          </p:nvSpPr>
          <p:spPr>
            <a:xfrm>
              <a:off x="1709420" y="176530"/>
              <a:ext cx="7312660" cy="4879340"/>
            </a:xfrm>
            <a:prstGeom prst="ellipse">
              <a:avLst/>
            </a:prstGeom>
            <a:solidFill>
              <a:schemeClr val="bg1">
                <a:alpha val="28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35" name="文本框 134"/>
          <p:cNvSpPr txBox="1"/>
          <p:nvPr>
            <p:custDataLst>
              <p:tags r:id="rId41"/>
            </p:custDataLst>
          </p:nvPr>
        </p:nvSpPr>
        <p:spPr>
          <a:xfrm>
            <a:off x="3535411" y="1557626"/>
            <a:ext cx="5716171" cy="278447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数据（Data）</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数据库（Database）</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数据库管理系统（DBMS）</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数据库系统（DBS）</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Rectangle 2"/>
          <p:cNvSpPr>
            <a:spLocks noGrp="1"/>
          </p:cNvSpPr>
          <p:nvPr>
            <p:ph type="title"/>
          </p:nvPr>
        </p:nvSpPr>
        <p:spPr>
          <a:xfrm>
            <a:off x="2133502" y="128612"/>
            <a:ext cx="7043454" cy="708156"/>
          </a:xfrm>
        </p:spPr>
        <p:txBody>
          <a:bodyPr vert="horz" wrap="square" lIns="91456" tIns="45728" rIns="91456" bIns="45728" anchor="ctr" anchorCtr="0"/>
          <a:p>
            <a:pPr eaLnBrk="1" hangingPunct="1"/>
            <a:r>
              <a:rPr lang="en-US" altLang="zh-CN" sz="3600" dirty="0"/>
              <a:t>1.  </a:t>
            </a:r>
            <a:r>
              <a:rPr lang="zh-CN" altLang="en-US" sz="3600" dirty="0"/>
              <a:t>数据</a:t>
            </a:r>
            <a:endParaRPr lang="zh-CN" altLang="en-US" sz="3600" dirty="0"/>
          </a:p>
        </p:txBody>
      </p:sp>
      <p:sp>
        <p:nvSpPr>
          <p:cNvPr id="31" name="Rectangle 3"/>
          <p:cNvSpPr>
            <a:spLocks noGrp="1"/>
          </p:cNvSpPr>
          <p:nvPr>
            <p:custDataLst>
              <p:tags r:id="rId1"/>
            </p:custDataLst>
          </p:nvPr>
        </p:nvSpPr>
        <p:spPr>
          <a:xfrm>
            <a:off x="2959100" y="1341755"/>
            <a:ext cx="8145780" cy="4825365"/>
          </a:xfrm>
          <a:prstGeom prst="rect">
            <a:avLst/>
          </a:prstGeom>
        </p:spPr>
        <p:txBody>
          <a:bodyPr vert="horz" wrap="square" lIns="91456" tIns="45728" rIns="91456" bIns="45728" rtlCol="0" anchor="t" anchorCtr="0">
            <a:normAutofit/>
          </a:bodyPr>
          <a:lst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eaLnBrk="1" hangingPunct="1">
              <a:lnSpc>
                <a:spcPct val="150000"/>
              </a:lnSpc>
            </a:pPr>
            <a:r>
              <a:rPr lang="zh-CN" altLang="en-US" sz="2400" dirty="0"/>
              <a:t>数据（</a:t>
            </a:r>
            <a:r>
              <a:rPr lang="en-US" altLang="zh-CN" sz="2400" dirty="0"/>
              <a:t>Data</a:t>
            </a:r>
            <a:r>
              <a:rPr lang="zh-CN" altLang="en-US" sz="2400" dirty="0"/>
              <a:t>）是数据库中存储的基本对象</a:t>
            </a:r>
            <a:endParaRPr lang="zh-CN" altLang="en-US" sz="2400" dirty="0"/>
          </a:p>
          <a:p>
            <a:pPr eaLnBrk="1" hangingPunct="1">
              <a:lnSpc>
                <a:spcPct val="150000"/>
              </a:lnSpc>
            </a:pPr>
            <a:r>
              <a:rPr lang="zh-CN" altLang="en-US" sz="2400" dirty="0"/>
              <a:t>数据的定义</a:t>
            </a:r>
            <a:endParaRPr lang="zh-CN" altLang="en-US" sz="2400" dirty="0"/>
          </a:p>
          <a:p>
            <a:pPr lvl="1" eaLnBrk="1" hangingPunct="1">
              <a:lnSpc>
                <a:spcPct val="150000"/>
              </a:lnSpc>
            </a:pPr>
            <a:r>
              <a:rPr lang="zh-CN" altLang="en-US" sz="2400" dirty="0"/>
              <a:t>描述事物的符号记录</a:t>
            </a:r>
            <a:endParaRPr lang="zh-CN" altLang="en-US" sz="2400" dirty="0"/>
          </a:p>
          <a:p>
            <a:pPr eaLnBrk="1" hangingPunct="1">
              <a:lnSpc>
                <a:spcPct val="150000"/>
              </a:lnSpc>
            </a:pPr>
            <a:r>
              <a:rPr lang="zh-CN" altLang="en-US" sz="2400" dirty="0"/>
              <a:t>数据的种类</a:t>
            </a:r>
            <a:endParaRPr lang="zh-CN" altLang="en-US" sz="2400" dirty="0"/>
          </a:p>
          <a:p>
            <a:pPr lvl="1" eaLnBrk="1" hangingPunct="1">
              <a:lnSpc>
                <a:spcPct val="150000"/>
              </a:lnSpc>
            </a:pPr>
            <a:r>
              <a:rPr lang="zh-CN" altLang="en-US" sz="2400" dirty="0"/>
              <a:t>数字、文字、图形、图像、音频、视频、学生的档案记录等</a:t>
            </a:r>
            <a:endParaRPr lang="zh-CN" altLang="en-US" sz="2400" dirty="0"/>
          </a:p>
        </p:txBody>
      </p:sp>
      <p:grpSp>
        <p:nvGrpSpPr>
          <p:cNvPr id="32" name="icon_1"/>
          <p:cNvGrpSpPr>
            <a:grpSpLocks noChangeAspect="1"/>
          </p:cNvGrpSpPr>
          <p:nvPr>
            <p:custDataLst>
              <p:tags r:id="rId2"/>
            </p:custDataLst>
          </p:nvPr>
        </p:nvGrpSpPr>
        <p:grpSpPr>
          <a:xfrm>
            <a:off x="2350077" y="1534726"/>
            <a:ext cx="405130" cy="406400"/>
            <a:chOff x="9143667" y="93462"/>
            <a:chExt cx="1519238" cy="1524000"/>
          </a:xfrm>
          <a:solidFill>
            <a:schemeClr val="accent1"/>
          </a:solidFill>
        </p:grpSpPr>
        <p:sp>
          <p:nvSpPr>
            <p:cNvPr id="35" name="PA-任意多边形: 形状 1752"/>
            <p:cNvSpPr/>
            <p:nvPr>
              <p:custDataLst>
                <p:tags r:id="rId3"/>
              </p:custDataLst>
            </p:nvPr>
          </p:nvSpPr>
          <p:spPr>
            <a:xfrm>
              <a:off x="9143667" y="93462"/>
              <a:ext cx="1519238" cy="1524000"/>
            </a:xfrm>
            <a:custGeom>
              <a:avLst/>
              <a:gdLst>
                <a:gd name="connsiteX0" fmla="*/ 1360051 w 1519237"/>
                <a:gd name="connsiteY0" fmla="*/ 1481711 h 1524000"/>
                <a:gd name="connsiteX1" fmla="*/ 1317189 w 1519237"/>
                <a:gd name="connsiteY1" fmla="*/ 1524573 h 1524000"/>
                <a:gd name="connsiteX2" fmla="*/ 1003497 w 1519237"/>
                <a:gd name="connsiteY2" fmla="*/ 1524573 h 1524000"/>
                <a:gd name="connsiteX3" fmla="*/ 1002697 w 1519237"/>
                <a:gd name="connsiteY3" fmla="*/ 1524578 h 1524000"/>
                <a:gd name="connsiteX4" fmla="*/ 1001897 w 1519237"/>
                <a:gd name="connsiteY4" fmla="*/ 1524573 h 1524000"/>
                <a:gd name="connsiteX5" fmla="*/ 628979 w 1519237"/>
                <a:gd name="connsiteY5" fmla="*/ 1524573 h 1524000"/>
                <a:gd name="connsiteX6" fmla="*/ 627374 w 1519237"/>
                <a:gd name="connsiteY6" fmla="*/ 1524573 h 1524000"/>
                <a:gd name="connsiteX7" fmla="*/ 254470 w 1519237"/>
                <a:gd name="connsiteY7" fmla="*/ 1524573 h 1524000"/>
                <a:gd name="connsiteX8" fmla="*/ 252865 w 1519237"/>
                <a:gd name="connsiteY8" fmla="*/ 1524573 h 1524000"/>
                <a:gd name="connsiteX9" fmla="*/ 44648 w 1519237"/>
                <a:gd name="connsiteY9" fmla="*/ 1524573 h 1524000"/>
                <a:gd name="connsiteX10" fmla="*/ 1786 w 1519237"/>
                <a:gd name="connsiteY10" fmla="*/ 1481711 h 1524000"/>
                <a:gd name="connsiteX11" fmla="*/ 44648 w 1519237"/>
                <a:gd name="connsiteY11" fmla="*/ 1438848 h 1524000"/>
                <a:gd name="connsiteX12" fmla="*/ 210803 w 1519237"/>
                <a:gd name="connsiteY12" fmla="*/ 1438848 h 1524000"/>
                <a:gd name="connsiteX13" fmla="*/ 210803 w 1519237"/>
                <a:gd name="connsiteY13" fmla="*/ 328186 h 1524000"/>
                <a:gd name="connsiteX14" fmla="*/ 253665 w 1519237"/>
                <a:gd name="connsiteY14" fmla="*/ 285323 h 1524000"/>
                <a:gd name="connsiteX15" fmla="*/ 296528 w 1519237"/>
                <a:gd name="connsiteY15" fmla="*/ 328186 h 1524000"/>
                <a:gd name="connsiteX16" fmla="*/ 296528 w 1519237"/>
                <a:gd name="connsiteY16" fmla="*/ 1438848 h 1524000"/>
                <a:gd name="connsiteX17" fmla="*/ 585311 w 1519237"/>
                <a:gd name="connsiteY17" fmla="*/ 1438848 h 1524000"/>
                <a:gd name="connsiteX18" fmla="*/ 585311 w 1519237"/>
                <a:gd name="connsiteY18" fmla="*/ 702913 h 1524000"/>
                <a:gd name="connsiteX19" fmla="*/ 628174 w 1519237"/>
                <a:gd name="connsiteY19" fmla="*/ 660051 h 1524000"/>
                <a:gd name="connsiteX20" fmla="*/ 671036 w 1519237"/>
                <a:gd name="connsiteY20" fmla="*/ 702913 h 1524000"/>
                <a:gd name="connsiteX21" fmla="*/ 671036 w 1519237"/>
                <a:gd name="connsiteY21" fmla="*/ 1438848 h 1524000"/>
                <a:gd name="connsiteX22" fmla="*/ 959834 w 1519237"/>
                <a:gd name="connsiteY22" fmla="*/ 1438848 h 1524000"/>
                <a:gd name="connsiteX23" fmla="*/ 959834 w 1519237"/>
                <a:gd name="connsiteY23" fmla="*/ 1002698 h 1524000"/>
                <a:gd name="connsiteX24" fmla="*/ 1002697 w 1519237"/>
                <a:gd name="connsiteY24" fmla="*/ 959836 h 1524000"/>
                <a:gd name="connsiteX25" fmla="*/ 1045559 w 1519237"/>
                <a:gd name="connsiteY25" fmla="*/ 1002698 h 1524000"/>
                <a:gd name="connsiteX26" fmla="*/ 1045559 w 1519237"/>
                <a:gd name="connsiteY26" fmla="*/ 1438848 h 1524000"/>
                <a:gd name="connsiteX27" fmla="*/ 1317189 w 1519237"/>
                <a:gd name="connsiteY27" fmla="*/ 1438848 h 1524000"/>
                <a:gd name="connsiteX28" fmla="*/ 1360051 w 1519237"/>
                <a:gd name="connsiteY28" fmla="*/ 1481711 h 1524000"/>
                <a:gd name="connsiteX29" fmla="*/ 1478813 w 1519237"/>
                <a:gd name="connsiteY29" fmla="*/ 797420 h 1524000"/>
                <a:gd name="connsiteX30" fmla="*/ 1435951 w 1519237"/>
                <a:gd name="connsiteY30" fmla="*/ 840283 h 1524000"/>
                <a:gd name="connsiteX31" fmla="*/ 1435951 w 1519237"/>
                <a:gd name="connsiteY31" fmla="*/ 957317 h 1524000"/>
                <a:gd name="connsiteX32" fmla="*/ 492971 w 1519237"/>
                <a:gd name="connsiteY32" fmla="*/ 14341 h 1524000"/>
                <a:gd name="connsiteX33" fmla="*/ 461767 w 1519237"/>
                <a:gd name="connsiteY33" fmla="*/ 1797 h 1524000"/>
                <a:gd name="connsiteX34" fmla="*/ 44648 w 1519237"/>
                <a:gd name="connsiteY34" fmla="*/ 1797 h 1524000"/>
                <a:gd name="connsiteX35" fmla="*/ 1786 w 1519237"/>
                <a:gd name="connsiteY35" fmla="*/ 44660 h 1524000"/>
                <a:gd name="connsiteX36" fmla="*/ 44648 w 1519237"/>
                <a:gd name="connsiteY36" fmla="*/ 87522 h 1524000"/>
                <a:gd name="connsiteX37" fmla="*/ 444918 w 1519237"/>
                <a:gd name="connsiteY37" fmla="*/ 87522 h 1524000"/>
                <a:gd name="connsiteX38" fmla="*/ 1375339 w 1519237"/>
                <a:gd name="connsiteY38" fmla="*/ 1017934 h 1524000"/>
                <a:gd name="connsiteX39" fmla="*/ 1258300 w 1519237"/>
                <a:gd name="connsiteY39" fmla="*/ 1017934 h 1524000"/>
                <a:gd name="connsiteX40" fmla="*/ 1215438 w 1519237"/>
                <a:gd name="connsiteY40" fmla="*/ 1060796 h 1524000"/>
                <a:gd name="connsiteX41" fmla="*/ 1258300 w 1519237"/>
                <a:gd name="connsiteY41" fmla="*/ 1103659 h 1524000"/>
                <a:gd name="connsiteX42" fmla="*/ 1478813 w 1519237"/>
                <a:gd name="connsiteY42" fmla="*/ 1103659 h 1524000"/>
                <a:gd name="connsiteX43" fmla="*/ 1512889 w 1519237"/>
                <a:gd name="connsiteY43" fmla="*/ 1086799 h 1524000"/>
                <a:gd name="connsiteX44" fmla="*/ 1517371 w 1519237"/>
                <a:gd name="connsiteY44" fmla="*/ 1079532 h 1524000"/>
                <a:gd name="connsiteX45" fmla="*/ 1521671 w 1519237"/>
                <a:gd name="connsiteY45" fmla="*/ 1060796 h 1524000"/>
                <a:gd name="connsiteX46" fmla="*/ 1521671 w 1519237"/>
                <a:gd name="connsiteY46" fmla="*/ 1060791 h 1524000"/>
                <a:gd name="connsiteX47" fmla="*/ 1521671 w 1519237"/>
                <a:gd name="connsiteY47" fmla="*/ 840278 h 1524000"/>
                <a:gd name="connsiteX48" fmla="*/ 1478813 w 1519237"/>
                <a:gd name="connsiteY48" fmla="*/ 797420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519237" h="1524000">
                  <a:moveTo>
                    <a:pt x="1360051" y="1481711"/>
                  </a:moveTo>
                  <a:cubicBezTo>
                    <a:pt x="1360051" y="1505385"/>
                    <a:pt x="1340863" y="1524573"/>
                    <a:pt x="1317189" y="1524573"/>
                  </a:cubicBezTo>
                  <a:lnTo>
                    <a:pt x="1003497" y="1524573"/>
                  </a:lnTo>
                  <a:cubicBezTo>
                    <a:pt x="1003230" y="1524578"/>
                    <a:pt x="1002963" y="1524578"/>
                    <a:pt x="1002697" y="1524578"/>
                  </a:cubicBezTo>
                  <a:cubicBezTo>
                    <a:pt x="1002425" y="1524578"/>
                    <a:pt x="1002163" y="1524578"/>
                    <a:pt x="1001897" y="1524573"/>
                  </a:cubicBezTo>
                  <a:lnTo>
                    <a:pt x="628979" y="1524573"/>
                  </a:lnTo>
                  <a:cubicBezTo>
                    <a:pt x="628445" y="1524583"/>
                    <a:pt x="627907" y="1524583"/>
                    <a:pt x="627374" y="1524573"/>
                  </a:cubicBezTo>
                  <a:lnTo>
                    <a:pt x="254470" y="1524573"/>
                  </a:lnTo>
                  <a:cubicBezTo>
                    <a:pt x="253937" y="1524583"/>
                    <a:pt x="253398" y="1524583"/>
                    <a:pt x="252865" y="1524573"/>
                  </a:cubicBezTo>
                  <a:lnTo>
                    <a:pt x="44648" y="1524573"/>
                  </a:lnTo>
                  <a:cubicBezTo>
                    <a:pt x="20974" y="1524573"/>
                    <a:pt x="1786" y="1505385"/>
                    <a:pt x="1786" y="1481711"/>
                  </a:cubicBezTo>
                  <a:cubicBezTo>
                    <a:pt x="1786" y="1458036"/>
                    <a:pt x="20974" y="1438848"/>
                    <a:pt x="44648" y="1438848"/>
                  </a:cubicBezTo>
                  <a:lnTo>
                    <a:pt x="210803" y="1438848"/>
                  </a:lnTo>
                  <a:lnTo>
                    <a:pt x="210803" y="328186"/>
                  </a:lnTo>
                  <a:cubicBezTo>
                    <a:pt x="210803" y="304511"/>
                    <a:pt x="229991" y="285323"/>
                    <a:pt x="253665" y="285323"/>
                  </a:cubicBezTo>
                  <a:cubicBezTo>
                    <a:pt x="277339" y="285323"/>
                    <a:pt x="296528" y="304511"/>
                    <a:pt x="296528" y="328186"/>
                  </a:cubicBezTo>
                  <a:lnTo>
                    <a:pt x="296528" y="1438848"/>
                  </a:lnTo>
                  <a:lnTo>
                    <a:pt x="585311" y="1438848"/>
                  </a:lnTo>
                  <a:lnTo>
                    <a:pt x="585311" y="702913"/>
                  </a:lnTo>
                  <a:cubicBezTo>
                    <a:pt x="585311" y="679239"/>
                    <a:pt x="604499" y="660051"/>
                    <a:pt x="628174" y="660051"/>
                  </a:cubicBezTo>
                  <a:cubicBezTo>
                    <a:pt x="651848" y="660051"/>
                    <a:pt x="671036" y="679239"/>
                    <a:pt x="671036" y="702913"/>
                  </a:cubicBezTo>
                  <a:lnTo>
                    <a:pt x="671036" y="1438848"/>
                  </a:lnTo>
                  <a:lnTo>
                    <a:pt x="959834" y="1438848"/>
                  </a:lnTo>
                  <a:lnTo>
                    <a:pt x="959834" y="1002698"/>
                  </a:lnTo>
                  <a:cubicBezTo>
                    <a:pt x="959834" y="979024"/>
                    <a:pt x="979022" y="959836"/>
                    <a:pt x="1002697" y="959836"/>
                  </a:cubicBezTo>
                  <a:cubicBezTo>
                    <a:pt x="1026371" y="959836"/>
                    <a:pt x="1045559" y="979024"/>
                    <a:pt x="1045559" y="1002698"/>
                  </a:cubicBezTo>
                  <a:lnTo>
                    <a:pt x="1045559" y="1438848"/>
                  </a:lnTo>
                  <a:lnTo>
                    <a:pt x="1317189" y="1438848"/>
                  </a:lnTo>
                  <a:cubicBezTo>
                    <a:pt x="1340863" y="1438848"/>
                    <a:pt x="1360051" y="1458036"/>
                    <a:pt x="1360051" y="1481711"/>
                  </a:cubicBezTo>
                  <a:close/>
                  <a:moveTo>
                    <a:pt x="1478813" y="797420"/>
                  </a:moveTo>
                  <a:cubicBezTo>
                    <a:pt x="1455139" y="797420"/>
                    <a:pt x="1435951" y="816608"/>
                    <a:pt x="1435951" y="840283"/>
                  </a:cubicBezTo>
                  <a:lnTo>
                    <a:pt x="1435951" y="957317"/>
                  </a:lnTo>
                  <a:lnTo>
                    <a:pt x="492971" y="14341"/>
                  </a:lnTo>
                  <a:cubicBezTo>
                    <a:pt x="484375" y="5745"/>
                    <a:pt x="473021" y="1540"/>
                    <a:pt x="461767" y="1797"/>
                  </a:cubicBezTo>
                  <a:lnTo>
                    <a:pt x="44648" y="1797"/>
                  </a:lnTo>
                  <a:cubicBezTo>
                    <a:pt x="20974" y="1797"/>
                    <a:pt x="1786" y="20985"/>
                    <a:pt x="1786" y="44660"/>
                  </a:cubicBezTo>
                  <a:cubicBezTo>
                    <a:pt x="1786" y="68334"/>
                    <a:pt x="20974" y="87522"/>
                    <a:pt x="44648" y="87522"/>
                  </a:cubicBezTo>
                  <a:lnTo>
                    <a:pt x="444918" y="87522"/>
                  </a:lnTo>
                  <a:lnTo>
                    <a:pt x="1375339" y="1017934"/>
                  </a:lnTo>
                  <a:lnTo>
                    <a:pt x="1258300" y="1017934"/>
                  </a:lnTo>
                  <a:cubicBezTo>
                    <a:pt x="1234626" y="1017934"/>
                    <a:pt x="1215438" y="1037122"/>
                    <a:pt x="1215438" y="1060796"/>
                  </a:cubicBezTo>
                  <a:cubicBezTo>
                    <a:pt x="1215438" y="1084471"/>
                    <a:pt x="1234626" y="1103659"/>
                    <a:pt x="1258300" y="1103659"/>
                  </a:cubicBezTo>
                  <a:lnTo>
                    <a:pt x="1478813" y="1103659"/>
                  </a:lnTo>
                  <a:cubicBezTo>
                    <a:pt x="1492706" y="1103659"/>
                    <a:pt x="1505060" y="1097048"/>
                    <a:pt x="1512889" y="1086799"/>
                  </a:cubicBezTo>
                  <a:cubicBezTo>
                    <a:pt x="1514647" y="1084504"/>
                    <a:pt x="1516147" y="1082061"/>
                    <a:pt x="1517371" y="1079532"/>
                  </a:cubicBezTo>
                  <a:cubicBezTo>
                    <a:pt x="1520128" y="1073874"/>
                    <a:pt x="1521671" y="1067516"/>
                    <a:pt x="1521671" y="1060796"/>
                  </a:cubicBezTo>
                  <a:lnTo>
                    <a:pt x="1521671" y="1060791"/>
                  </a:lnTo>
                  <a:lnTo>
                    <a:pt x="1521671" y="840278"/>
                  </a:lnTo>
                  <a:cubicBezTo>
                    <a:pt x="1521676" y="816608"/>
                    <a:pt x="1502483" y="797420"/>
                    <a:pt x="1478813" y="797420"/>
                  </a:cubicBezTo>
                  <a:close/>
                </a:path>
              </a:pathLst>
            </a:custGeom>
            <a:grpFill/>
            <a:ln w="476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grpSp>
        <p:nvGrpSpPr>
          <p:cNvPr id="36" name="icon_2"/>
          <p:cNvGrpSpPr>
            <a:grpSpLocks noChangeAspect="1"/>
          </p:cNvGrpSpPr>
          <p:nvPr>
            <p:custDataLst>
              <p:tags r:id="rId4"/>
            </p:custDataLst>
          </p:nvPr>
        </p:nvGrpSpPr>
        <p:grpSpPr>
          <a:xfrm>
            <a:off x="2440882" y="2207191"/>
            <a:ext cx="223520" cy="406400"/>
            <a:chOff x="9485118" y="1807002"/>
            <a:chExt cx="839986" cy="1526778"/>
          </a:xfrm>
          <a:solidFill>
            <a:schemeClr val="accent1"/>
          </a:solidFill>
        </p:grpSpPr>
        <p:sp>
          <p:nvSpPr>
            <p:cNvPr id="72" name="PA-任意多边形: 形状 1546"/>
            <p:cNvSpPr/>
            <p:nvPr>
              <p:custDataLst>
                <p:tags r:id="rId5"/>
              </p:custDataLst>
            </p:nvPr>
          </p:nvSpPr>
          <p:spPr>
            <a:xfrm>
              <a:off x="9485118" y="1809045"/>
              <a:ext cx="450606" cy="366346"/>
            </a:xfrm>
            <a:custGeom>
              <a:avLst/>
              <a:gdLst>
                <a:gd name="connsiteX0" fmla="*/ 447772 w 450605"/>
                <a:gd name="connsiteY0" fmla="*/ 268679 h 366346"/>
                <a:gd name="connsiteX1" fmla="*/ 423124 w 450605"/>
                <a:gd name="connsiteY1" fmla="*/ 138795 h 366346"/>
                <a:gd name="connsiteX2" fmla="*/ 227327 w 450605"/>
                <a:gd name="connsiteY2" fmla="*/ 5672 h 366346"/>
                <a:gd name="connsiteX3" fmla="*/ 139272 w 450605"/>
                <a:gd name="connsiteY3" fmla="*/ 22264 h 366346"/>
                <a:gd name="connsiteX4" fmla="*/ 31793 w 450605"/>
                <a:gd name="connsiteY4" fmla="*/ 92515 h 366346"/>
                <a:gd name="connsiteX5" fmla="*/ 5721 w 450605"/>
                <a:gd name="connsiteY5" fmla="*/ 217523 h 366346"/>
                <a:gd name="connsiteX6" fmla="*/ 30379 w 450605"/>
                <a:gd name="connsiteY6" fmla="*/ 347396 h 366346"/>
                <a:gd name="connsiteX7" fmla="*/ 54100 w 450605"/>
                <a:gd name="connsiteY7" fmla="*/ 367065 h 366346"/>
                <a:gd name="connsiteX8" fmla="*/ 58603 w 450605"/>
                <a:gd name="connsiteY8" fmla="*/ 366666 h 366346"/>
                <a:gd name="connsiteX9" fmla="*/ 428502 w 450605"/>
                <a:gd name="connsiteY9" fmla="*/ 296954 h 366346"/>
                <a:gd name="connsiteX10" fmla="*/ 443995 w 450605"/>
                <a:gd name="connsiteY10" fmla="*/ 286814 h 366346"/>
                <a:gd name="connsiteX11" fmla="*/ 447772 w 450605"/>
                <a:gd name="connsiteY11" fmla="*/ 268679 h 366346"/>
                <a:gd name="connsiteX12" fmla="*/ 73359 w 450605"/>
                <a:gd name="connsiteY12" fmla="*/ 314660 h 366346"/>
                <a:gd name="connsiteX13" fmla="*/ 53214 w 450605"/>
                <a:gd name="connsiteY13" fmla="*/ 208507 h 366346"/>
                <a:gd name="connsiteX14" fmla="*/ 71732 w 450605"/>
                <a:gd name="connsiteY14" fmla="*/ 119749 h 366346"/>
                <a:gd name="connsiteX15" fmla="*/ 148211 w 450605"/>
                <a:gd name="connsiteY15" fmla="*/ 69779 h 366346"/>
                <a:gd name="connsiteX16" fmla="*/ 236269 w 450605"/>
                <a:gd name="connsiteY16" fmla="*/ 53184 h 366346"/>
                <a:gd name="connsiteX17" fmla="*/ 258488 w 450605"/>
                <a:gd name="connsiteY17" fmla="*/ 51095 h 366346"/>
                <a:gd name="connsiteX18" fmla="*/ 375606 w 450605"/>
                <a:gd name="connsiteY18" fmla="*/ 147793 h 366346"/>
                <a:gd name="connsiteX19" fmla="*/ 395736 w 450605"/>
                <a:gd name="connsiteY19" fmla="*/ 253894 h 366346"/>
                <a:gd name="connsiteX20" fmla="*/ 73359 w 450605"/>
                <a:gd name="connsiteY20" fmla="*/ 314660 h 3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0605" h="366346">
                  <a:moveTo>
                    <a:pt x="447772" y="268679"/>
                  </a:moveTo>
                  <a:lnTo>
                    <a:pt x="423124" y="138795"/>
                  </a:lnTo>
                  <a:cubicBezTo>
                    <a:pt x="405943" y="48275"/>
                    <a:pt x="318034" y="-11436"/>
                    <a:pt x="227327" y="5672"/>
                  </a:cubicBezTo>
                  <a:lnTo>
                    <a:pt x="139272" y="22264"/>
                  </a:lnTo>
                  <a:cubicBezTo>
                    <a:pt x="95182" y="30580"/>
                    <a:pt x="57016" y="55525"/>
                    <a:pt x="31793" y="92515"/>
                  </a:cubicBezTo>
                  <a:cubicBezTo>
                    <a:pt x="6673" y="129354"/>
                    <a:pt x="-2596" y="173755"/>
                    <a:pt x="5721" y="217523"/>
                  </a:cubicBezTo>
                  <a:lnTo>
                    <a:pt x="30379" y="347396"/>
                  </a:lnTo>
                  <a:cubicBezTo>
                    <a:pt x="32566" y="358987"/>
                    <a:pt x="42711" y="367065"/>
                    <a:pt x="54100" y="367065"/>
                  </a:cubicBezTo>
                  <a:cubicBezTo>
                    <a:pt x="55577" y="367065"/>
                    <a:pt x="57090" y="366941"/>
                    <a:pt x="58603" y="366666"/>
                  </a:cubicBezTo>
                  <a:lnTo>
                    <a:pt x="428502" y="296954"/>
                  </a:lnTo>
                  <a:cubicBezTo>
                    <a:pt x="434803" y="295752"/>
                    <a:pt x="440383" y="292115"/>
                    <a:pt x="443995" y="286814"/>
                  </a:cubicBezTo>
                  <a:cubicBezTo>
                    <a:pt x="447611" y="281494"/>
                    <a:pt x="448974" y="274981"/>
                    <a:pt x="447772" y="268679"/>
                  </a:cubicBezTo>
                  <a:close/>
                  <a:moveTo>
                    <a:pt x="73359" y="314660"/>
                  </a:moveTo>
                  <a:lnTo>
                    <a:pt x="53214" y="208507"/>
                  </a:lnTo>
                  <a:cubicBezTo>
                    <a:pt x="47312" y="177434"/>
                    <a:pt x="53888" y="145910"/>
                    <a:pt x="71732" y="119749"/>
                  </a:cubicBezTo>
                  <a:cubicBezTo>
                    <a:pt x="89676" y="93438"/>
                    <a:pt x="116837" y="75696"/>
                    <a:pt x="148211" y="69779"/>
                  </a:cubicBezTo>
                  <a:lnTo>
                    <a:pt x="236269" y="53184"/>
                  </a:lnTo>
                  <a:cubicBezTo>
                    <a:pt x="243721" y="51770"/>
                    <a:pt x="251161" y="51095"/>
                    <a:pt x="258488" y="51095"/>
                  </a:cubicBezTo>
                  <a:cubicBezTo>
                    <a:pt x="314646" y="51095"/>
                    <a:pt x="364802" y="90884"/>
                    <a:pt x="375606" y="147793"/>
                  </a:cubicBezTo>
                  <a:lnTo>
                    <a:pt x="395736" y="253894"/>
                  </a:lnTo>
                  <a:lnTo>
                    <a:pt x="73359" y="31466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76" name="PA-任意多边形: 形状 1547"/>
            <p:cNvSpPr/>
            <p:nvPr>
              <p:custDataLst>
                <p:tags r:id="rId6"/>
              </p:custDataLst>
            </p:nvPr>
          </p:nvSpPr>
          <p:spPr>
            <a:xfrm>
              <a:off x="9511485" y="2054473"/>
              <a:ext cx="432288" cy="981808"/>
            </a:xfrm>
            <a:custGeom>
              <a:avLst/>
              <a:gdLst>
                <a:gd name="connsiteX0" fmla="*/ 429981 w 432288"/>
                <a:gd name="connsiteY0" fmla="*/ 912491 h 981807"/>
                <a:gd name="connsiteX1" fmla="*/ 400768 w 432288"/>
                <a:gd name="connsiteY1" fmla="*/ 892547 h 981807"/>
                <a:gd name="connsiteX2" fmla="*/ 210898 w 432288"/>
                <a:gd name="connsiteY2" fmla="*/ 928335 h 981807"/>
                <a:gd name="connsiteX3" fmla="*/ 56996 w 432288"/>
                <a:gd name="connsiteY3" fmla="*/ 117399 h 981807"/>
                <a:gd name="connsiteX4" fmla="*/ 377740 w 432288"/>
                <a:gd name="connsiteY4" fmla="*/ 56952 h 981807"/>
                <a:gd name="connsiteX5" fmla="*/ 380253 w 432288"/>
                <a:gd name="connsiteY5" fmla="*/ 70221 h 981807"/>
                <a:gd name="connsiteX6" fmla="*/ 409487 w 432288"/>
                <a:gd name="connsiteY6" fmla="*/ 90128 h 981807"/>
                <a:gd name="connsiteX7" fmla="*/ 429395 w 432288"/>
                <a:gd name="connsiteY7" fmla="*/ 60894 h 981807"/>
                <a:gd name="connsiteX8" fmla="*/ 422218 w 432288"/>
                <a:gd name="connsiteY8" fmla="*/ 23090 h 981807"/>
                <a:gd name="connsiteX9" fmla="*/ 393020 w 432288"/>
                <a:gd name="connsiteY9" fmla="*/ 3183 h 981807"/>
                <a:gd name="connsiteX10" fmla="*/ 23120 w 432288"/>
                <a:gd name="connsiteY10" fmla="*/ 72895 h 981807"/>
                <a:gd name="connsiteX11" fmla="*/ 7089 w 432288"/>
                <a:gd name="connsiteY11" fmla="*/ 83373 h 981807"/>
                <a:gd name="connsiteX12" fmla="*/ 3187 w 432288"/>
                <a:gd name="connsiteY12" fmla="*/ 102130 h 981807"/>
                <a:gd name="connsiteX13" fmla="*/ 166424 w 432288"/>
                <a:gd name="connsiteY13" fmla="*/ 962208 h 981807"/>
                <a:gd name="connsiteX14" fmla="*/ 190958 w 432288"/>
                <a:gd name="connsiteY14" fmla="*/ 982551 h 981807"/>
                <a:gd name="connsiteX15" fmla="*/ 195622 w 432288"/>
                <a:gd name="connsiteY15" fmla="*/ 982115 h 981807"/>
                <a:gd name="connsiteX16" fmla="*/ 410037 w 432288"/>
                <a:gd name="connsiteY16" fmla="*/ 941700 h 981807"/>
                <a:gd name="connsiteX17" fmla="*/ 429981 w 432288"/>
                <a:gd name="connsiteY17" fmla="*/ 912491 h 981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2288" h="981807">
                  <a:moveTo>
                    <a:pt x="429981" y="912491"/>
                  </a:moveTo>
                  <a:cubicBezTo>
                    <a:pt x="427416" y="898911"/>
                    <a:pt x="414374" y="889994"/>
                    <a:pt x="400768" y="892547"/>
                  </a:cubicBezTo>
                  <a:lnTo>
                    <a:pt x="210898" y="928335"/>
                  </a:lnTo>
                  <a:lnTo>
                    <a:pt x="56996" y="117399"/>
                  </a:lnTo>
                  <a:lnTo>
                    <a:pt x="377740" y="56952"/>
                  </a:lnTo>
                  <a:lnTo>
                    <a:pt x="380253" y="70221"/>
                  </a:lnTo>
                  <a:cubicBezTo>
                    <a:pt x="382828" y="83801"/>
                    <a:pt x="395984" y="92729"/>
                    <a:pt x="409487" y="90128"/>
                  </a:cubicBezTo>
                  <a:cubicBezTo>
                    <a:pt x="423053" y="87553"/>
                    <a:pt x="431970" y="74460"/>
                    <a:pt x="429395" y="60894"/>
                  </a:cubicBezTo>
                  <a:lnTo>
                    <a:pt x="422218" y="23090"/>
                  </a:lnTo>
                  <a:cubicBezTo>
                    <a:pt x="419642" y="9536"/>
                    <a:pt x="406564" y="633"/>
                    <a:pt x="393020" y="3183"/>
                  </a:cubicBezTo>
                  <a:lnTo>
                    <a:pt x="23120" y="72895"/>
                  </a:lnTo>
                  <a:cubicBezTo>
                    <a:pt x="16592" y="74123"/>
                    <a:pt x="10829" y="77896"/>
                    <a:pt x="7089" y="83373"/>
                  </a:cubicBezTo>
                  <a:cubicBezTo>
                    <a:pt x="3349" y="88861"/>
                    <a:pt x="1949" y="95616"/>
                    <a:pt x="3187" y="102130"/>
                  </a:cubicBezTo>
                  <a:lnTo>
                    <a:pt x="166424" y="962208"/>
                  </a:lnTo>
                  <a:cubicBezTo>
                    <a:pt x="168699" y="974198"/>
                    <a:pt x="179180" y="982551"/>
                    <a:pt x="190958" y="982551"/>
                  </a:cubicBezTo>
                  <a:cubicBezTo>
                    <a:pt x="192497" y="982551"/>
                    <a:pt x="194047" y="982401"/>
                    <a:pt x="195622" y="982115"/>
                  </a:cubicBezTo>
                  <a:lnTo>
                    <a:pt x="410037" y="941700"/>
                  </a:lnTo>
                  <a:cubicBezTo>
                    <a:pt x="423617" y="939139"/>
                    <a:pt x="432545" y="926072"/>
                    <a:pt x="429981" y="912491"/>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77" name="PA-任意多边形: 形状 1548"/>
            <p:cNvSpPr/>
            <p:nvPr>
              <p:custDataLst>
                <p:tags r:id="rId7"/>
              </p:custDataLst>
            </p:nvPr>
          </p:nvSpPr>
          <p:spPr>
            <a:xfrm>
              <a:off x="9675609" y="2948519"/>
              <a:ext cx="348029" cy="219808"/>
            </a:xfrm>
            <a:custGeom>
              <a:avLst/>
              <a:gdLst>
                <a:gd name="connsiteX0" fmla="*/ 344936 w 348028"/>
                <a:gd name="connsiteY0" fmla="*/ 156272 h 219807"/>
                <a:gd name="connsiteX1" fmla="*/ 315724 w 348028"/>
                <a:gd name="connsiteY1" fmla="*/ 136328 h 219807"/>
                <a:gd name="connsiteX2" fmla="*/ 148161 w 348028"/>
                <a:gd name="connsiteY2" fmla="*/ 167903 h 219807"/>
                <a:gd name="connsiteX3" fmla="*/ 75390 w 348028"/>
                <a:gd name="connsiteY3" fmla="*/ 84644 h 219807"/>
                <a:gd name="connsiteX4" fmla="*/ 246814 w 348028"/>
                <a:gd name="connsiteY4" fmla="*/ 52343 h 219807"/>
                <a:gd name="connsiteX5" fmla="*/ 266758 w 348028"/>
                <a:gd name="connsiteY5" fmla="*/ 23131 h 219807"/>
                <a:gd name="connsiteX6" fmla="*/ 237546 w 348028"/>
                <a:gd name="connsiteY6" fmla="*/ 3187 h 219807"/>
                <a:gd name="connsiteX7" fmla="*/ 23130 w 348028"/>
                <a:gd name="connsiteY7" fmla="*/ 43591 h 219807"/>
                <a:gd name="connsiteX8" fmla="*/ 4124 w 348028"/>
                <a:gd name="connsiteY8" fmla="*/ 59996 h 219807"/>
                <a:gd name="connsiteX9" fmla="*/ 8927 w 348028"/>
                <a:gd name="connsiteY9" fmla="*/ 84629 h 219807"/>
                <a:gd name="connsiteX10" fmla="*/ 119893 w 348028"/>
                <a:gd name="connsiteY10" fmla="*/ 211575 h 219807"/>
                <a:gd name="connsiteX11" fmla="*/ 138724 w 348028"/>
                <a:gd name="connsiteY11" fmla="*/ 220130 h 219807"/>
                <a:gd name="connsiteX12" fmla="*/ 143376 w 348028"/>
                <a:gd name="connsiteY12" fmla="*/ 219705 h 219807"/>
                <a:gd name="connsiteX13" fmla="*/ 324992 w 348028"/>
                <a:gd name="connsiteY13" fmla="*/ 185481 h 219807"/>
                <a:gd name="connsiteX14" fmla="*/ 344936 w 348028"/>
                <a:gd name="connsiteY14" fmla="*/ 156272 h 219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8028" h="219807">
                  <a:moveTo>
                    <a:pt x="344936" y="156272"/>
                  </a:moveTo>
                  <a:cubicBezTo>
                    <a:pt x="342372" y="142706"/>
                    <a:pt x="329293" y="133775"/>
                    <a:pt x="315724" y="136328"/>
                  </a:cubicBezTo>
                  <a:lnTo>
                    <a:pt x="148161" y="167903"/>
                  </a:lnTo>
                  <a:lnTo>
                    <a:pt x="75390" y="84644"/>
                  </a:lnTo>
                  <a:lnTo>
                    <a:pt x="246814" y="52343"/>
                  </a:lnTo>
                  <a:cubicBezTo>
                    <a:pt x="260395" y="49779"/>
                    <a:pt x="269322" y="36711"/>
                    <a:pt x="266758" y="23131"/>
                  </a:cubicBezTo>
                  <a:cubicBezTo>
                    <a:pt x="264194" y="9550"/>
                    <a:pt x="251126" y="622"/>
                    <a:pt x="237546" y="3187"/>
                  </a:cubicBezTo>
                  <a:lnTo>
                    <a:pt x="23130" y="43591"/>
                  </a:lnTo>
                  <a:cubicBezTo>
                    <a:pt x="14301" y="45254"/>
                    <a:pt x="7062" y="51519"/>
                    <a:pt x="4124" y="59996"/>
                  </a:cubicBezTo>
                  <a:cubicBezTo>
                    <a:pt x="1186" y="68473"/>
                    <a:pt x="3025" y="77866"/>
                    <a:pt x="8927" y="84629"/>
                  </a:cubicBezTo>
                  <a:lnTo>
                    <a:pt x="119893" y="211575"/>
                  </a:lnTo>
                  <a:cubicBezTo>
                    <a:pt x="124696" y="217063"/>
                    <a:pt x="131584" y="220130"/>
                    <a:pt x="138724" y="220130"/>
                  </a:cubicBezTo>
                  <a:cubicBezTo>
                    <a:pt x="140262" y="220130"/>
                    <a:pt x="141812" y="219990"/>
                    <a:pt x="143376" y="219705"/>
                  </a:cubicBezTo>
                  <a:lnTo>
                    <a:pt x="324992" y="185481"/>
                  </a:lnTo>
                  <a:cubicBezTo>
                    <a:pt x="338573" y="182920"/>
                    <a:pt x="347501" y="169838"/>
                    <a:pt x="344936" y="15627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81" name="PA-任意多边形: 形状 1549"/>
            <p:cNvSpPr/>
            <p:nvPr>
              <p:custDataLst>
                <p:tags r:id="rId8"/>
              </p:custDataLst>
            </p:nvPr>
          </p:nvSpPr>
          <p:spPr>
            <a:xfrm>
              <a:off x="9786590" y="3083715"/>
              <a:ext cx="245452" cy="238125"/>
            </a:xfrm>
            <a:custGeom>
              <a:avLst/>
              <a:gdLst>
                <a:gd name="connsiteX0" fmla="*/ 228292 w 245451"/>
                <a:gd name="connsiteY0" fmla="*/ 26303 h 238125"/>
                <a:gd name="connsiteX1" fmla="*/ 223291 w 245451"/>
                <a:gd name="connsiteY1" fmla="*/ 25065 h 238125"/>
                <a:gd name="connsiteX2" fmla="*/ 223005 w 245451"/>
                <a:gd name="connsiteY2" fmla="*/ 23127 h 238125"/>
                <a:gd name="connsiteX3" fmla="*/ 193793 w 245451"/>
                <a:gd name="connsiteY3" fmla="*/ 3183 h 238125"/>
                <a:gd name="connsiteX4" fmla="*/ 23130 w 245451"/>
                <a:gd name="connsiteY4" fmla="*/ 35345 h 238125"/>
                <a:gd name="connsiteX5" fmla="*/ 4124 w 245451"/>
                <a:gd name="connsiteY5" fmla="*/ 51750 h 238125"/>
                <a:gd name="connsiteX6" fmla="*/ 8927 w 245451"/>
                <a:gd name="connsiteY6" fmla="*/ 76383 h 238125"/>
                <a:gd name="connsiteX7" fmla="*/ 142640 w 245451"/>
                <a:gd name="connsiteY7" fmla="*/ 229351 h 238125"/>
                <a:gd name="connsiteX8" fmla="*/ 161474 w 245451"/>
                <a:gd name="connsiteY8" fmla="*/ 237905 h 238125"/>
                <a:gd name="connsiteX9" fmla="*/ 166126 w 245451"/>
                <a:gd name="connsiteY9" fmla="*/ 237480 h 238125"/>
                <a:gd name="connsiteX10" fmla="*/ 185022 w 245451"/>
                <a:gd name="connsiteY10" fmla="*/ 221335 h 238125"/>
                <a:gd name="connsiteX11" fmla="*/ 243407 w 245451"/>
                <a:gd name="connsiteY11" fmla="*/ 58274 h 238125"/>
                <a:gd name="connsiteX12" fmla="*/ 228292 w 245451"/>
                <a:gd name="connsiteY12" fmla="*/ 26303 h 238125"/>
                <a:gd name="connsiteX13" fmla="*/ 152264 w 245451"/>
                <a:gd name="connsiteY13" fmla="*/ 164390 h 238125"/>
                <a:gd name="connsiteX14" fmla="*/ 75360 w 245451"/>
                <a:gd name="connsiteY14" fmla="*/ 76408 h 238125"/>
                <a:gd name="connsiteX15" fmla="*/ 191617 w 245451"/>
                <a:gd name="connsiteY15" fmla="*/ 54501 h 238125"/>
                <a:gd name="connsiteX16" fmla="*/ 152264 w 245451"/>
                <a:gd name="connsiteY16" fmla="*/ 164390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5451" h="238125">
                  <a:moveTo>
                    <a:pt x="228292" y="26303"/>
                  </a:moveTo>
                  <a:cubicBezTo>
                    <a:pt x="226639" y="25703"/>
                    <a:pt x="224965" y="25303"/>
                    <a:pt x="223291" y="25065"/>
                  </a:cubicBezTo>
                  <a:cubicBezTo>
                    <a:pt x="223229" y="24428"/>
                    <a:pt x="223130" y="23776"/>
                    <a:pt x="223005" y="23127"/>
                  </a:cubicBezTo>
                  <a:cubicBezTo>
                    <a:pt x="220441" y="9561"/>
                    <a:pt x="207373" y="630"/>
                    <a:pt x="193793" y="3183"/>
                  </a:cubicBezTo>
                  <a:lnTo>
                    <a:pt x="23130" y="35345"/>
                  </a:lnTo>
                  <a:cubicBezTo>
                    <a:pt x="14301" y="37008"/>
                    <a:pt x="7062" y="43273"/>
                    <a:pt x="4124" y="51750"/>
                  </a:cubicBezTo>
                  <a:cubicBezTo>
                    <a:pt x="1186" y="60227"/>
                    <a:pt x="3025" y="69620"/>
                    <a:pt x="8927" y="76383"/>
                  </a:cubicBezTo>
                  <a:lnTo>
                    <a:pt x="142640" y="229351"/>
                  </a:lnTo>
                  <a:cubicBezTo>
                    <a:pt x="147443" y="234842"/>
                    <a:pt x="154330" y="237905"/>
                    <a:pt x="161474" y="237905"/>
                  </a:cubicBezTo>
                  <a:cubicBezTo>
                    <a:pt x="163012" y="237905"/>
                    <a:pt x="164573" y="237766"/>
                    <a:pt x="166126" y="237480"/>
                  </a:cubicBezTo>
                  <a:cubicBezTo>
                    <a:pt x="174842" y="235828"/>
                    <a:pt x="182033" y="229677"/>
                    <a:pt x="185022" y="221335"/>
                  </a:cubicBezTo>
                  <a:lnTo>
                    <a:pt x="243407" y="58274"/>
                  </a:lnTo>
                  <a:cubicBezTo>
                    <a:pt x="248063" y="45273"/>
                    <a:pt x="241297" y="30952"/>
                    <a:pt x="228292" y="26303"/>
                  </a:cubicBezTo>
                  <a:close/>
                  <a:moveTo>
                    <a:pt x="152264" y="164390"/>
                  </a:moveTo>
                  <a:lnTo>
                    <a:pt x="75360" y="76408"/>
                  </a:lnTo>
                  <a:lnTo>
                    <a:pt x="191617" y="54501"/>
                  </a:lnTo>
                  <a:lnTo>
                    <a:pt x="152264" y="16439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13" name="PA-任意多边形: 形状 1550"/>
            <p:cNvSpPr/>
            <p:nvPr>
              <p:custDataLst>
                <p:tags r:id="rId9"/>
              </p:custDataLst>
            </p:nvPr>
          </p:nvSpPr>
          <p:spPr>
            <a:xfrm>
              <a:off x="9604131" y="2208528"/>
              <a:ext cx="128221" cy="446942"/>
            </a:xfrm>
            <a:custGeom>
              <a:avLst/>
              <a:gdLst>
                <a:gd name="connsiteX0" fmla="*/ 126946 w 128221"/>
                <a:gd name="connsiteY0" fmla="*/ 416283 h 446942"/>
                <a:gd name="connsiteX1" fmla="*/ 52332 w 128221"/>
                <a:gd name="connsiteY1" fmla="*/ 23102 h 446942"/>
                <a:gd name="connsiteX2" fmla="*/ 23098 w 128221"/>
                <a:gd name="connsiteY2" fmla="*/ 3195 h 446942"/>
                <a:gd name="connsiteX3" fmla="*/ 3191 w 128221"/>
                <a:gd name="connsiteY3" fmla="*/ 32430 h 446942"/>
                <a:gd name="connsiteX4" fmla="*/ 77804 w 128221"/>
                <a:gd name="connsiteY4" fmla="*/ 425611 h 446942"/>
                <a:gd name="connsiteX5" fmla="*/ 102339 w 128221"/>
                <a:gd name="connsiteY5" fmla="*/ 445957 h 446942"/>
                <a:gd name="connsiteX6" fmla="*/ 107039 w 128221"/>
                <a:gd name="connsiteY6" fmla="*/ 445518 h 446942"/>
                <a:gd name="connsiteX7" fmla="*/ 126946 w 128221"/>
                <a:gd name="connsiteY7" fmla="*/ 416283 h 446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221" h="446942">
                  <a:moveTo>
                    <a:pt x="126946" y="416283"/>
                  </a:moveTo>
                  <a:lnTo>
                    <a:pt x="52332" y="23102"/>
                  </a:lnTo>
                  <a:cubicBezTo>
                    <a:pt x="49757" y="9522"/>
                    <a:pt x="36638" y="605"/>
                    <a:pt x="23098" y="3195"/>
                  </a:cubicBezTo>
                  <a:cubicBezTo>
                    <a:pt x="9532" y="5771"/>
                    <a:pt x="615" y="18864"/>
                    <a:pt x="3191" y="32430"/>
                  </a:cubicBezTo>
                  <a:lnTo>
                    <a:pt x="77804" y="425611"/>
                  </a:lnTo>
                  <a:cubicBezTo>
                    <a:pt x="80079" y="437601"/>
                    <a:pt x="90571" y="445957"/>
                    <a:pt x="102339" y="445957"/>
                  </a:cubicBezTo>
                  <a:cubicBezTo>
                    <a:pt x="103888" y="445957"/>
                    <a:pt x="105452" y="445807"/>
                    <a:pt x="107039" y="445518"/>
                  </a:cubicBezTo>
                  <a:cubicBezTo>
                    <a:pt x="120608" y="442946"/>
                    <a:pt x="129521" y="429853"/>
                    <a:pt x="126946" y="416283"/>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14" name="PA-任意多边形: 形状 1551"/>
            <p:cNvSpPr/>
            <p:nvPr>
              <p:custDataLst>
                <p:tags r:id="rId10"/>
              </p:custDataLst>
            </p:nvPr>
          </p:nvSpPr>
          <p:spPr>
            <a:xfrm>
              <a:off x="9896479" y="1807002"/>
              <a:ext cx="428625" cy="326048"/>
            </a:xfrm>
            <a:custGeom>
              <a:avLst/>
              <a:gdLst>
                <a:gd name="connsiteX0" fmla="*/ 260205 w 428625"/>
                <a:gd name="connsiteY0" fmla="*/ 2748 h 326048"/>
                <a:gd name="connsiteX1" fmla="*/ 170084 w 428625"/>
                <a:gd name="connsiteY1" fmla="*/ 2748 h 326048"/>
                <a:gd name="connsiteX2" fmla="*/ 2748 w 428625"/>
                <a:gd name="connsiteY2" fmla="*/ 170098 h 326048"/>
                <a:gd name="connsiteX3" fmla="*/ 2748 w 428625"/>
                <a:gd name="connsiteY3" fmla="*/ 302023 h 326048"/>
                <a:gd name="connsiteX4" fmla="*/ 26919 w 428625"/>
                <a:gd name="connsiteY4" fmla="*/ 326195 h 326048"/>
                <a:gd name="connsiteX5" fmla="*/ 403369 w 428625"/>
                <a:gd name="connsiteY5" fmla="*/ 326195 h 326048"/>
                <a:gd name="connsiteX6" fmla="*/ 427541 w 428625"/>
                <a:gd name="connsiteY6" fmla="*/ 302023 h 326048"/>
                <a:gd name="connsiteX7" fmla="*/ 427541 w 428625"/>
                <a:gd name="connsiteY7" fmla="*/ 170098 h 326048"/>
                <a:gd name="connsiteX8" fmla="*/ 260205 w 428625"/>
                <a:gd name="connsiteY8" fmla="*/ 2748 h 326048"/>
                <a:gd name="connsiteX9" fmla="*/ 379201 w 428625"/>
                <a:gd name="connsiteY9" fmla="*/ 277837 h 326048"/>
                <a:gd name="connsiteX10" fmla="*/ 51094 w 428625"/>
                <a:gd name="connsiteY10" fmla="*/ 277837 h 326048"/>
                <a:gd name="connsiteX11" fmla="*/ 51094 w 428625"/>
                <a:gd name="connsiteY11" fmla="*/ 170084 h 326048"/>
                <a:gd name="connsiteX12" fmla="*/ 170087 w 428625"/>
                <a:gd name="connsiteY12" fmla="*/ 51076 h 326048"/>
                <a:gd name="connsiteX13" fmla="*/ 260208 w 428625"/>
                <a:gd name="connsiteY13" fmla="*/ 51076 h 326048"/>
                <a:gd name="connsiteX14" fmla="*/ 379201 w 428625"/>
                <a:gd name="connsiteY14" fmla="*/ 170084 h 326048"/>
                <a:gd name="connsiteX15" fmla="*/ 379201 w 428625"/>
                <a:gd name="connsiteY15" fmla="*/ 277837 h 32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8625" h="326048">
                  <a:moveTo>
                    <a:pt x="260205" y="2748"/>
                  </a:moveTo>
                  <a:lnTo>
                    <a:pt x="170084" y="2748"/>
                  </a:lnTo>
                  <a:cubicBezTo>
                    <a:pt x="77812" y="2748"/>
                    <a:pt x="2748" y="77827"/>
                    <a:pt x="2748" y="170098"/>
                  </a:cubicBezTo>
                  <a:lnTo>
                    <a:pt x="2748" y="302023"/>
                  </a:lnTo>
                  <a:cubicBezTo>
                    <a:pt x="2748" y="315376"/>
                    <a:pt x="13566" y="326195"/>
                    <a:pt x="26919" y="326195"/>
                  </a:cubicBezTo>
                  <a:lnTo>
                    <a:pt x="403369" y="326195"/>
                  </a:lnTo>
                  <a:cubicBezTo>
                    <a:pt x="416722" y="326195"/>
                    <a:pt x="427541" y="315365"/>
                    <a:pt x="427541" y="302023"/>
                  </a:cubicBezTo>
                  <a:lnTo>
                    <a:pt x="427541" y="170098"/>
                  </a:lnTo>
                  <a:cubicBezTo>
                    <a:pt x="427544" y="77812"/>
                    <a:pt x="352476" y="2748"/>
                    <a:pt x="260205" y="2748"/>
                  </a:cubicBezTo>
                  <a:close/>
                  <a:moveTo>
                    <a:pt x="379201" y="277837"/>
                  </a:moveTo>
                  <a:lnTo>
                    <a:pt x="51094" y="277837"/>
                  </a:lnTo>
                  <a:lnTo>
                    <a:pt x="51094" y="170084"/>
                  </a:lnTo>
                  <a:cubicBezTo>
                    <a:pt x="51094" y="104460"/>
                    <a:pt x="104475" y="51076"/>
                    <a:pt x="170087" y="51076"/>
                  </a:cubicBezTo>
                  <a:lnTo>
                    <a:pt x="260208" y="51076"/>
                  </a:lnTo>
                  <a:cubicBezTo>
                    <a:pt x="325821" y="51076"/>
                    <a:pt x="379201" y="104456"/>
                    <a:pt x="379201" y="170084"/>
                  </a:cubicBezTo>
                  <a:lnTo>
                    <a:pt x="379201" y="27783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15" name="PA-任意多边形: 形状 1552"/>
            <p:cNvSpPr/>
            <p:nvPr>
              <p:custDataLst>
                <p:tags r:id="rId11"/>
              </p:custDataLst>
            </p:nvPr>
          </p:nvSpPr>
          <p:spPr>
            <a:xfrm>
              <a:off x="9895640" y="2081267"/>
              <a:ext cx="428625" cy="930519"/>
            </a:xfrm>
            <a:custGeom>
              <a:avLst/>
              <a:gdLst>
                <a:gd name="connsiteX0" fmla="*/ 404212 w 428625"/>
                <a:gd name="connsiteY0" fmla="*/ 2748 h 930519"/>
                <a:gd name="connsiteX1" fmla="*/ 27758 w 428625"/>
                <a:gd name="connsiteY1" fmla="*/ 2748 h 930519"/>
                <a:gd name="connsiteX2" fmla="*/ 2748 w 428625"/>
                <a:gd name="connsiteY2" fmla="*/ 27758 h 930519"/>
                <a:gd name="connsiteX3" fmla="*/ 2748 w 428625"/>
                <a:gd name="connsiteY3" fmla="*/ 903080 h 930519"/>
                <a:gd name="connsiteX4" fmla="*/ 27758 w 428625"/>
                <a:gd name="connsiteY4" fmla="*/ 928090 h 930519"/>
                <a:gd name="connsiteX5" fmla="*/ 404208 w 428625"/>
                <a:gd name="connsiteY5" fmla="*/ 928090 h 930519"/>
                <a:gd name="connsiteX6" fmla="*/ 429219 w 428625"/>
                <a:gd name="connsiteY6" fmla="*/ 903080 h 930519"/>
                <a:gd name="connsiteX7" fmla="*/ 429219 w 428625"/>
                <a:gd name="connsiteY7" fmla="*/ 27754 h 930519"/>
                <a:gd name="connsiteX8" fmla="*/ 404212 w 428625"/>
                <a:gd name="connsiteY8" fmla="*/ 2748 h 930519"/>
                <a:gd name="connsiteX9" fmla="*/ 379201 w 428625"/>
                <a:gd name="connsiteY9" fmla="*/ 878070 h 930519"/>
                <a:gd name="connsiteX10" fmla="*/ 52769 w 428625"/>
                <a:gd name="connsiteY10" fmla="*/ 878070 h 930519"/>
                <a:gd name="connsiteX11" fmla="*/ 52769 w 428625"/>
                <a:gd name="connsiteY11" fmla="*/ 52765 h 930519"/>
                <a:gd name="connsiteX12" fmla="*/ 379201 w 428625"/>
                <a:gd name="connsiteY12" fmla="*/ 52765 h 930519"/>
                <a:gd name="connsiteX13" fmla="*/ 379201 w 428625"/>
                <a:gd name="connsiteY13" fmla="*/ 878070 h 93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625" h="930519">
                  <a:moveTo>
                    <a:pt x="404212" y="2748"/>
                  </a:moveTo>
                  <a:lnTo>
                    <a:pt x="27758" y="2748"/>
                  </a:lnTo>
                  <a:cubicBezTo>
                    <a:pt x="13954" y="2748"/>
                    <a:pt x="2748" y="13950"/>
                    <a:pt x="2748" y="27758"/>
                  </a:cubicBezTo>
                  <a:lnTo>
                    <a:pt x="2748" y="903080"/>
                  </a:lnTo>
                  <a:cubicBezTo>
                    <a:pt x="2748" y="916884"/>
                    <a:pt x="13950" y="928090"/>
                    <a:pt x="27758" y="928090"/>
                  </a:cubicBezTo>
                  <a:lnTo>
                    <a:pt x="404208" y="928090"/>
                  </a:lnTo>
                  <a:cubicBezTo>
                    <a:pt x="418027" y="928090"/>
                    <a:pt x="429219" y="916888"/>
                    <a:pt x="429219" y="903080"/>
                  </a:cubicBezTo>
                  <a:lnTo>
                    <a:pt x="429219" y="27754"/>
                  </a:lnTo>
                  <a:cubicBezTo>
                    <a:pt x="429219" y="13950"/>
                    <a:pt x="418016" y="2748"/>
                    <a:pt x="404212" y="2748"/>
                  </a:cubicBezTo>
                  <a:close/>
                  <a:moveTo>
                    <a:pt x="379201" y="878070"/>
                  </a:moveTo>
                  <a:lnTo>
                    <a:pt x="52769" y="878070"/>
                  </a:lnTo>
                  <a:lnTo>
                    <a:pt x="52769" y="52765"/>
                  </a:lnTo>
                  <a:lnTo>
                    <a:pt x="379201" y="52765"/>
                  </a:lnTo>
                  <a:lnTo>
                    <a:pt x="379201" y="87807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16" name="PA-任意多边形: 形状 1553"/>
            <p:cNvSpPr/>
            <p:nvPr>
              <p:custDataLst>
                <p:tags r:id="rId12"/>
              </p:custDataLst>
            </p:nvPr>
          </p:nvSpPr>
          <p:spPr>
            <a:xfrm>
              <a:off x="9895633" y="2961355"/>
              <a:ext cx="428625" cy="197827"/>
            </a:xfrm>
            <a:custGeom>
              <a:avLst/>
              <a:gdLst>
                <a:gd name="connsiteX0" fmla="*/ 425914 w 428625"/>
                <a:gd name="connsiteY0" fmla="*/ 15339 h 197826"/>
                <a:gd name="connsiteX1" fmla="*/ 404204 w 428625"/>
                <a:gd name="connsiteY1" fmla="*/ 2748 h 197826"/>
                <a:gd name="connsiteX2" fmla="*/ 27765 w 428625"/>
                <a:gd name="connsiteY2" fmla="*/ 2748 h 197826"/>
                <a:gd name="connsiteX3" fmla="*/ 6055 w 428625"/>
                <a:gd name="connsiteY3" fmla="*/ 15339 h 197826"/>
                <a:gd name="connsiteX4" fmla="*/ 6194 w 428625"/>
                <a:gd name="connsiteY4" fmla="*/ 40423 h 197826"/>
                <a:gd name="connsiteX5" fmla="*/ 91564 w 428625"/>
                <a:gd name="connsiteY5" fmla="*/ 185712 h 197826"/>
                <a:gd name="connsiteX6" fmla="*/ 113135 w 428625"/>
                <a:gd name="connsiteY6" fmla="*/ 198054 h 197826"/>
                <a:gd name="connsiteX7" fmla="*/ 318860 w 428625"/>
                <a:gd name="connsiteY7" fmla="*/ 198054 h 197826"/>
                <a:gd name="connsiteX8" fmla="*/ 340405 w 428625"/>
                <a:gd name="connsiteY8" fmla="*/ 185712 h 197826"/>
                <a:gd name="connsiteX9" fmla="*/ 425774 w 428625"/>
                <a:gd name="connsiteY9" fmla="*/ 40419 h 197826"/>
                <a:gd name="connsiteX10" fmla="*/ 425914 w 428625"/>
                <a:gd name="connsiteY10" fmla="*/ 15339 h 197826"/>
                <a:gd name="connsiteX11" fmla="*/ 304543 w 428625"/>
                <a:gd name="connsiteY11" fmla="*/ 148037 h 197826"/>
                <a:gd name="connsiteX12" fmla="*/ 127451 w 428625"/>
                <a:gd name="connsiteY12" fmla="*/ 148037 h 197826"/>
                <a:gd name="connsiteX13" fmla="*/ 71470 w 428625"/>
                <a:gd name="connsiteY13" fmla="*/ 52765 h 197826"/>
                <a:gd name="connsiteX14" fmla="*/ 360528 w 428625"/>
                <a:gd name="connsiteY14" fmla="*/ 52765 h 197826"/>
                <a:gd name="connsiteX15" fmla="*/ 304543 w 428625"/>
                <a:gd name="connsiteY15" fmla="*/ 148037 h 19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8625" h="197826">
                  <a:moveTo>
                    <a:pt x="425914" y="15339"/>
                  </a:moveTo>
                  <a:cubicBezTo>
                    <a:pt x="421448" y="7547"/>
                    <a:pt x="413172" y="2748"/>
                    <a:pt x="404204" y="2748"/>
                  </a:cubicBezTo>
                  <a:lnTo>
                    <a:pt x="27765" y="2748"/>
                  </a:lnTo>
                  <a:cubicBezTo>
                    <a:pt x="18800" y="2748"/>
                    <a:pt x="10510" y="7550"/>
                    <a:pt x="6055" y="15339"/>
                  </a:cubicBezTo>
                  <a:cubicBezTo>
                    <a:pt x="1589" y="23116"/>
                    <a:pt x="1655" y="32682"/>
                    <a:pt x="6194" y="40423"/>
                  </a:cubicBezTo>
                  <a:lnTo>
                    <a:pt x="91564" y="185712"/>
                  </a:lnTo>
                  <a:cubicBezTo>
                    <a:pt x="96067" y="193365"/>
                    <a:pt x="104269" y="198054"/>
                    <a:pt x="113135" y="198054"/>
                  </a:cubicBezTo>
                  <a:lnTo>
                    <a:pt x="318860" y="198054"/>
                  </a:lnTo>
                  <a:cubicBezTo>
                    <a:pt x="327725" y="198054"/>
                    <a:pt x="335928" y="193354"/>
                    <a:pt x="340405" y="185712"/>
                  </a:cubicBezTo>
                  <a:lnTo>
                    <a:pt x="425774" y="40419"/>
                  </a:lnTo>
                  <a:cubicBezTo>
                    <a:pt x="430313" y="32693"/>
                    <a:pt x="430365" y="23116"/>
                    <a:pt x="425914" y="15339"/>
                  </a:cubicBezTo>
                  <a:close/>
                  <a:moveTo>
                    <a:pt x="304543" y="148037"/>
                  </a:moveTo>
                  <a:lnTo>
                    <a:pt x="127451" y="148037"/>
                  </a:lnTo>
                  <a:lnTo>
                    <a:pt x="71470" y="52765"/>
                  </a:lnTo>
                  <a:lnTo>
                    <a:pt x="360528" y="52765"/>
                  </a:lnTo>
                  <a:lnTo>
                    <a:pt x="304543" y="14803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17" name="PA-任意多边形: 形状 1554"/>
            <p:cNvSpPr/>
            <p:nvPr>
              <p:custDataLst>
                <p:tags r:id="rId13"/>
              </p:custDataLst>
            </p:nvPr>
          </p:nvSpPr>
          <p:spPr>
            <a:xfrm>
              <a:off x="9980999" y="3106645"/>
              <a:ext cx="260106" cy="227135"/>
            </a:xfrm>
            <a:custGeom>
              <a:avLst/>
              <a:gdLst>
                <a:gd name="connsiteX0" fmla="*/ 255189 w 260105"/>
                <a:gd name="connsiteY0" fmla="*/ 15339 h 227134"/>
                <a:gd name="connsiteX1" fmla="*/ 233479 w 260105"/>
                <a:gd name="connsiteY1" fmla="*/ 2748 h 227134"/>
                <a:gd name="connsiteX2" fmla="*/ 27765 w 260105"/>
                <a:gd name="connsiteY2" fmla="*/ 2748 h 227134"/>
                <a:gd name="connsiteX3" fmla="*/ 6055 w 260105"/>
                <a:gd name="connsiteY3" fmla="*/ 15339 h 227134"/>
                <a:gd name="connsiteX4" fmla="*/ 6194 w 260105"/>
                <a:gd name="connsiteY4" fmla="*/ 40423 h 227134"/>
                <a:gd name="connsiteX5" fmla="*/ 109057 w 260105"/>
                <a:gd name="connsiteY5" fmla="*/ 215489 h 227134"/>
                <a:gd name="connsiteX6" fmla="*/ 130628 w 260105"/>
                <a:gd name="connsiteY6" fmla="*/ 227831 h 227134"/>
                <a:gd name="connsiteX7" fmla="*/ 152187 w 260105"/>
                <a:gd name="connsiteY7" fmla="*/ 215489 h 227134"/>
                <a:gd name="connsiteX8" fmla="*/ 255050 w 260105"/>
                <a:gd name="connsiteY8" fmla="*/ 40423 h 227134"/>
                <a:gd name="connsiteX9" fmla="*/ 255189 w 260105"/>
                <a:gd name="connsiteY9" fmla="*/ 15339 h 227134"/>
                <a:gd name="connsiteX10" fmla="*/ 130631 w 260105"/>
                <a:gd name="connsiteY10" fmla="*/ 153451 h 227134"/>
                <a:gd name="connsiteX11" fmla="*/ 71474 w 260105"/>
                <a:gd name="connsiteY11" fmla="*/ 52765 h 227134"/>
                <a:gd name="connsiteX12" fmla="*/ 189792 w 260105"/>
                <a:gd name="connsiteY12" fmla="*/ 52765 h 227134"/>
                <a:gd name="connsiteX13" fmla="*/ 130631 w 260105"/>
                <a:gd name="connsiteY13" fmla="*/ 153451 h 227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0105" h="227134">
                  <a:moveTo>
                    <a:pt x="255189" y="15339"/>
                  </a:moveTo>
                  <a:cubicBezTo>
                    <a:pt x="250723" y="7550"/>
                    <a:pt x="242447" y="2748"/>
                    <a:pt x="233479" y="2748"/>
                  </a:cubicBezTo>
                  <a:lnTo>
                    <a:pt x="27765" y="2748"/>
                  </a:lnTo>
                  <a:cubicBezTo>
                    <a:pt x="18800" y="2748"/>
                    <a:pt x="10510" y="7550"/>
                    <a:pt x="6055" y="15339"/>
                  </a:cubicBezTo>
                  <a:cubicBezTo>
                    <a:pt x="1589" y="23116"/>
                    <a:pt x="1655" y="32682"/>
                    <a:pt x="6194" y="40423"/>
                  </a:cubicBezTo>
                  <a:lnTo>
                    <a:pt x="109057" y="215489"/>
                  </a:lnTo>
                  <a:cubicBezTo>
                    <a:pt x="113560" y="223141"/>
                    <a:pt x="121762" y="227831"/>
                    <a:pt x="130628" y="227831"/>
                  </a:cubicBezTo>
                  <a:cubicBezTo>
                    <a:pt x="139493" y="227831"/>
                    <a:pt x="147696" y="223131"/>
                    <a:pt x="152187" y="215489"/>
                  </a:cubicBezTo>
                  <a:lnTo>
                    <a:pt x="255050" y="40423"/>
                  </a:lnTo>
                  <a:cubicBezTo>
                    <a:pt x="259592" y="32696"/>
                    <a:pt x="259644" y="23116"/>
                    <a:pt x="255189" y="15339"/>
                  </a:cubicBezTo>
                  <a:close/>
                  <a:moveTo>
                    <a:pt x="130631" y="153451"/>
                  </a:moveTo>
                  <a:lnTo>
                    <a:pt x="71474" y="52765"/>
                  </a:lnTo>
                  <a:lnTo>
                    <a:pt x="189792" y="52765"/>
                  </a:lnTo>
                  <a:lnTo>
                    <a:pt x="130631" y="15345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18" name="PA-任意多边形: 形状 1555"/>
            <p:cNvSpPr/>
            <p:nvPr>
              <p:custDataLst>
                <p:tags r:id="rId14"/>
              </p:custDataLst>
            </p:nvPr>
          </p:nvSpPr>
          <p:spPr>
            <a:xfrm>
              <a:off x="9970931" y="2181302"/>
              <a:ext cx="54952" cy="454269"/>
            </a:xfrm>
            <a:custGeom>
              <a:avLst/>
              <a:gdLst>
                <a:gd name="connsiteX0" fmla="*/ 27758 w 54951"/>
                <a:gd name="connsiteY0" fmla="*/ 2748 h 454269"/>
                <a:gd name="connsiteX1" fmla="*/ 2748 w 54951"/>
                <a:gd name="connsiteY1" fmla="*/ 27758 h 454269"/>
                <a:gd name="connsiteX2" fmla="*/ 2748 w 54951"/>
                <a:gd name="connsiteY2" fmla="*/ 427907 h 454269"/>
                <a:gd name="connsiteX3" fmla="*/ 27758 w 54951"/>
                <a:gd name="connsiteY3" fmla="*/ 452917 h 454269"/>
                <a:gd name="connsiteX4" fmla="*/ 52769 w 54951"/>
                <a:gd name="connsiteY4" fmla="*/ 427907 h 454269"/>
                <a:gd name="connsiteX5" fmla="*/ 52769 w 54951"/>
                <a:gd name="connsiteY5" fmla="*/ 27758 h 454269"/>
                <a:gd name="connsiteX6" fmla="*/ 27758 w 54951"/>
                <a:gd name="connsiteY6" fmla="*/ 2748 h 45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951" h="454269">
                  <a:moveTo>
                    <a:pt x="27758" y="2748"/>
                  </a:moveTo>
                  <a:cubicBezTo>
                    <a:pt x="13954" y="2748"/>
                    <a:pt x="2748" y="13950"/>
                    <a:pt x="2748" y="27758"/>
                  </a:cubicBezTo>
                  <a:lnTo>
                    <a:pt x="2748" y="427907"/>
                  </a:lnTo>
                  <a:cubicBezTo>
                    <a:pt x="2748" y="441711"/>
                    <a:pt x="13950" y="452917"/>
                    <a:pt x="27758" y="452917"/>
                  </a:cubicBezTo>
                  <a:cubicBezTo>
                    <a:pt x="41577" y="452917"/>
                    <a:pt x="52769" y="441715"/>
                    <a:pt x="52769" y="427907"/>
                  </a:cubicBezTo>
                  <a:lnTo>
                    <a:pt x="52769" y="27758"/>
                  </a:lnTo>
                  <a:cubicBezTo>
                    <a:pt x="52769" y="13954"/>
                    <a:pt x="41562" y="2748"/>
                    <a:pt x="27758" y="2748"/>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grpSp>
      <p:grpSp>
        <p:nvGrpSpPr>
          <p:cNvPr id="82" name="icon_3"/>
          <p:cNvGrpSpPr>
            <a:grpSpLocks noChangeAspect="1"/>
          </p:cNvGrpSpPr>
          <p:nvPr>
            <p:custDataLst>
              <p:tags r:id="rId15"/>
            </p:custDataLst>
          </p:nvPr>
        </p:nvGrpSpPr>
        <p:grpSpPr>
          <a:xfrm>
            <a:off x="2349442" y="3450521"/>
            <a:ext cx="406400" cy="307436"/>
            <a:chOff x="-1526286" y="31139858"/>
            <a:chExt cx="1527048" cy="1155192"/>
          </a:xfrm>
          <a:solidFill>
            <a:schemeClr val="accent1"/>
          </a:solidFill>
        </p:grpSpPr>
        <p:sp>
          <p:nvSpPr>
            <p:cNvPr id="83" name="PA-任意多边形: 形状 1613"/>
            <p:cNvSpPr/>
            <p:nvPr>
              <p:custDataLst>
                <p:tags r:id="rId16"/>
              </p:custDataLst>
            </p:nvPr>
          </p:nvSpPr>
          <p:spPr>
            <a:xfrm>
              <a:off x="-1347042" y="31856638"/>
              <a:ext cx="201168" cy="316992"/>
            </a:xfrm>
            <a:custGeom>
              <a:avLst/>
              <a:gdLst>
                <a:gd name="connsiteX0" fmla="*/ 33851 w 201168"/>
                <a:gd name="connsiteY0" fmla="*/ 316230 h 316992"/>
                <a:gd name="connsiteX1" fmla="*/ 168311 w 201168"/>
                <a:gd name="connsiteY1" fmla="*/ 316230 h 316992"/>
                <a:gd name="connsiteX2" fmla="*/ 200406 w 201168"/>
                <a:gd name="connsiteY2" fmla="*/ 285028 h 316992"/>
                <a:gd name="connsiteX3" fmla="*/ 200406 w 201168"/>
                <a:gd name="connsiteY3" fmla="*/ 35363 h 316992"/>
                <a:gd name="connsiteX4" fmla="*/ 168311 w 201168"/>
                <a:gd name="connsiteY4" fmla="*/ 2286 h 316992"/>
                <a:gd name="connsiteX5" fmla="*/ 33851 w 201168"/>
                <a:gd name="connsiteY5" fmla="*/ 2286 h 316992"/>
                <a:gd name="connsiteX6" fmla="*/ 2286 w 201168"/>
                <a:gd name="connsiteY6" fmla="*/ 35363 h 316992"/>
                <a:gd name="connsiteX7" fmla="*/ 2286 w 201168"/>
                <a:gd name="connsiteY7" fmla="*/ 285028 h 316992"/>
                <a:gd name="connsiteX8" fmla="*/ 33851 w 201168"/>
                <a:gd name="connsiteY8" fmla="*/ 316230 h 316992"/>
                <a:gd name="connsiteX9" fmla="*/ 66294 w 201168"/>
                <a:gd name="connsiteY9" fmla="*/ 66294 h 316992"/>
                <a:gd name="connsiteX10" fmla="*/ 136398 w 201168"/>
                <a:gd name="connsiteY10" fmla="*/ 66294 h 316992"/>
                <a:gd name="connsiteX11" fmla="*/ 136398 w 201168"/>
                <a:gd name="connsiteY11" fmla="*/ 252222 h 316992"/>
                <a:gd name="connsiteX12" fmla="*/ 66294 w 201168"/>
                <a:gd name="connsiteY12" fmla="*/ 252222 h 316992"/>
                <a:gd name="connsiteX13" fmla="*/ 66294 w 201168"/>
                <a:gd name="connsiteY13" fmla="*/ 66294 h 31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1168" h="316992">
                  <a:moveTo>
                    <a:pt x="33851" y="316230"/>
                  </a:moveTo>
                  <a:lnTo>
                    <a:pt x="168311" y="316230"/>
                  </a:lnTo>
                  <a:cubicBezTo>
                    <a:pt x="186114" y="316230"/>
                    <a:pt x="200406" y="302831"/>
                    <a:pt x="200406" y="285028"/>
                  </a:cubicBezTo>
                  <a:lnTo>
                    <a:pt x="200406" y="35363"/>
                  </a:lnTo>
                  <a:cubicBezTo>
                    <a:pt x="200406" y="17559"/>
                    <a:pt x="186166" y="2286"/>
                    <a:pt x="168311" y="2286"/>
                  </a:cubicBezTo>
                  <a:lnTo>
                    <a:pt x="33851" y="2286"/>
                  </a:lnTo>
                  <a:cubicBezTo>
                    <a:pt x="16048" y="2286"/>
                    <a:pt x="2286" y="17559"/>
                    <a:pt x="2286" y="35363"/>
                  </a:cubicBezTo>
                  <a:lnTo>
                    <a:pt x="2286" y="285028"/>
                  </a:lnTo>
                  <a:cubicBezTo>
                    <a:pt x="2286" y="302834"/>
                    <a:pt x="15996" y="316230"/>
                    <a:pt x="33851" y="316230"/>
                  </a:cubicBezTo>
                  <a:close/>
                  <a:moveTo>
                    <a:pt x="66294" y="66294"/>
                  </a:moveTo>
                  <a:lnTo>
                    <a:pt x="136398" y="66294"/>
                  </a:lnTo>
                  <a:lnTo>
                    <a:pt x="136398" y="252222"/>
                  </a:lnTo>
                  <a:lnTo>
                    <a:pt x="66294" y="252222"/>
                  </a:lnTo>
                  <a:lnTo>
                    <a:pt x="66294" y="66294"/>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4" name="PA-任意多边形: 形状 1614"/>
            <p:cNvSpPr/>
            <p:nvPr>
              <p:custDataLst>
                <p:tags r:id="rId17"/>
              </p:custDataLst>
            </p:nvPr>
          </p:nvSpPr>
          <p:spPr>
            <a:xfrm>
              <a:off x="-1106250" y="31704238"/>
              <a:ext cx="201168" cy="469392"/>
            </a:xfrm>
            <a:custGeom>
              <a:avLst/>
              <a:gdLst>
                <a:gd name="connsiteX0" fmla="*/ 35089 w 201168"/>
                <a:gd name="connsiteY0" fmla="*/ 468630 h 469392"/>
                <a:gd name="connsiteX1" fmla="*/ 169548 w 201168"/>
                <a:gd name="connsiteY1" fmla="*/ 468630 h 469392"/>
                <a:gd name="connsiteX2" fmla="*/ 200406 w 201168"/>
                <a:gd name="connsiteY2" fmla="*/ 437428 h 469392"/>
                <a:gd name="connsiteX3" fmla="*/ 200406 w 201168"/>
                <a:gd name="connsiteY3" fmla="*/ 33888 h 469392"/>
                <a:gd name="connsiteX4" fmla="*/ 169548 w 201168"/>
                <a:gd name="connsiteY4" fmla="*/ 2286 h 469392"/>
                <a:gd name="connsiteX5" fmla="*/ 35089 w 201168"/>
                <a:gd name="connsiteY5" fmla="*/ 2286 h 469392"/>
                <a:gd name="connsiteX6" fmla="*/ 2286 w 201168"/>
                <a:gd name="connsiteY6" fmla="*/ 33888 h 469392"/>
                <a:gd name="connsiteX7" fmla="*/ 2286 w 201168"/>
                <a:gd name="connsiteY7" fmla="*/ 437431 h 469392"/>
                <a:gd name="connsiteX8" fmla="*/ 35089 w 201168"/>
                <a:gd name="connsiteY8" fmla="*/ 468630 h 469392"/>
                <a:gd name="connsiteX9" fmla="*/ 66294 w 201168"/>
                <a:gd name="connsiteY9" fmla="*/ 66294 h 469392"/>
                <a:gd name="connsiteX10" fmla="*/ 136398 w 201168"/>
                <a:gd name="connsiteY10" fmla="*/ 66294 h 469392"/>
                <a:gd name="connsiteX11" fmla="*/ 136398 w 201168"/>
                <a:gd name="connsiteY11" fmla="*/ 404622 h 469392"/>
                <a:gd name="connsiteX12" fmla="*/ 66294 w 201168"/>
                <a:gd name="connsiteY12" fmla="*/ 404622 h 469392"/>
                <a:gd name="connsiteX13" fmla="*/ 66294 w 201168"/>
                <a:gd name="connsiteY13" fmla="*/ 66294 h 46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1168" h="469392">
                  <a:moveTo>
                    <a:pt x="35089" y="468630"/>
                  </a:moveTo>
                  <a:lnTo>
                    <a:pt x="169548" y="468630"/>
                  </a:lnTo>
                  <a:cubicBezTo>
                    <a:pt x="187351" y="468630"/>
                    <a:pt x="200406" y="455231"/>
                    <a:pt x="200406" y="437428"/>
                  </a:cubicBezTo>
                  <a:lnTo>
                    <a:pt x="200406" y="33888"/>
                  </a:lnTo>
                  <a:cubicBezTo>
                    <a:pt x="200406" y="16084"/>
                    <a:pt x="187403" y="2286"/>
                    <a:pt x="169548" y="2286"/>
                  </a:cubicBezTo>
                  <a:lnTo>
                    <a:pt x="35089" y="2286"/>
                  </a:lnTo>
                  <a:cubicBezTo>
                    <a:pt x="17285" y="2286"/>
                    <a:pt x="2286" y="16084"/>
                    <a:pt x="2286" y="33888"/>
                  </a:cubicBezTo>
                  <a:lnTo>
                    <a:pt x="2286" y="437431"/>
                  </a:lnTo>
                  <a:cubicBezTo>
                    <a:pt x="2286" y="455234"/>
                    <a:pt x="17233" y="468630"/>
                    <a:pt x="35089" y="468630"/>
                  </a:cubicBezTo>
                  <a:close/>
                  <a:moveTo>
                    <a:pt x="66294" y="66294"/>
                  </a:moveTo>
                  <a:lnTo>
                    <a:pt x="136398" y="66294"/>
                  </a:lnTo>
                  <a:lnTo>
                    <a:pt x="136398" y="404622"/>
                  </a:lnTo>
                  <a:lnTo>
                    <a:pt x="66294" y="404622"/>
                  </a:lnTo>
                  <a:lnTo>
                    <a:pt x="66294" y="66294"/>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5" name="PA-任意多边形: 形状 1615"/>
            <p:cNvSpPr/>
            <p:nvPr>
              <p:custDataLst>
                <p:tags r:id="rId18"/>
              </p:custDataLst>
            </p:nvPr>
          </p:nvSpPr>
          <p:spPr>
            <a:xfrm>
              <a:off x="-862407" y="31301905"/>
              <a:ext cx="201168" cy="871728"/>
            </a:xfrm>
            <a:custGeom>
              <a:avLst/>
              <a:gdLst>
                <a:gd name="connsiteX0" fmla="*/ 33275 w 201168"/>
                <a:gd name="connsiteY0" fmla="*/ 870963 h 871728"/>
                <a:gd name="connsiteX1" fmla="*/ 167734 w 201168"/>
                <a:gd name="connsiteY1" fmla="*/ 870963 h 871728"/>
                <a:gd name="connsiteX2" fmla="*/ 200403 w 201168"/>
                <a:gd name="connsiteY2" fmla="*/ 839761 h 871728"/>
                <a:gd name="connsiteX3" fmla="*/ 200403 w 201168"/>
                <a:gd name="connsiteY3" fmla="*/ 34561 h 871728"/>
                <a:gd name="connsiteX4" fmla="*/ 167734 w 201168"/>
                <a:gd name="connsiteY4" fmla="*/ 2286 h 871728"/>
                <a:gd name="connsiteX5" fmla="*/ 33275 w 201168"/>
                <a:gd name="connsiteY5" fmla="*/ 2286 h 871728"/>
                <a:gd name="connsiteX6" fmla="*/ 2286 w 201168"/>
                <a:gd name="connsiteY6" fmla="*/ 34561 h 871728"/>
                <a:gd name="connsiteX7" fmla="*/ 2286 w 201168"/>
                <a:gd name="connsiteY7" fmla="*/ 839764 h 871728"/>
                <a:gd name="connsiteX8" fmla="*/ 33275 w 201168"/>
                <a:gd name="connsiteY8" fmla="*/ 870963 h 871728"/>
                <a:gd name="connsiteX9" fmla="*/ 66291 w 201168"/>
                <a:gd name="connsiteY9" fmla="*/ 66291 h 871728"/>
                <a:gd name="connsiteX10" fmla="*/ 136395 w 201168"/>
                <a:gd name="connsiteY10" fmla="*/ 66291 h 871728"/>
                <a:gd name="connsiteX11" fmla="*/ 136395 w 201168"/>
                <a:gd name="connsiteY11" fmla="*/ 806955 h 871728"/>
                <a:gd name="connsiteX12" fmla="*/ 66291 w 201168"/>
                <a:gd name="connsiteY12" fmla="*/ 806955 h 871728"/>
                <a:gd name="connsiteX13" fmla="*/ 66291 w 201168"/>
                <a:gd name="connsiteY13" fmla="*/ 66291 h 87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1168" h="871728">
                  <a:moveTo>
                    <a:pt x="33275" y="870963"/>
                  </a:moveTo>
                  <a:lnTo>
                    <a:pt x="167734" y="870963"/>
                  </a:lnTo>
                  <a:cubicBezTo>
                    <a:pt x="185538" y="870963"/>
                    <a:pt x="200403" y="857564"/>
                    <a:pt x="200403" y="839761"/>
                  </a:cubicBezTo>
                  <a:lnTo>
                    <a:pt x="200403" y="34561"/>
                  </a:lnTo>
                  <a:cubicBezTo>
                    <a:pt x="200403" y="16758"/>
                    <a:pt x="185590" y="2286"/>
                    <a:pt x="167734" y="2286"/>
                  </a:cubicBezTo>
                  <a:lnTo>
                    <a:pt x="33275" y="2286"/>
                  </a:lnTo>
                  <a:cubicBezTo>
                    <a:pt x="15420" y="2286"/>
                    <a:pt x="2286" y="16761"/>
                    <a:pt x="2286" y="34561"/>
                  </a:cubicBezTo>
                  <a:lnTo>
                    <a:pt x="2286" y="839764"/>
                  </a:lnTo>
                  <a:cubicBezTo>
                    <a:pt x="2283" y="857567"/>
                    <a:pt x="15417" y="870963"/>
                    <a:pt x="33275" y="870963"/>
                  </a:cubicBezTo>
                  <a:close/>
                  <a:moveTo>
                    <a:pt x="66291" y="66291"/>
                  </a:moveTo>
                  <a:lnTo>
                    <a:pt x="136395" y="66291"/>
                  </a:lnTo>
                  <a:lnTo>
                    <a:pt x="136395" y="806955"/>
                  </a:lnTo>
                  <a:lnTo>
                    <a:pt x="66291" y="806955"/>
                  </a:lnTo>
                  <a:lnTo>
                    <a:pt x="66291" y="6629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6" name="PA-任意多边形: 形状 1616"/>
            <p:cNvSpPr/>
            <p:nvPr>
              <p:custDataLst>
                <p:tags r:id="rId19"/>
              </p:custDataLst>
            </p:nvPr>
          </p:nvSpPr>
          <p:spPr>
            <a:xfrm>
              <a:off x="-621618" y="31564030"/>
              <a:ext cx="201168" cy="609600"/>
            </a:xfrm>
            <a:custGeom>
              <a:avLst/>
              <a:gdLst>
                <a:gd name="connsiteX0" fmla="*/ 34513 w 201168"/>
                <a:gd name="connsiteY0" fmla="*/ 608838 h 609600"/>
                <a:gd name="connsiteX1" fmla="*/ 168972 w 201168"/>
                <a:gd name="connsiteY1" fmla="*/ 608838 h 609600"/>
                <a:gd name="connsiteX2" fmla="*/ 200406 w 201168"/>
                <a:gd name="connsiteY2" fmla="*/ 577636 h 609600"/>
                <a:gd name="connsiteX3" fmla="*/ 200406 w 201168"/>
                <a:gd name="connsiteY3" fmla="*/ 33504 h 609600"/>
                <a:gd name="connsiteX4" fmla="*/ 168972 w 201168"/>
                <a:gd name="connsiteY4" fmla="*/ 2286 h 609600"/>
                <a:gd name="connsiteX5" fmla="*/ 34513 w 201168"/>
                <a:gd name="connsiteY5" fmla="*/ 2286 h 609600"/>
                <a:gd name="connsiteX6" fmla="*/ 2286 w 201168"/>
                <a:gd name="connsiteY6" fmla="*/ 33504 h 609600"/>
                <a:gd name="connsiteX7" fmla="*/ 2286 w 201168"/>
                <a:gd name="connsiteY7" fmla="*/ 577639 h 609600"/>
                <a:gd name="connsiteX8" fmla="*/ 34513 w 201168"/>
                <a:gd name="connsiteY8" fmla="*/ 608838 h 609600"/>
                <a:gd name="connsiteX9" fmla="*/ 66294 w 201168"/>
                <a:gd name="connsiteY9" fmla="*/ 66294 h 609600"/>
                <a:gd name="connsiteX10" fmla="*/ 136398 w 201168"/>
                <a:gd name="connsiteY10" fmla="*/ 66294 h 609600"/>
                <a:gd name="connsiteX11" fmla="*/ 136398 w 201168"/>
                <a:gd name="connsiteY11" fmla="*/ 544830 h 609600"/>
                <a:gd name="connsiteX12" fmla="*/ 66294 w 201168"/>
                <a:gd name="connsiteY12" fmla="*/ 544830 h 609600"/>
                <a:gd name="connsiteX13" fmla="*/ 66294 w 201168"/>
                <a:gd name="connsiteY13" fmla="*/ 66294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1168" h="609600">
                  <a:moveTo>
                    <a:pt x="34513" y="608838"/>
                  </a:moveTo>
                  <a:lnTo>
                    <a:pt x="168972" y="608838"/>
                  </a:lnTo>
                  <a:cubicBezTo>
                    <a:pt x="186775" y="608838"/>
                    <a:pt x="200406" y="595439"/>
                    <a:pt x="200406" y="577636"/>
                  </a:cubicBezTo>
                  <a:lnTo>
                    <a:pt x="200406" y="33504"/>
                  </a:lnTo>
                  <a:cubicBezTo>
                    <a:pt x="200406" y="15700"/>
                    <a:pt x="186775" y="2286"/>
                    <a:pt x="168972" y="2286"/>
                  </a:cubicBezTo>
                  <a:lnTo>
                    <a:pt x="34513" y="2286"/>
                  </a:lnTo>
                  <a:cubicBezTo>
                    <a:pt x="16709" y="2286"/>
                    <a:pt x="2286" y="15700"/>
                    <a:pt x="2286" y="33504"/>
                  </a:cubicBezTo>
                  <a:lnTo>
                    <a:pt x="2286" y="577639"/>
                  </a:lnTo>
                  <a:cubicBezTo>
                    <a:pt x="2286" y="595442"/>
                    <a:pt x="16657" y="608838"/>
                    <a:pt x="34513" y="608838"/>
                  </a:cubicBezTo>
                  <a:close/>
                  <a:moveTo>
                    <a:pt x="66294" y="66294"/>
                  </a:moveTo>
                  <a:lnTo>
                    <a:pt x="136398" y="66294"/>
                  </a:lnTo>
                  <a:lnTo>
                    <a:pt x="136398" y="544830"/>
                  </a:lnTo>
                  <a:lnTo>
                    <a:pt x="66294" y="544830"/>
                  </a:lnTo>
                  <a:lnTo>
                    <a:pt x="66294" y="66294"/>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7" name="PA-任意多边形: 形状 1617"/>
            <p:cNvSpPr/>
            <p:nvPr>
              <p:custDataLst>
                <p:tags r:id="rId20"/>
              </p:custDataLst>
            </p:nvPr>
          </p:nvSpPr>
          <p:spPr>
            <a:xfrm>
              <a:off x="-380826" y="31393345"/>
              <a:ext cx="204216" cy="780288"/>
            </a:xfrm>
            <a:custGeom>
              <a:avLst/>
              <a:gdLst>
                <a:gd name="connsiteX0" fmla="*/ 35750 w 204216"/>
                <a:gd name="connsiteY0" fmla="*/ 779523 h 780288"/>
                <a:gd name="connsiteX1" fmla="*/ 170209 w 204216"/>
                <a:gd name="connsiteY1" fmla="*/ 779523 h 780288"/>
                <a:gd name="connsiteX2" fmla="*/ 203454 w 204216"/>
                <a:gd name="connsiteY2" fmla="*/ 748321 h 780288"/>
                <a:gd name="connsiteX3" fmla="*/ 203454 w 204216"/>
                <a:gd name="connsiteY3" fmla="*/ 34071 h 780288"/>
                <a:gd name="connsiteX4" fmla="*/ 170209 w 204216"/>
                <a:gd name="connsiteY4" fmla="*/ 2286 h 780288"/>
                <a:gd name="connsiteX5" fmla="*/ 35750 w 204216"/>
                <a:gd name="connsiteY5" fmla="*/ 2286 h 780288"/>
                <a:gd name="connsiteX6" fmla="*/ 2286 w 204216"/>
                <a:gd name="connsiteY6" fmla="*/ 34071 h 780288"/>
                <a:gd name="connsiteX7" fmla="*/ 2286 w 204216"/>
                <a:gd name="connsiteY7" fmla="*/ 748324 h 780288"/>
                <a:gd name="connsiteX8" fmla="*/ 35750 w 204216"/>
                <a:gd name="connsiteY8" fmla="*/ 779523 h 780288"/>
                <a:gd name="connsiteX9" fmla="*/ 69342 w 204216"/>
                <a:gd name="connsiteY9" fmla="*/ 66291 h 780288"/>
                <a:gd name="connsiteX10" fmla="*/ 139446 w 204216"/>
                <a:gd name="connsiteY10" fmla="*/ 66291 h 780288"/>
                <a:gd name="connsiteX11" fmla="*/ 139446 w 204216"/>
                <a:gd name="connsiteY11" fmla="*/ 715515 h 780288"/>
                <a:gd name="connsiteX12" fmla="*/ 69342 w 204216"/>
                <a:gd name="connsiteY12" fmla="*/ 715515 h 780288"/>
                <a:gd name="connsiteX13" fmla="*/ 69342 w 204216"/>
                <a:gd name="connsiteY13" fmla="*/ 66291 h 78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4216" h="780288">
                  <a:moveTo>
                    <a:pt x="35750" y="779523"/>
                  </a:moveTo>
                  <a:lnTo>
                    <a:pt x="170209" y="779523"/>
                  </a:lnTo>
                  <a:cubicBezTo>
                    <a:pt x="188013" y="779523"/>
                    <a:pt x="203454" y="766124"/>
                    <a:pt x="203454" y="748321"/>
                  </a:cubicBezTo>
                  <a:lnTo>
                    <a:pt x="203454" y="34071"/>
                  </a:lnTo>
                  <a:cubicBezTo>
                    <a:pt x="203454" y="16267"/>
                    <a:pt x="188068" y="2286"/>
                    <a:pt x="170209" y="2286"/>
                  </a:cubicBezTo>
                  <a:lnTo>
                    <a:pt x="35750" y="2286"/>
                  </a:lnTo>
                  <a:cubicBezTo>
                    <a:pt x="17947" y="2286"/>
                    <a:pt x="2286" y="16270"/>
                    <a:pt x="2286" y="34071"/>
                  </a:cubicBezTo>
                  <a:lnTo>
                    <a:pt x="2286" y="748324"/>
                  </a:lnTo>
                  <a:cubicBezTo>
                    <a:pt x="2286" y="766127"/>
                    <a:pt x="17895" y="779523"/>
                    <a:pt x="35750" y="779523"/>
                  </a:cubicBezTo>
                  <a:close/>
                  <a:moveTo>
                    <a:pt x="69342" y="66291"/>
                  </a:moveTo>
                  <a:lnTo>
                    <a:pt x="139446" y="66291"/>
                  </a:lnTo>
                  <a:lnTo>
                    <a:pt x="139446" y="715515"/>
                  </a:lnTo>
                  <a:lnTo>
                    <a:pt x="69342" y="715515"/>
                  </a:lnTo>
                  <a:lnTo>
                    <a:pt x="69342" y="6629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8" name="PA-任意多边形: 形状 1618"/>
            <p:cNvSpPr/>
            <p:nvPr>
              <p:custDataLst>
                <p:tags r:id="rId21"/>
              </p:custDataLst>
            </p:nvPr>
          </p:nvSpPr>
          <p:spPr>
            <a:xfrm>
              <a:off x="-1526286" y="31139858"/>
              <a:ext cx="1527048" cy="1155192"/>
            </a:xfrm>
            <a:custGeom>
              <a:avLst/>
              <a:gdLst>
                <a:gd name="connsiteX0" fmla="*/ 1472504 w 1527048"/>
                <a:gd name="connsiteY0" fmla="*/ 1046071 h 1155192"/>
                <a:gd name="connsiteX1" fmla="*/ 1425894 w 1527048"/>
                <a:gd name="connsiteY1" fmla="*/ 1072637 h 1155192"/>
                <a:gd name="connsiteX2" fmla="*/ 90090 w 1527048"/>
                <a:gd name="connsiteY2" fmla="*/ 1072637 h 1155192"/>
                <a:gd name="connsiteX3" fmla="*/ 90090 w 1527048"/>
                <a:gd name="connsiteY3" fmla="*/ 100718 h 1155192"/>
                <a:gd name="connsiteX4" fmla="*/ 111926 w 1527048"/>
                <a:gd name="connsiteY4" fmla="*/ 57199 h 1155192"/>
                <a:gd name="connsiteX5" fmla="*/ 57174 w 1527048"/>
                <a:gd name="connsiteY5" fmla="*/ 2286 h 1155192"/>
                <a:gd name="connsiteX6" fmla="*/ 2286 w 1527048"/>
                <a:gd name="connsiteY6" fmla="*/ 57199 h 1155192"/>
                <a:gd name="connsiteX7" fmla="*/ 26082 w 1527048"/>
                <a:gd name="connsiteY7" fmla="*/ 102407 h 1155192"/>
                <a:gd name="connsiteX8" fmla="*/ 26082 w 1527048"/>
                <a:gd name="connsiteY8" fmla="*/ 1103733 h 1155192"/>
                <a:gd name="connsiteX9" fmla="*/ 58464 w 1527048"/>
                <a:gd name="connsiteY9" fmla="*/ 1136645 h 1155192"/>
                <a:gd name="connsiteX10" fmla="*/ 1430743 w 1527048"/>
                <a:gd name="connsiteY10" fmla="*/ 1136645 h 1155192"/>
                <a:gd name="connsiteX11" fmla="*/ 1472504 w 1527048"/>
                <a:gd name="connsiteY11" fmla="*/ 1155634 h 1155192"/>
                <a:gd name="connsiteX12" fmla="*/ 1527417 w 1527048"/>
                <a:gd name="connsiteY12" fmla="*/ 1100852 h 1155192"/>
                <a:gd name="connsiteX13" fmla="*/ 1472504 w 1527048"/>
                <a:gd name="connsiteY13" fmla="*/ 1046071 h 1155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7048" h="1155192">
                  <a:moveTo>
                    <a:pt x="1472504" y="1046071"/>
                  </a:moveTo>
                  <a:cubicBezTo>
                    <a:pt x="1452811" y="1046071"/>
                    <a:pt x="1435587" y="1057397"/>
                    <a:pt x="1425894" y="1072637"/>
                  </a:cubicBezTo>
                  <a:lnTo>
                    <a:pt x="90090" y="1072637"/>
                  </a:lnTo>
                  <a:lnTo>
                    <a:pt x="90090" y="100718"/>
                  </a:lnTo>
                  <a:cubicBezTo>
                    <a:pt x="102282" y="90678"/>
                    <a:pt x="111926" y="74944"/>
                    <a:pt x="111926" y="57199"/>
                  </a:cubicBezTo>
                  <a:cubicBezTo>
                    <a:pt x="111926" y="26871"/>
                    <a:pt x="87502" y="2286"/>
                    <a:pt x="57174" y="2286"/>
                  </a:cubicBezTo>
                  <a:cubicBezTo>
                    <a:pt x="26847" y="2286"/>
                    <a:pt x="2286" y="26871"/>
                    <a:pt x="2286" y="57199"/>
                  </a:cubicBezTo>
                  <a:cubicBezTo>
                    <a:pt x="2286" y="75956"/>
                    <a:pt x="10842" y="92501"/>
                    <a:pt x="26082" y="102407"/>
                  </a:cubicBezTo>
                  <a:lnTo>
                    <a:pt x="26082" y="1103733"/>
                  </a:lnTo>
                  <a:cubicBezTo>
                    <a:pt x="26082" y="1121536"/>
                    <a:pt x="40609" y="1136645"/>
                    <a:pt x="58464" y="1136645"/>
                  </a:cubicBezTo>
                  <a:lnTo>
                    <a:pt x="1430743" y="1136645"/>
                  </a:lnTo>
                  <a:cubicBezTo>
                    <a:pt x="1440817" y="1148837"/>
                    <a:pt x="1455774" y="1155634"/>
                    <a:pt x="1472504" y="1155634"/>
                  </a:cubicBezTo>
                  <a:cubicBezTo>
                    <a:pt x="1502832" y="1155634"/>
                    <a:pt x="1527417" y="1131183"/>
                    <a:pt x="1527417" y="1100852"/>
                  </a:cubicBezTo>
                  <a:cubicBezTo>
                    <a:pt x="1527420" y="1070522"/>
                    <a:pt x="1502835" y="1046071"/>
                    <a:pt x="1472504" y="1046071"/>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15308" y="572758"/>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学习目标</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dirty="0">
                <a:solidFill>
                  <a:srgbClr val="1369B2"/>
                </a:solidFill>
                <a:latin typeface="微软雅黑" panose="020B0503020204020204" pitchFamily="34" charset="-122"/>
                <a:ea typeface="微软雅黑" panose="020B0503020204020204" pitchFamily="34" charset="-122"/>
                <a:cs typeface="+mn-ea"/>
                <a:sym typeface="+mn-lt"/>
              </a:rPr>
              <a:t>Target</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1559206" y="2421794"/>
            <a:ext cx="8568690" cy="688340"/>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掌握数据库、数据库系统、数据库管理系统的基本概念</a:t>
              </a:r>
              <a:endPar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2" name="MH_Others_1"/>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
        <p:nvSpPr>
          <p:cNvPr id="85" name="MH_Others_1"/>
          <p:cNvSpPr/>
          <p:nvPr/>
        </p:nvSpPr>
        <p:spPr bwMode="auto">
          <a:xfrm>
            <a:off x="1567815" y="3284855"/>
            <a:ext cx="130175" cy="68580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sp>
        <p:nvSpPr>
          <p:cNvPr id="10" name="Pentagon 5"/>
          <p:cNvSpPr/>
          <p:nvPr/>
        </p:nvSpPr>
        <p:spPr bwMode="auto">
          <a:xfrm>
            <a:off x="1630680" y="3305810"/>
            <a:ext cx="8561070" cy="68580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了解数据管理技术发展经历的三个阶段及其产生和发展的背景</a:t>
            </a:r>
            <a:endPar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grpSp>
        <p:nvGrpSpPr>
          <p:cNvPr id="5" name="组合 4"/>
          <p:cNvGrpSpPr/>
          <p:nvPr/>
        </p:nvGrpSpPr>
        <p:grpSpPr>
          <a:xfrm>
            <a:off x="1576562" y="4145818"/>
            <a:ext cx="8631979" cy="716016"/>
            <a:chOff x="985222" y="1779549"/>
            <a:chExt cx="6474827" cy="536888"/>
          </a:xfrm>
        </p:grpSpPr>
        <p:sp>
          <p:nvSpPr>
            <p:cNvPr id="6" name="Pentagon 3"/>
            <p:cNvSpPr/>
            <p:nvPr/>
          </p:nvSpPr>
          <p:spPr bwMode="auto">
            <a:xfrm>
              <a:off x="1032695" y="1779549"/>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掌握概念模型、组成数据模型的三个要素和三种主要的数据库模型</a:t>
              </a:r>
              <a:r>
                <a:rPr lang="en-US" altLang="zh-CN"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a:t>
              </a: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层次模型、网状模型和关系模型</a:t>
              </a:r>
              <a:endPar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7" name="MH_Others_1"/>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 name="组合 7"/>
          <p:cNvGrpSpPr/>
          <p:nvPr/>
        </p:nvGrpSpPr>
        <p:grpSpPr>
          <a:xfrm>
            <a:off x="1576986" y="5091334"/>
            <a:ext cx="8568690" cy="688340"/>
            <a:chOff x="978872" y="1800500"/>
            <a:chExt cx="6427354" cy="516136"/>
          </a:xfrm>
        </p:grpSpPr>
        <p:sp>
          <p:nvSpPr>
            <p:cNvPr id="12"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掌握数据库系统的三级模式结构和二级映像功能及其对数据独立性的意义</a:t>
              </a:r>
              <a:endPar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13" name="MH_Others_1"/>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Rectangle 2"/>
          <p:cNvSpPr>
            <a:spLocks noGrp="1"/>
          </p:cNvSpPr>
          <p:nvPr>
            <p:ph type="title"/>
          </p:nvPr>
        </p:nvSpPr>
        <p:spPr>
          <a:xfrm>
            <a:off x="609600" y="274955"/>
            <a:ext cx="10971530" cy="554990"/>
          </a:xfrm>
        </p:spPr>
        <p:txBody>
          <a:bodyPr vert="horz" wrap="square" lIns="91456" tIns="45728" rIns="91456" bIns="45728" anchor="ctr" anchorCtr="0">
            <a:normAutofit fontScale="90000"/>
          </a:bodyPr>
          <a:p>
            <a:pPr eaLnBrk="1" hangingPunct="1"/>
            <a:r>
              <a:rPr lang="zh-CN" altLang="en-US" sz="3600" dirty="0"/>
              <a:t>数据举例</a:t>
            </a:r>
            <a:endParaRPr lang="zh-CN" altLang="en-US" sz="3600" dirty="0"/>
          </a:p>
        </p:txBody>
      </p:sp>
      <p:grpSp>
        <p:nvGrpSpPr>
          <p:cNvPr id="30" name="组合 29"/>
          <p:cNvGrpSpPr/>
          <p:nvPr>
            <p:custDataLst>
              <p:tags r:id="rId1"/>
            </p:custDataLst>
          </p:nvPr>
        </p:nvGrpSpPr>
        <p:grpSpPr>
          <a:xfrm>
            <a:off x="2061845" y="1155700"/>
            <a:ext cx="8136890" cy="4734560"/>
            <a:chOff x="3247" y="1820"/>
            <a:chExt cx="12814" cy="7456"/>
          </a:xfrm>
        </p:grpSpPr>
        <p:sp>
          <p:nvSpPr>
            <p:cNvPr id="31" name="矩形 30"/>
            <p:cNvSpPr/>
            <p:nvPr>
              <p:custDataLst>
                <p:tags r:id="rId2"/>
              </p:custDataLst>
            </p:nvPr>
          </p:nvSpPr>
          <p:spPr>
            <a:xfrm>
              <a:off x="3247" y="2052"/>
              <a:ext cx="12815" cy="7225"/>
            </a:xfrm>
            <a:prstGeom prst="rect">
              <a:avLst/>
            </a:prstGeom>
            <a:noFill/>
            <a:ln w="22225" cmpd="dbl">
              <a:solidFill>
                <a:schemeClr val="bg1">
                  <a:lumMod val="65000"/>
                </a:schemeClr>
              </a:solidFill>
              <a:prstDash val="sysDot"/>
            </a:ln>
            <a:effectLst>
              <a:outerShdw blurRad="165100" dist="76200" dir="8100000" sx="101000" sy="101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2" name="流程图: 终止 31"/>
            <p:cNvSpPr/>
            <p:nvPr>
              <p:custDataLst>
                <p:tags r:id="rId3"/>
              </p:custDataLst>
            </p:nvPr>
          </p:nvSpPr>
          <p:spPr>
            <a:xfrm rot="5400000">
              <a:off x="4330" y="1998"/>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3" name="流程图: 终止 32"/>
            <p:cNvSpPr/>
            <p:nvPr>
              <p:custDataLst>
                <p:tags r:id="rId4"/>
              </p:custDataLst>
            </p:nvPr>
          </p:nvSpPr>
          <p:spPr>
            <a:xfrm rot="5400000">
              <a:off x="5046" y="1998"/>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4" name="文本框 33"/>
          <p:cNvSpPr txBox="1"/>
          <p:nvPr>
            <p:custDataLst>
              <p:tags r:id="rId5"/>
            </p:custDataLst>
          </p:nvPr>
        </p:nvSpPr>
        <p:spPr>
          <a:xfrm>
            <a:off x="2404951" y="1568686"/>
            <a:ext cx="7451010" cy="40576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980"/>
              </a:spcBef>
              <a:spcAft>
                <a:spcPts val="0"/>
              </a:spcAft>
              <a:buSzPct val="100000"/>
              <a:buNone/>
            </a:pPr>
            <a:r>
              <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数据的含义称为数据的语义，数据与其语义是不可分的。</a:t>
            </a:r>
            <a:endPar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80"/>
              </a:spcBef>
              <a:spcAft>
                <a:spcPts val="0"/>
              </a:spcAft>
              <a:buSzPct val="100000"/>
              <a:buNone/>
            </a:pPr>
            <a:r>
              <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例如  </a:t>
            </a:r>
            <a:r>
              <a:rPr lang="en-US" altLang="zh-CN"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0</a:t>
            </a:r>
            <a:r>
              <a:rPr lang="en-US" altLang="zh-CN"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是一个数据</a:t>
            </a:r>
            <a:endPar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80"/>
              </a:spcBef>
              <a:spcAft>
                <a:spcPts val="0"/>
              </a:spcAft>
              <a:buSzPct val="100000"/>
              <a:buNone/>
            </a:pPr>
            <a:r>
              <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语义</a:t>
            </a:r>
            <a:r>
              <a:rPr lang="en-US" altLang="zh-CN"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：学生某门课的成绩</a:t>
            </a:r>
            <a:endPar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80"/>
              </a:spcBef>
              <a:spcAft>
                <a:spcPts val="0"/>
              </a:spcAft>
              <a:buSzPct val="100000"/>
              <a:buNone/>
            </a:pPr>
            <a:r>
              <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语义</a:t>
            </a:r>
            <a:r>
              <a:rPr lang="en-US" altLang="zh-CN"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：某人的体重</a:t>
            </a:r>
            <a:endPar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80"/>
              </a:spcBef>
              <a:spcAft>
                <a:spcPts val="0"/>
              </a:spcAft>
              <a:buSzPct val="100000"/>
              <a:buNone/>
            </a:pPr>
            <a:r>
              <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语义</a:t>
            </a:r>
            <a:r>
              <a:rPr lang="en-US" altLang="zh-CN"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：计算机系</a:t>
            </a:r>
            <a:r>
              <a:rPr lang="en-US" altLang="zh-CN"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2013</a:t>
            </a:r>
            <a:r>
              <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级学生人数</a:t>
            </a:r>
            <a:endPar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80"/>
              </a:spcBef>
              <a:spcAft>
                <a:spcPts val="0"/>
              </a:spcAft>
              <a:buSzPct val="100000"/>
              <a:buNone/>
            </a:pPr>
            <a:r>
              <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语义</a:t>
            </a:r>
            <a:r>
              <a:rPr lang="en-US" altLang="zh-CN"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：请同学给出</a:t>
            </a:r>
            <a:r>
              <a:rPr lang="en-US" altLang="zh-CN"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spc="248" dirty="0" err="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Rectangle 1026"/>
          <p:cNvSpPr>
            <a:spLocks noGrp="1"/>
          </p:cNvSpPr>
          <p:nvPr>
            <p:ph type="title"/>
          </p:nvPr>
        </p:nvSpPr>
        <p:spPr>
          <a:xfrm>
            <a:off x="609600" y="274955"/>
            <a:ext cx="10971530" cy="572135"/>
          </a:xfrm>
        </p:spPr>
        <p:txBody>
          <a:bodyPr vert="horz" wrap="square" lIns="91456" tIns="45728" rIns="91456" bIns="45728" anchor="ctr" anchorCtr="0">
            <a:normAutofit fontScale="90000"/>
          </a:bodyPr>
          <a:p>
            <a:pPr eaLnBrk="1" hangingPunct="1"/>
            <a:r>
              <a:rPr lang="zh-CN" altLang="en-US" sz="3600" dirty="0"/>
              <a:t>数据举例</a:t>
            </a:r>
            <a:endParaRPr lang="zh-CN" altLang="en-US" sz="3600" dirty="0"/>
          </a:p>
        </p:txBody>
      </p:sp>
      <p:grpSp>
        <p:nvGrpSpPr>
          <p:cNvPr id="49" name="组合 48"/>
          <p:cNvGrpSpPr/>
          <p:nvPr>
            <p:custDataLst>
              <p:tags r:id="rId1"/>
            </p:custDataLst>
          </p:nvPr>
        </p:nvGrpSpPr>
        <p:grpSpPr>
          <a:xfrm>
            <a:off x="1979295" y="1155700"/>
            <a:ext cx="8230870" cy="4188460"/>
            <a:chOff x="3117" y="1820"/>
            <a:chExt cx="12962" cy="6596"/>
          </a:xfrm>
        </p:grpSpPr>
        <p:sp>
          <p:nvSpPr>
            <p:cNvPr id="50" name="矩形 49"/>
            <p:cNvSpPr/>
            <p:nvPr>
              <p:custDataLst>
                <p:tags r:id="rId2"/>
              </p:custDataLst>
            </p:nvPr>
          </p:nvSpPr>
          <p:spPr>
            <a:xfrm>
              <a:off x="3117" y="2052"/>
              <a:ext cx="12962" cy="6364"/>
            </a:xfrm>
            <a:prstGeom prst="rect">
              <a:avLst/>
            </a:prstGeom>
            <a:noFill/>
            <a:ln w="22225" cmpd="dbl">
              <a:solidFill>
                <a:schemeClr val="bg1">
                  <a:lumMod val="65000"/>
                </a:schemeClr>
              </a:solidFill>
              <a:prstDash val="sysDot"/>
            </a:ln>
            <a:effectLst>
              <a:outerShdw blurRad="165100" dist="76200" dir="8100000" sx="101000" sy="101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1" name="流程图: 终止 50"/>
            <p:cNvSpPr/>
            <p:nvPr>
              <p:custDataLst>
                <p:tags r:id="rId3"/>
              </p:custDataLst>
            </p:nvPr>
          </p:nvSpPr>
          <p:spPr>
            <a:xfrm rot="5400000">
              <a:off x="4215" y="1998"/>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2" name="流程图: 终止 51"/>
            <p:cNvSpPr/>
            <p:nvPr>
              <p:custDataLst>
                <p:tags r:id="rId4"/>
              </p:custDataLst>
            </p:nvPr>
          </p:nvSpPr>
          <p:spPr>
            <a:xfrm rot="5400000">
              <a:off x="4938" y="1998"/>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53" name="文本框 52"/>
          <p:cNvSpPr txBox="1"/>
          <p:nvPr>
            <p:custDataLst>
              <p:tags r:id="rId5"/>
            </p:custDataLst>
          </p:nvPr>
        </p:nvSpPr>
        <p:spPr>
          <a:xfrm>
            <a:off x="2322385" y="1568686"/>
            <a:ext cx="7544688" cy="35109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学生档案中的学生记录</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张三，男，200305，江苏省南京市，计算机系，2023</a:t>
            </a: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语义：学生姓名、性别、出生年月、出生地、所在院系、入学时间</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解释：</a:t>
            </a:r>
            <a:r>
              <a:rPr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张三同学，男生，2003年5月生，江苏省南京市人，2023年入学</a:t>
            </a:r>
            <a:endParaRPr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Rectangle 2"/>
          <p:cNvSpPr>
            <a:spLocks noGrp="1"/>
          </p:cNvSpPr>
          <p:nvPr>
            <p:ph type="title"/>
          </p:nvPr>
        </p:nvSpPr>
        <p:spPr>
          <a:xfrm>
            <a:off x="609600" y="274955"/>
            <a:ext cx="10971530" cy="563245"/>
          </a:xfrm>
        </p:spPr>
        <p:txBody>
          <a:bodyPr vert="horz" wrap="square" lIns="91456" tIns="45728" rIns="91456" bIns="45728" anchor="ctr" anchorCtr="0">
            <a:normAutofit fontScale="90000"/>
          </a:bodyPr>
          <a:p>
            <a:pPr eaLnBrk="1" hangingPunct="1"/>
            <a:r>
              <a:rPr lang="en-US" altLang="zh-CN" sz="3600" dirty="0"/>
              <a:t>2.  </a:t>
            </a:r>
            <a:r>
              <a:rPr lang="zh-CN" altLang="en-US" sz="3600" dirty="0"/>
              <a:t>数据库</a:t>
            </a:r>
            <a:endParaRPr lang="zh-CN" altLang="en-US" sz="3600" dirty="0"/>
          </a:p>
        </p:txBody>
      </p:sp>
      <p:sp>
        <p:nvSpPr>
          <p:cNvPr id="8" name="文本框 7"/>
          <p:cNvSpPr txBox="1"/>
          <p:nvPr>
            <p:custDataLst>
              <p:tags r:id="rId1"/>
            </p:custDataLst>
          </p:nvPr>
        </p:nvSpPr>
        <p:spPr>
          <a:xfrm>
            <a:off x="2843114" y="1098753"/>
            <a:ext cx="7519924" cy="447230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数据库的定义</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数据库（</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Database</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，简称</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DB</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）是长期储存在计算机内、有组织的、可共享的大量数据的集合。</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数据库的基本特征</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数据按一定的数据模型组织、描述和储存</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可为各种用户共享</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冗余度较小</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数据独立性较高</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易扩展</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362" name="icon_1"/>
          <p:cNvGrpSpPr>
            <a:grpSpLocks noChangeAspect="1"/>
          </p:cNvGrpSpPr>
          <p:nvPr>
            <p:custDataLst>
              <p:tags r:id="rId2"/>
            </p:custDataLst>
          </p:nvPr>
        </p:nvGrpSpPr>
        <p:grpSpPr>
          <a:xfrm>
            <a:off x="2131914" y="1254963"/>
            <a:ext cx="508000" cy="508000"/>
            <a:chOff x="7617667" y="25810417"/>
            <a:chExt cx="1527110" cy="1527110"/>
          </a:xfrm>
          <a:solidFill>
            <a:schemeClr val="accent1"/>
          </a:solidFill>
        </p:grpSpPr>
        <p:sp>
          <p:nvSpPr>
            <p:cNvPr id="363" name="PA-任意多边形: 形状 949"/>
            <p:cNvSpPr/>
            <p:nvPr>
              <p:custDataLst>
                <p:tags r:id="rId3"/>
              </p:custDataLst>
            </p:nvPr>
          </p:nvSpPr>
          <p:spPr>
            <a:xfrm>
              <a:off x="7617667" y="25810417"/>
              <a:ext cx="1527110" cy="1527110"/>
            </a:xfrm>
            <a:custGeom>
              <a:avLst/>
              <a:gdLst>
                <a:gd name="connsiteX0" fmla="*/ 1495231 w 1527110"/>
                <a:gd name="connsiteY0" fmla="*/ 1013149 h 1527110"/>
                <a:gd name="connsiteX1" fmla="*/ 1479680 w 1527110"/>
                <a:gd name="connsiteY1" fmla="*/ 1013149 h 1527110"/>
                <a:gd name="connsiteX2" fmla="*/ 1479680 w 1527110"/>
                <a:gd name="connsiteY2" fmla="*/ 142292 h 1527110"/>
                <a:gd name="connsiteX3" fmla="*/ 1448578 w 1527110"/>
                <a:gd name="connsiteY3" fmla="*/ 111190 h 1527110"/>
                <a:gd name="connsiteX4" fmla="*/ 935394 w 1527110"/>
                <a:gd name="connsiteY4" fmla="*/ 111190 h 1527110"/>
                <a:gd name="connsiteX5" fmla="*/ 935394 w 1527110"/>
                <a:gd name="connsiteY5" fmla="*/ 33435 h 1527110"/>
                <a:gd name="connsiteX6" fmla="*/ 904292 w 1527110"/>
                <a:gd name="connsiteY6" fmla="*/ 2333 h 1527110"/>
                <a:gd name="connsiteX7" fmla="*/ 624374 w 1527110"/>
                <a:gd name="connsiteY7" fmla="*/ 2333 h 1527110"/>
                <a:gd name="connsiteX8" fmla="*/ 593271 w 1527110"/>
                <a:gd name="connsiteY8" fmla="*/ 33435 h 1527110"/>
                <a:gd name="connsiteX9" fmla="*/ 593271 w 1527110"/>
                <a:gd name="connsiteY9" fmla="*/ 111190 h 1527110"/>
                <a:gd name="connsiteX10" fmla="*/ 80088 w 1527110"/>
                <a:gd name="connsiteY10" fmla="*/ 111190 h 1527110"/>
                <a:gd name="connsiteX11" fmla="*/ 48986 w 1527110"/>
                <a:gd name="connsiteY11" fmla="*/ 142292 h 1527110"/>
                <a:gd name="connsiteX12" fmla="*/ 48986 w 1527110"/>
                <a:gd name="connsiteY12" fmla="*/ 1013149 h 1527110"/>
                <a:gd name="connsiteX13" fmla="*/ 33435 w 1527110"/>
                <a:gd name="connsiteY13" fmla="*/ 1013149 h 1527110"/>
                <a:gd name="connsiteX14" fmla="*/ 2333 w 1527110"/>
                <a:gd name="connsiteY14" fmla="*/ 1044251 h 1527110"/>
                <a:gd name="connsiteX15" fmla="*/ 2333 w 1527110"/>
                <a:gd name="connsiteY15" fmla="*/ 1153108 h 1527110"/>
                <a:gd name="connsiteX16" fmla="*/ 33435 w 1527110"/>
                <a:gd name="connsiteY16" fmla="*/ 1184210 h 1527110"/>
                <a:gd name="connsiteX17" fmla="*/ 507237 w 1527110"/>
                <a:gd name="connsiteY17" fmla="*/ 1184210 h 1527110"/>
                <a:gd name="connsiteX18" fmla="*/ 348887 w 1527110"/>
                <a:gd name="connsiteY18" fmla="*/ 1448127 h 1527110"/>
                <a:gd name="connsiteX19" fmla="*/ 402224 w 1527110"/>
                <a:gd name="connsiteY19" fmla="*/ 1480131 h 1527110"/>
                <a:gd name="connsiteX20" fmla="*/ 579779 w 1527110"/>
                <a:gd name="connsiteY20" fmla="*/ 1184210 h 1527110"/>
                <a:gd name="connsiteX21" fmla="*/ 733231 w 1527110"/>
                <a:gd name="connsiteY21" fmla="*/ 1184210 h 1527110"/>
                <a:gd name="connsiteX22" fmla="*/ 733231 w 1527110"/>
                <a:gd name="connsiteY22" fmla="*/ 1526333 h 1527110"/>
                <a:gd name="connsiteX23" fmla="*/ 795435 w 1527110"/>
                <a:gd name="connsiteY23" fmla="*/ 1526333 h 1527110"/>
                <a:gd name="connsiteX24" fmla="*/ 795435 w 1527110"/>
                <a:gd name="connsiteY24" fmla="*/ 1184210 h 1527110"/>
                <a:gd name="connsiteX25" fmla="*/ 948886 w 1527110"/>
                <a:gd name="connsiteY25" fmla="*/ 1184210 h 1527110"/>
                <a:gd name="connsiteX26" fmla="*/ 1126438 w 1527110"/>
                <a:gd name="connsiteY26" fmla="*/ 1480131 h 1527110"/>
                <a:gd name="connsiteX27" fmla="*/ 1179775 w 1527110"/>
                <a:gd name="connsiteY27" fmla="*/ 1448127 h 1527110"/>
                <a:gd name="connsiteX28" fmla="*/ 1021428 w 1527110"/>
                <a:gd name="connsiteY28" fmla="*/ 1184210 h 1527110"/>
                <a:gd name="connsiteX29" fmla="*/ 1495231 w 1527110"/>
                <a:gd name="connsiteY29" fmla="*/ 1184210 h 1527110"/>
                <a:gd name="connsiteX30" fmla="*/ 1526333 w 1527110"/>
                <a:gd name="connsiteY30" fmla="*/ 1153108 h 1527110"/>
                <a:gd name="connsiteX31" fmla="*/ 1526333 w 1527110"/>
                <a:gd name="connsiteY31" fmla="*/ 1044251 h 1527110"/>
                <a:gd name="connsiteX32" fmla="*/ 1495231 w 1527110"/>
                <a:gd name="connsiteY32" fmla="*/ 1013149 h 1527110"/>
                <a:gd name="connsiteX33" fmla="*/ 655476 w 1527110"/>
                <a:gd name="connsiteY33" fmla="*/ 64537 h 1527110"/>
                <a:gd name="connsiteX34" fmla="*/ 873190 w 1527110"/>
                <a:gd name="connsiteY34" fmla="*/ 64537 h 1527110"/>
                <a:gd name="connsiteX35" fmla="*/ 873190 w 1527110"/>
                <a:gd name="connsiteY35" fmla="*/ 111190 h 1527110"/>
                <a:gd name="connsiteX36" fmla="*/ 655476 w 1527110"/>
                <a:gd name="connsiteY36" fmla="*/ 111190 h 1527110"/>
                <a:gd name="connsiteX37" fmla="*/ 655476 w 1527110"/>
                <a:gd name="connsiteY37" fmla="*/ 64537 h 1527110"/>
                <a:gd name="connsiteX38" fmla="*/ 111190 w 1527110"/>
                <a:gd name="connsiteY38" fmla="*/ 173394 h 1527110"/>
                <a:gd name="connsiteX39" fmla="*/ 1417476 w 1527110"/>
                <a:gd name="connsiteY39" fmla="*/ 173394 h 1527110"/>
                <a:gd name="connsiteX40" fmla="*/ 1417476 w 1527110"/>
                <a:gd name="connsiteY40" fmla="*/ 1013149 h 1527110"/>
                <a:gd name="connsiteX41" fmla="*/ 111190 w 1527110"/>
                <a:gd name="connsiteY41" fmla="*/ 1013149 h 1527110"/>
                <a:gd name="connsiteX42" fmla="*/ 111190 w 1527110"/>
                <a:gd name="connsiteY42" fmla="*/ 173394 h 1527110"/>
                <a:gd name="connsiteX43" fmla="*/ 1464129 w 1527110"/>
                <a:gd name="connsiteY43" fmla="*/ 1122006 h 1527110"/>
                <a:gd name="connsiteX44" fmla="*/ 64537 w 1527110"/>
                <a:gd name="connsiteY44" fmla="*/ 1122006 h 1527110"/>
                <a:gd name="connsiteX45" fmla="*/ 64537 w 1527110"/>
                <a:gd name="connsiteY45" fmla="*/ 1075353 h 1527110"/>
                <a:gd name="connsiteX46" fmla="*/ 1464129 w 1527110"/>
                <a:gd name="connsiteY46" fmla="*/ 1075353 h 1527110"/>
                <a:gd name="connsiteX47" fmla="*/ 1464129 w 1527110"/>
                <a:gd name="connsiteY47" fmla="*/ 1122006 h 152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527110" h="1527110">
                  <a:moveTo>
                    <a:pt x="1495231" y="1013149"/>
                  </a:moveTo>
                  <a:lnTo>
                    <a:pt x="1479680" y="1013149"/>
                  </a:lnTo>
                  <a:lnTo>
                    <a:pt x="1479680" y="142292"/>
                  </a:lnTo>
                  <a:cubicBezTo>
                    <a:pt x="1479680" y="125114"/>
                    <a:pt x="1465755" y="111190"/>
                    <a:pt x="1448578" y="111190"/>
                  </a:cubicBezTo>
                  <a:lnTo>
                    <a:pt x="935394" y="111190"/>
                  </a:lnTo>
                  <a:lnTo>
                    <a:pt x="935394" y="33435"/>
                  </a:lnTo>
                  <a:cubicBezTo>
                    <a:pt x="935394" y="16257"/>
                    <a:pt x="921470" y="2333"/>
                    <a:pt x="904292" y="2333"/>
                  </a:cubicBezTo>
                  <a:lnTo>
                    <a:pt x="624374" y="2333"/>
                  </a:lnTo>
                  <a:cubicBezTo>
                    <a:pt x="607196" y="2333"/>
                    <a:pt x="593271" y="16257"/>
                    <a:pt x="593271" y="33435"/>
                  </a:cubicBezTo>
                  <a:lnTo>
                    <a:pt x="593271" y="111190"/>
                  </a:lnTo>
                  <a:lnTo>
                    <a:pt x="80088" y="111190"/>
                  </a:lnTo>
                  <a:cubicBezTo>
                    <a:pt x="62910" y="111190"/>
                    <a:pt x="48986" y="125114"/>
                    <a:pt x="48986" y="142292"/>
                  </a:cubicBezTo>
                  <a:lnTo>
                    <a:pt x="48986" y="1013149"/>
                  </a:lnTo>
                  <a:lnTo>
                    <a:pt x="33435" y="1013149"/>
                  </a:lnTo>
                  <a:cubicBezTo>
                    <a:pt x="16257" y="1013149"/>
                    <a:pt x="2333" y="1027073"/>
                    <a:pt x="2333" y="1044251"/>
                  </a:cubicBezTo>
                  <a:lnTo>
                    <a:pt x="2333" y="1153108"/>
                  </a:lnTo>
                  <a:cubicBezTo>
                    <a:pt x="2333" y="1170286"/>
                    <a:pt x="16257" y="1184210"/>
                    <a:pt x="33435" y="1184210"/>
                  </a:cubicBezTo>
                  <a:lnTo>
                    <a:pt x="507237" y="1184210"/>
                  </a:lnTo>
                  <a:lnTo>
                    <a:pt x="348887" y="1448127"/>
                  </a:lnTo>
                  <a:lnTo>
                    <a:pt x="402224" y="1480131"/>
                  </a:lnTo>
                  <a:lnTo>
                    <a:pt x="579779" y="1184210"/>
                  </a:lnTo>
                  <a:lnTo>
                    <a:pt x="733231" y="1184210"/>
                  </a:lnTo>
                  <a:lnTo>
                    <a:pt x="733231" y="1526333"/>
                  </a:lnTo>
                  <a:lnTo>
                    <a:pt x="795435" y="1526333"/>
                  </a:lnTo>
                  <a:lnTo>
                    <a:pt x="795435" y="1184210"/>
                  </a:lnTo>
                  <a:lnTo>
                    <a:pt x="948886" y="1184210"/>
                  </a:lnTo>
                  <a:lnTo>
                    <a:pt x="1126438" y="1480131"/>
                  </a:lnTo>
                  <a:lnTo>
                    <a:pt x="1179775" y="1448127"/>
                  </a:lnTo>
                  <a:lnTo>
                    <a:pt x="1021428" y="1184210"/>
                  </a:lnTo>
                  <a:lnTo>
                    <a:pt x="1495231" y="1184210"/>
                  </a:lnTo>
                  <a:cubicBezTo>
                    <a:pt x="1512408" y="1184210"/>
                    <a:pt x="1526333" y="1170286"/>
                    <a:pt x="1526333" y="1153108"/>
                  </a:cubicBezTo>
                  <a:lnTo>
                    <a:pt x="1526333" y="1044251"/>
                  </a:lnTo>
                  <a:cubicBezTo>
                    <a:pt x="1526333" y="1027073"/>
                    <a:pt x="1512408" y="1013149"/>
                    <a:pt x="1495231" y="1013149"/>
                  </a:cubicBezTo>
                  <a:close/>
                  <a:moveTo>
                    <a:pt x="655476" y="64537"/>
                  </a:moveTo>
                  <a:lnTo>
                    <a:pt x="873190" y="64537"/>
                  </a:lnTo>
                  <a:lnTo>
                    <a:pt x="873190" y="111190"/>
                  </a:lnTo>
                  <a:lnTo>
                    <a:pt x="655476" y="111190"/>
                  </a:lnTo>
                  <a:lnTo>
                    <a:pt x="655476" y="64537"/>
                  </a:lnTo>
                  <a:close/>
                  <a:moveTo>
                    <a:pt x="111190" y="173394"/>
                  </a:moveTo>
                  <a:lnTo>
                    <a:pt x="1417476" y="173394"/>
                  </a:lnTo>
                  <a:lnTo>
                    <a:pt x="1417476" y="1013149"/>
                  </a:lnTo>
                  <a:lnTo>
                    <a:pt x="111190" y="1013149"/>
                  </a:lnTo>
                  <a:lnTo>
                    <a:pt x="111190" y="173394"/>
                  </a:lnTo>
                  <a:close/>
                  <a:moveTo>
                    <a:pt x="1464129" y="1122006"/>
                  </a:moveTo>
                  <a:lnTo>
                    <a:pt x="64537" y="1122006"/>
                  </a:lnTo>
                  <a:lnTo>
                    <a:pt x="64537" y="1075353"/>
                  </a:lnTo>
                  <a:lnTo>
                    <a:pt x="1464129" y="1075353"/>
                  </a:lnTo>
                  <a:lnTo>
                    <a:pt x="1464129" y="112200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4" name="PA-任意多边形: 形状 950"/>
            <p:cNvSpPr/>
            <p:nvPr>
              <p:custDataLst>
                <p:tags r:id="rId4"/>
              </p:custDataLst>
            </p:nvPr>
          </p:nvSpPr>
          <p:spPr>
            <a:xfrm>
              <a:off x="7835382" y="26090336"/>
              <a:ext cx="625151" cy="625151"/>
            </a:xfrm>
            <a:custGeom>
              <a:avLst/>
              <a:gdLst>
                <a:gd name="connsiteX0" fmla="*/ 313353 w 625151"/>
                <a:gd name="connsiteY0" fmla="*/ 2333 h 625151"/>
                <a:gd name="connsiteX1" fmla="*/ 2333 w 625151"/>
                <a:gd name="connsiteY1" fmla="*/ 313353 h 625151"/>
                <a:gd name="connsiteX2" fmla="*/ 313353 w 625151"/>
                <a:gd name="connsiteY2" fmla="*/ 624374 h 625151"/>
                <a:gd name="connsiteX3" fmla="*/ 624374 w 625151"/>
                <a:gd name="connsiteY3" fmla="*/ 313353 h 625151"/>
                <a:gd name="connsiteX4" fmla="*/ 313353 w 625151"/>
                <a:gd name="connsiteY4" fmla="*/ 2333 h 625151"/>
                <a:gd name="connsiteX5" fmla="*/ 313353 w 625151"/>
                <a:gd name="connsiteY5" fmla="*/ 562169 h 625151"/>
                <a:gd name="connsiteX6" fmla="*/ 64537 w 625151"/>
                <a:gd name="connsiteY6" fmla="*/ 313353 h 625151"/>
                <a:gd name="connsiteX7" fmla="*/ 282251 w 625151"/>
                <a:gd name="connsiteY7" fmla="*/ 66549 h 625151"/>
                <a:gd name="connsiteX8" fmla="*/ 282251 w 625151"/>
                <a:gd name="connsiteY8" fmla="*/ 313353 h 625151"/>
                <a:gd name="connsiteX9" fmla="*/ 313353 w 625151"/>
                <a:gd name="connsiteY9" fmla="*/ 344455 h 625151"/>
                <a:gd name="connsiteX10" fmla="*/ 560157 w 625151"/>
                <a:gd name="connsiteY10" fmla="*/ 344455 h 625151"/>
                <a:gd name="connsiteX11" fmla="*/ 313353 w 625151"/>
                <a:gd name="connsiteY11" fmla="*/ 562169 h 625151"/>
                <a:gd name="connsiteX12" fmla="*/ 344455 w 625151"/>
                <a:gd name="connsiteY12" fmla="*/ 282251 h 625151"/>
                <a:gd name="connsiteX13" fmla="*/ 344455 w 625151"/>
                <a:gd name="connsiteY13" fmla="*/ 66549 h 625151"/>
                <a:gd name="connsiteX14" fmla="*/ 560157 w 625151"/>
                <a:gd name="connsiteY14" fmla="*/ 282251 h 625151"/>
                <a:gd name="connsiteX15" fmla="*/ 344455 w 625151"/>
                <a:gd name="connsiteY15" fmla="*/ 282251 h 625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5151" h="625151">
                  <a:moveTo>
                    <a:pt x="313353" y="2333"/>
                  </a:moveTo>
                  <a:cubicBezTo>
                    <a:pt x="141856" y="2333"/>
                    <a:pt x="2333" y="141856"/>
                    <a:pt x="2333" y="313353"/>
                  </a:cubicBezTo>
                  <a:cubicBezTo>
                    <a:pt x="2333" y="484850"/>
                    <a:pt x="141856" y="624374"/>
                    <a:pt x="313353" y="624374"/>
                  </a:cubicBezTo>
                  <a:cubicBezTo>
                    <a:pt x="484850" y="624374"/>
                    <a:pt x="624374" y="484850"/>
                    <a:pt x="624374" y="313353"/>
                  </a:cubicBezTo>
                  <a:cubicBezTo>
                    <a:pt x="624374" y="141856"/>
                    <a:pt x="484850" y="2333"/>
                    <a:pt x="313353" y="2333"/>
                  </a:cubicBezTo>
                  <a:close/>
                  <a:moveTo>
                    <a:pt x="313353" y="562169"/>
                  </a:moveTo>
                  <a:cubicBezTo>
                    <a:pt x="176156" y="562169"/>
                    <a:pt x="64537" y="450550"/>
                    <a:pt x="64537" y="313353"/>
                  </a:cubicBezTo>
                  <a:cubicBezTo>
                    <a:pt x="64537" y="186693"/>
                    <a:pt x="159687" y="81913"/>
                    <a:pt x="282251" y="66549"/>
                  </a:cubicBezTo>
                  <a:lnTo>
                    <a:pt x="282251" y="313353"/>
                  </a:lnTo>
                  <a:cubicBezTo>
                    <a:pt x="282251" y="330531"/>
                    <a:pt x="296175" y="344455"/>
                    <a:pt x="313353" y="344455"/>
                  </a:cubicBezTo>
                  <a:lnTo>
                    <a:pt x="560157" y="344455"/>
                  </a:lnTo>
                  <a:cubicBezTo>
                    <a:pt x="544793" y="467019"/>
                    <a:pt x="440013" y="562169"/>
                    <a:pt x="313353" y="562169"/>
                  </a:cubicBezTo>
                  <a:close/>
                  <a:moveTo>
                    <a:pt x="344455" y="282251"/>
                  </a:moveTo>
                  <a:lnTo>
                    <a:pt x="344455" y="66549"/>
                  </a:lnTo>
                  <a:cubicBezTo>
                    <a:pt x="456821" y="80635"/>
                    <a:pt x="546071" y="169886"/>
                    <a:pt x="560157" y="282251"/>
                  </a:cubicBezTo>
                  <a:lnTo>
                    <a:pt x="344455" y="28225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5" name="PA-任意多边形: 形状 951"/>
            <p:cNvSpPr/>
            <p:nvPr>
              <p:custDataLst>
                <p:tags r:id="rId5"/>
              </p:custDataLst>
            </p:nvPr>
          </p:nvSpPr>
          <p:spPr>
            <a:xfrm>
              <a:off x="8690688" y="26214744"/>
              <a:ext cx="220824" cy="65314"/>
            </a:xfrm>
            <a:custGeom>
              <a:avLst/>
              <a:gdLst>
                <a:gd name="connsiteX0" fmla="*/ 2333 w 220824"/>
                <a:gd name="connsiteY0" fmla="*/ 2333 h 65314"/>
                <a:gd name="connsiteX1" fmla="*/ 220047 w 220824"/>
                <a:gd name="connsiteY1" fmla="*/ 2333 h 65314"/>
                <a:gd name="connsiteX2" fmla="*/ 220047 w 220824"/>
                <a:gd name="connsiteY2" fmla="*/ 64537 h 65314"/>
                <a:gd name="connsiteX3" fmla="*/ 2333 w 220824"/>
                <a:gd name="connsiteY3" fmla="*/ 64537 h 65314"/>
              </a:gdLst>
              <a:ahLst/>
              <a:cxnLst>
                <a:cxn ang="0">
                  <a:pos x="connsiteX0" y="connsiteY0"/>
                </a:cxn>
                <a:cxn ang="0">
                  <a:pos x="connsiteX1" y="connsiteY1"/>
                </a:cxn>
                <a:cxn ang="0">
                  <a:pos x="connsiteX2" y="connsiteY2"/>
                </a:cxn>
                <a:cxn ang="0">
                  <a:pos x="connsiteX3" y="connsiteY3"/>
                </a:cxn>
              </a:cxnLst>
              <a:rect l="l" t="t" r="r" b="b"/>
              <a:pathLst>
                <a:path w="220824" h="65314">
                  <a:moveTo>
                    <a:pt x="2333" y="2333"/>
                  </a:moveTo>
                  <a:lnTo>
                    <a:pt x="220047" y="2333"/>
                  </a:lnTo>
                  <a:lnTo>
                    <a:pt x="220047" y="64537"/>
                  </a:lnTo>
                  <a:lnTo>
                    <a:pt x="2333" y="6453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6" name="PA-任意多边形: 形状 952"/>
            <p:cNvSpPr/>
            <p:nvPr>
              <p:custDataLst>
                <p:tags r:id="rId6"/>
              </p:custDataLst>
            </p:nvPr>
          </p:nvSpPr>
          <p:spPr>
            <a:xfrm>
              <a:off x="8690688" y="26308050"/>
              <a:ext cx="220824" cy="65314"/>
            </a:xfrm>
            <a:custGeom>
              <a:avLst/>
              <a:gdLst>
                <a:gd name="connsiteX0" fmla="*/ 2333 w 220824"/>
                <a:gd name="connsiteY0" fmla="*/ 2333 h 65314"/>
                <a:gd name="connsiteX1" fmla="*/ 220047 w 220824"/>
                <a:gd name="connsiteY1" fmla="*/ 2333 h 65314"/>
                <a:gd name="connsiteX2" fmla="*/ 220047 w 220824"/>
                <a:gd name="connsiteY2" fmla="*/ 64537 h 65314"/>
                <a:gd name="connsiteX3" fmla="*/ 2333 w 220824"/>
                <a:gd name="connsiteY3" fmla="*/ 64537 h 65314"/>
              </a:gdLst>
              <a:ahLst/>
              <a:cxnLst>
                <a:cxn ang="0">
                  <a:pos x="connsiteX0" y="connsiteY0"/>
                </a:cxn>
                <a:cxn ang="0">
                  <a:pos x="connsiteX1" y="connsiteY1"/>
                </a:cxn>
                <a:cxn ang="0">
                  <a:pos x="connsiteX2" y="connsiteY2"/>
                </a:cxn>
                <a:cxn ang="0">
                  <a:pos x="connsiteX3" y="connsiteY3"/>
                </a:cxn>
              </a:cxnLst>
              <a:rect l="l" t="t" r="r" b="b"/>
              <a:pathLst>
                <a:path w="220824" h="65314">
                  <a:moveTo>
                    <a:pt x="2333" y="2333"/>
                  </a:moveTo>
                  <a:lnTo>
                    <a:pt x="220047" y="2333"/>
                  </a:lnTo>
                  <a:lnTo>
                    <a:pt x="220047" y="64537"/>
                  </a:lnTo>
                  <a:lnTo>
                    <a:pt x="2333" y="6453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PA-任意多边形: 形状 953"/>
            <p:cNvSpPr/>
            <p:nvPr>
              <p:custDataLst>
                <p:tags r:id="rId7"/>
              </p:custDataLst>
            </p:nvPr>
          </p:nvSpPr>
          <p:spPr>
            <a:xfrm>
              <a:off x="8690688" y="26401356"/>
              <a:ext cx="220824" cy="65314"/>
            </a:xfrm>
            <a:custGeom>
              <a:avLst/>
              <a:gdLst>
                <a:gd name="connsiteX0" fmla="*/ 2333 w 220824"/>
                <a:gd name="connsiteY0" fmla="*/ 2333 h 65314"/>
                <a:gd name="connsiteX1" fmla="*/ 220047 w 220824"/>
                <a:gd name="connsiteY1" fmla="*/ 2333 h 65314"/>
                <a:gd name="connsiteX2" fmla="*/ 220047 w 220824"/>
                <a:gd name="connsiteY2" fmla="*/ 64537 h 65314"/>
                <a:gd name="connsiteX3" fmla="*/ 2333 w 220824"/>
                <a:gd name="connsiteY3" fmla="*/ 64537 h 65314"/>
              </a:gdLst>
              <a:ahLst/>
              <a:cxnLst>
                <a:cxn ang="0">
                  <a:pos x="connsiteX0" y="connsiteY0"/>
                </a:cxn>
                <a:cxn ang="0">
                  <a:pos x="connsiteX1" y="connsiteY1"/>
                </a:cxn>
                <a:cxn ang="0">
                  <a:pos x="connsiteX2" y="connsiteY2"/>
                </a:cxn>
                <a:cxn ang="0">
                  <a:pos x="connsiteX3" y="connsiteY3"/>
                </a:cxn>
              </a:cxnLst>
              <a:rect l="l" t="t" r="r" b="b"/>
              <a:pathLst>
                <a:path w="220824" h="65314">
                  <a:moveTo>
                    <a:pt x="2333" y="2333"/>
                  </a:moveTo>
                  <a:lnTo>
                    <a:pt x="220047" y="2333"/>
                  </a:lnTo>
                  <a:lnTo>
                    <a:pt x="220047" y="64537"/>
                  </a:lnTo>
                  <a:lnTo>
                    <a:pt x="2333" y="6453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PA-任意多边形: 形状 954"/>
            <p:cNvSpPr/>
            <p:nvPr>
              <p:custDataLst>
                <p:tags r:id="rId8"/>
              </p:custDataLst>
            </p:nvPr>
          </p:nvSpPr>
          <p:spPr>
            <a:xfrm>
              <a:off x="8690688" y="26121438"/>
              <a:ext cx="143069" cy="65314"/>
            </a:xfrm>
            <a:custGeom>
              <a:avLst/>
              <a:gdLst>
                <a:gd name="connsiteX0" fmla="*/ 2333 w 143069"/>
                <a:gd name="connsiteY0" fmla="*/ 2333 h 65314"/>
                <a:gd name="connsiteX1" fmla="*/ 142292 w 143069"/>
                <a:gd name="connsiteY1" fmla="*/ 2333 h 65314"/>
                <a:gd name="connsiteX2" fmla="*/ 142292 w 143069"/>
                <a:gd name="connsiteY2" fmla="*/ 64537 h 65314"/>
                <a:gd name="connsiteX3" fmla="*/ 2333 w 143069"/>
                <a:gd name="connsiteY3" fmla="*/ 64537 h 65314"/>
              </a:gdLst>
              <a:ahLst/>
              <a:cxnLst>
                <a:cxn ang="0">
                  <a:pos x="connsiteX0" y="connsiteY0"/>
                </a:cxn>
                <a:cxn ang="0">
                  <a:pos x="connsiteX1" y="connsiteY1"/>
                </a:cxn>
                <a:cxn ang="0">
                  <a:pos x="connsiteX2" y="connsiteY2"/>
                </a:cxn>
                <a:cxn ang="0">
                  <a:pos x="connsiteX3" y="connsiteY3"/>
                </a:cxn>
              </a:cxnLst>
              <a:rect l="l" t="t" r="r" b="b"/>
              <a:pathLst>
                <a:path w="143069" h="65314">
                  <a:moveTo>
                    <a:pt x="2333" y="2333"/>
                  </a:moveTo>
                  <a:lnTo>
                    <a:pt x="142292" y="2333"/>
                  </a:lnTo>
                  <a:lnTo>
                    <a:pt x="142292" y="64537"/>
                  </a:lnTo>
                  <a:lnTo>
                    <a:pt x="2333" y="6453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PA-任意多边形: 形状 955"/>
            <p:cNvSpPr/>
            <p:nvPr>
              <p:custDataLst>
                <p:tags r:id="rId9"/>
              </p:custDataLst>
            </p:nvPr>
          </p:nvSpPr>
          <p:spPr>
            <a:xfrm>
              <a:off x="8419876" y="26121435"/>
              <a:ext cx="211494" cy="102637"/>
            </a:xfrm>
            <a:custGeom>
              <a:avLst/>
              <a:gdLst>
                <a:gd name="connsiteX0" fmla="*/ 210937 w 211493"/>
                <a:gd name="connsiteY0" fmla="*/ 64537 h 102636"/>
                <a:gd name="connsiteX1" fmla="*/ 210937 w 211493"/>
                <a:gd name="connsiteY1" fmla="*/ 2333 h 102636"/>
                <a:gd name="connsiteX2" fmla="*/ 70978 w 211493"/>
                <a:gd name="connsiteY2" fmla="*/ 2333 h 102636"/>
                <a:gd name="connsiteX3" fmla="*/ 48986 w 211493"/>
                <a:gd name="connsiteY3" fmla="*/ 11442 h 102636"/>
                <a:gd name="connsiteX4" fmla="*/ 2333 w 211493"/>
                <a:gd name="connsiteY4" fmla="*/ 58096 h 102636"/>
                <a:gd name="connsiteX5" fmla="*/ 46320 w 211493"/>
                <a:gd name="connsiteY5" fmla="*/ 102083 h 102636"/>
                <a:gd name="connsiteX6" fmla="*/ 83860 w 211493"/>
                <a:gd name="connsiteY6" fmla="*/ 64537 h 102636"/>
                <a:gd name="connsiteX7" fmla="*/ 210937 w 211493"/>
                <a:gd name="connsiteY7" fmla="*/ 64537 h 10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1493" h="102636">
                  <a:moveTo>
                    <a:pt x="210937" y="64537"/>
                  </a:moveTo>
                  <a:lnTo>
                    <a:pt x="210937" y="2333"/>
                  </a:lnTo>
                  <a:lnTo>
                    <a:pt x="70978" y="2333"/>
                  </a:lnTo>
                  <a:cubicBezTo>
                    <a:pt x="62730" y="2333"/>
                    <a:pt x="54817" y="5611"/>
                    <a:pt x="48986" y="11442"/>
                  </a:cubicBezTo>
                  <a:lnTo>
                    <a:pt x="2333" y="58096"/>
                  </a:lnTo>
                  <a:lnTo>
                    <a:pt x="46320" y="102083"/>
                  </a:lnTo>
                  <a:lnTo>
                    <a:pt x="83860" y="64537"/>
                  </a:lnTo>
                  <a:lnTo>
                    <a:pt x="210937" y="6453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PA-任意多边形: 形状 956"/>
            <p:cNvSpPr/>
            <p:nvPr>
              <p:custDataLst>
                <p:tags r:id="rId10"/>
              </p:custDataLst>
            </p:nvPr>
          </p:nvSpPr>
          <p:spPr>
            <a:xfrm>
              <a:off x="8581831" y="26541315"/>
              <a:ext cx="360784" cy="65314"/>
            </a:xfrm>
            <a:custGeom>
              <a:avLst/>
              <a:gdLst>
                <a:gd name="connsiteX0" fmla="*/ 2333 w 360783"/>
                <a:gd name="connsiteY0" fmla="*/ 2333 h 65314"/>
                <a:gd name="connsiteX1" fmla="*/ 360006 w 360783"/>
                <a:gd name="connsiteY1" fmla="*/ 2333 h 65314"/>
                <a:gd name="connsiteX2" fmla="*/ 360006 w 360783"/>
                <a:gd name="connsiteY2" fmla="*/ 64537 h 65314"/>
                <a:gd name="connsiteX3" fmla="*/ 2333 w 360783"/>
                <a:gd name="connsiteY3" fmla="*/ 64537 h 65314"/>
              </a:gdLst>
              <a:ahLst/>
              <a:cxnLst>
                <a:cxn ang="0">
                  <a:pos x="connsiteX0" y="connsiteY0"/>
                </a:cxn>
                <a:cxn ang="0">
                  <a:pos x="connsiteX1" y="connsiteY1"/>
                </a:cxn>
                <a:cxn ang="0">
                  <a:pos x="connsiteX2" y="connsiteY2"/>
                </a:cxn>
                <a:cxn ang="0">
                  <a:pos x="connsiteX3" y="connsiteY3"/>
                </a:cxn>
              </a:cxnLst>
              <a:rect l="l" t="t" r="r" b="b"/>
              <a:pathLst>
                <a:path w="360783" h="65314">
                  <a:moveTo>
                    <a:pt x="2333" y="2333"/>
                  </a:moveTo>
                  <a:lnTo>
                    <a:pt x="360006" y="2333"/>
                  </a:lnTo>
                  <a:lnTo>
                    <a:pt x="360006" y="64537"/>
                  </a:lnTo>
                  <a:lnTo>
                    <a:pt x="2333" y="6453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PA-任意多边形: 形状 957"/>
            <p:cNvSpPr/>
            <p:nvPr>
              <p:custDataLst>
                <p:tags r:id="rId11"/>
              </p:custDataLst>
            </p:nvPr>
          </p:nvSpPr>
          <p:spPr>
            <a:xfrm>
              <a:off x="8488523" y="26650167"/>
              <a:ext cx="454090" cy="65313"/>
            </a:xfrm>
            <a:custGeom>
              <a:avLst/>
              <a:gdLst>
                <a:gd name="connsiteX0" fmla="*/ 2333 w 454089"/>
                <a:gd name="connsiteY0" fmla="*/ 2333 h 65314"/>
                <a:gd name="connsiteX1" fmla="*/ 453312 w 454089"/>
                <a:gd name="connsiteY1" fmla="*/ 2333 h 65314"/>
                <a:gd name="connsiteX2" fmla="*/ 453312 w 454089"/>
                <a:gd name="connsiteY2" fmla="*/ 64537 h 65314"/>
                <a:gd name="connsiteX3" fmla="*/ 2333 w 454089"/>
                <a:gd name="connsiteY3" fmla="*/ 64537 h 65314"/>
              </a:gdLst>
              <a:ahLst/>
              <a:cxnLst>
                <a:cxn ang="0">
                  <a:pos x="connsiteX0" y="connsiteY0"/>
                </a:cxn>
                <a:cxn ang="0">
                  <a:pos x="connsiteX1" y="connsiteY1"/>
                </a:cxn>
                <a:cxn ang="0">
                  <a:pos x="connsiteX2" y="connsiteY2"/>
                </a:cxn>
                <a:cxn ang="0">
                  <a:pos x="connsiteX3" y="connsiteY3"/>
                </a:cxn>
              </a:cxnLst>
              <a:rect l="l" t="t" r="r" b="b"/>
              <a:pathLst>
                <a:path w="454089" h="65314">
                  <a:moveTo>
                    <a:pt x="2333" y="2333"/>
                  </a:moveTo>
                  <a:lnTo>
                    <a:pt x="453312" y="2333"/>
                  </a:lnTo>
                  <a:lnTo>
                    <a:pt x="453312" y="64537"/>
                  </a:lnTo>
                  <a:lnTo>
                    <a:pt x="2333" y="6453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0" name="icon_2"/>
          <p:cNvGrpSpPr>
            <a:grpSpLocks noChangeAspect="1"/>
          </p:cNvGrpSpPr>
          <p:nvPr>
            <p:custDataLst>
              <p:tags r:id="rId12"/>
            </p:custDataLst>
          </p:nvPr>
        </p:nvGrpSpPr>
        <p:grpSpPr>
          <a:xfrm>
            <a:off x="2191975" y="2895803"/>
            <a:ext cx="387879" cy="508000"/>
            <a:chOff x="10842636" y="8662823"/>
            <a:chExt cx="1169276" cy="1530569"/>
          </a:xfrm>
          <a:solidFill>
            <a:schemeClr val="accent1"/>
          </a:solidFill>
        </p:grpSpPr>
        <p:sp>
          <p:nvSpPr>
            <p:cNvPr id="3" name="PA-任意多边形: 形状 722"/>
            <p:cNvSpPr/>
            <p:nvPr>
              <p:custDataLst>
                <p:tags r:id="rId13"/>
              </p:custDataLst>
            </p:nvPr>
          </p:nvSpPr>
          <p:spPr>
            <a:xfrm>
              <a:off x="10842636" y="8662823"/>
              <a:ext cx="1169276" cy="1530569"/>
            </a:xfrm>
            <a:custGeom>
              <a:avLst/>
              <a:gdLst>
                <a:gd name="connsiteX0" fmla="*/ 1001734 w 1169275"/>
                <a:gd name="connsiteY0" fmla="*/ 232936 h 1530568"/>
                <a:gd name="connsiteX1" fmla="*/ 586221 w 1169275"/>
                <a:gd name="connsiteY1" fmla="*/ 4927 h 1530568"/>
                <a:gd name="connsiteX2" fmla="*/ 170708 w 1169275"/>
                <a:gd name="connsiteY2" fmla="*/ 232936 h 1530568"/>
                <a:gd name="connsiteX3" fmla="*/ 4927 w 1169275"/>
                <a:gd name="connsiteY3" fmla="*/ 765784 h 1530568"/>
                <a:gd name="connsiteX4" fmla="*/ 170708 w 1169275"/>
                <a:gd name="connsiteY4" fmla="*/ 1298639 h 1530568"/>
                <a:gd name="connsiteX5" fmla="*/ 586221 w 1169275"/>
                <a:gd name="connsiteY5" fmla="*/ 1526641 h 1530568"/>
                <a:gd name="connsiteX6" fmla="*/ 1001734 w 1169275"/>
                <a:gd name="connsiteY6" fmla="*/ 1298639 h 1530568"/>
                <a:gd name="connsiteX7" fmla="*/ 1167515 w 1169275"/>
                <a:gd name="connsiteY7" fmla="*/ 765784 h 1530568"/>
                <a:gd name="connsiteX8" fmla="*/ 1001734 w 1169275"/>
                <a:gd name="connsiteY8" fmla="*/ 232936 h 1530568"/>
                <a:gd name="connsiteX9" fmla="*/ 586221 w 1169275"/>
                <a:gd name="connsiteY9" fmla="*/ 1431148 h 1530568"/>
                <a:gd name="connsiteX10" fmla="*/ 100420 w 1169275"/>
                <a:gd name="connsiteY10" fmla="*/ 765784 h 1530568"/>
                <a:gd name="connsiteX11" fmla="*/ 586221 w 1169275"/>
                <a:gd name="connsiteY11" fmla="*/ 100420 h 1530568"/>
                <a:gd name="connsiteX12" fmla="*/ 1072022 w 1169275"/>
                <a:gd name="connsiteY12" fmla="*/ 765784 h 1530568"/>
                <a:gd name="connsiteX13" fmla="*/ 586221 w 1169275"/>
                <a:gd name="connsiteY13" fmla="*/ 1431148 h 153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69275" h="1530568">
                  <a:moveTo>
                    <a:pt x="1001734" y="232936"/>
                  </a:moveTo>
                  <a:cubicBezTo>
                    <a:pt x="891724" y="85902"/>
                    <a:pt x="744159" y="4927"/>
                    <a:pt x="586221" y="4927"/>
                  </a:cubicBezTo>
                  <a:cubicBezTo>
                    <a:pt x="428283" y="4927"/>
                    <a:pt x="280718" y="85902"/>
                    <a:pt x="170708" y="232936"/>
                  </a:cubicBezTo>
                  <a:cubicBezTo>
                    <a:pt x="63804" y="375824"/>
                    <a:pt x="4927" y="565056"/>
                    <a:pt x="4927" y="765784"/>
                  </a:cubicBezTo>
                  <a:cubicBezTo>
                    <a:pt x="4927" y="966512"/>
                    <a:pt x="63804" y="1155750"/>
                    <a:pt x="170708" y="1298639"/>
                  </a:cubicBezTo>
                  <a:cubicBezTo>
                    <a:pt x="280718" y="1445665"/>
                    <a:pt x="428277" y="1526641"/>
                    <a:pt x="586221" y="1526641"/>
                  </a:cubicBezTo>
                  <a:cubicBezTo>
                    <a:pt x="744165" y="1526641"/>
                    <a:pt x="891724" y="1445665"/>
                    <a:pt x="1001734" y="1298639"/>
                  </a:cubicBezTo>
                  <a:cubicBezTo>
                    <a:pt x="1108638" y="1155750"/>
                    <a:pt x="1167515" y="966505"/>
                    <a:pt x="1167515" y="765784"/>
                  </a:cubicBezTo>
                  <a:cubicBezTo>
                    <a:pt x="1167515" y="565056"/>
                    <a:pt x="1108638" y="375824"/>
                    <a:pt x="1001734" y="232936"/>
                  </a:cubicBezTo>
                  <a:close/>
                  <a:moveTo>
                    <a:pt x="586221" y="1431148"/>
                  </a:moveTo>
                  <a:cubicBezTo>
                    <a:pt x="318352" y="1431148"/>
                    <a:pt x="100420" y="1132667"/>
                    <a:pt x="100420" y="765784"/>
                  </a:cubicBezTo>
                  <a:cubicBezTo>
                    <a:pt x="100420" y="398900"/>
                    <a:pt x="318352" y="100420"/>
                    <a:pt x="586221" y="100420"/>
                  </a:cubicBezTo>
                  <a:cubicBezTo>
                    <a:pt x="854090" y="100420"/>
                    <a:pt x="1072022" y="398900"/>
                    <a:pt x="1072022" y="765784"/>
                  </a:cubicBezTo>
                  <a:cubicBezTo>
                    <a:pt x="1072022" y="1132674"/>
                    <a:pt x="854090" y="1431148"/>
                    <a:pt x="586221" y="1431148"/>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PA-任意多边形: 形状 723"/>
            <p:cNvSpPr/>
            <p:nvPr>
              <p:custDataLst>
                <p:tags r:id="rId14"/>
              </p:custDataLst>
            </p:nvPr>
          </p:nvSpPr>
          <p:spPr>
            <a:xfrm>
              <a:off x="11007832" y="8833163"/>
              <a:ext cx="840828" cy="1188983"/>
            </a:xfrm>
            <a:custGeom>
              <a:avLst/>
              <a:gdLst>
                <a:gd name="connsiteX0" fmla="*/ 720642 w 840827"/>
                <a:gd name="connsiteY0" fmla="*/ 184384 h 1188982"/>
                <a:gd name="connsiteX1" fmla="*/ 421031 w 840827"/>
                <a:gd name="connsiteY1" fmla="*/ 4927 h 1188982"/>
                <a:gd name="connsiteX2" fmla="*/ 121414 w 840827"/>
                <a:gd name="connsiteY2" fmla="*/ 184384 h 1188982"/>
                <a:gd name="connsiteX3" fmla="*/ 4927 w 840827"/>
                <a:gd name="connsiteY3" fmla="*/ 595444 h 1188982"/>
                <a:gd name="connsiteX4" fmla="*/ 121414 w 840827"/>
                <a:gd name="connsiteY4" fmla="*/ 1006503 h 1188982"/>
                <a:gd name="connsiteX5" fmla="*/ 421031 w 840827"/>
                <a:gd name="connsiteY5" fmla="*/ 1185955 h 1188982"/>
                <a:gd name="connsiteX6" fmla="*/ 720642 w 840827"/>
                <a:gd name="connsiteY6" fmla="*/ 1006503 h 1188982"/>
                <a:gd name="connsiteX7" fmla="*/ 837129 w 840827"/>
                <a:gd name="connsiteY7" fmla="*/ 595444 h 1188982"/>
                <a:gd name="connsiteX8" fmla="*/ 720642 w 840827"/>
                <a:gd name="connsiteY8" fmla="*/ 184384 h 1188982"/>
                <a:gd name="connsiteX9" fmla="*/ 646294 w 840827"/>
                <a:gd name="connsiteY9" fmla="*/ 955922 h 1188982"/>
                <a:gd name="connsiteX10" fmla="*/ 421025 w 840827"/>
                <a:gd name="connsiteY10" fmla="*/ 1096039 h 1188982"/>
                <a:gd name="connsiteX11" fmla="*/ 195755 w 840827"/>
                <a:gd name="connsiteY11" fmla="*/ 955922 h 1188982"/>
                <a:gd name="connsiteX12" fmla="*/ 94836 w 840827"/>
                <a:gd name="connsiteY12" fmla="*/ 595444 h 1188982"/>
                <a:gd name="connsiteX13" fmla="*/ 195755 w 840827"/>
                <a:gd name="connsiteY13" fmla="*/ 234965 h 1188982"/>
                <a:gd name="connsiteX14" fmla="*/ 421025 w 840827"/>
                <a:gd name="connsiteY14" fmla="*/ 94843 h 1188982"/>
                <a:gd name="connsiteX15" fmla="*/ 646294 w 840827"/>
                <a:gd name="connsiteY15" fmla="*/ 234965 h 1188982"/>
                <a:gd name="connsiteX16" fmla="*/ 747213 w 840827"/>
                <a:gd name="connsiteY16" fmla="*/ 595444 h 1188982"/>
                <a:gd name="connsiteX17" fmla="*/ 646294 w 840827"/>
                <a:gd name="connsiteY17" fmla="*/ 955922 h 118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0827" h="1188982">
                  <a:moveTo>
                    <a:pt x="720642" y="184384"/>
                  </a:moveTo>
                  <a:cubicBezTo>
                    <a:pt x="641919" y="68659"/>
                    <a:pt x="535515" y="4927"/>
                    <a:pt x="421031" y="4927"/>
                  </a:cubicBezTo>
                  <a:cubicBezTo>
                    <a:pt x="306547" y="4927"/>
                    <a:pt x="200143" y="68659"/>
                    <a:pt x="121414" y="184384"/>
                  </a:cubicBezTo>
                  <a:cubicBezTo>
                    <a:pt x="46291" y="294809"/>
                    <a:pt x="4927" y="440791"/>
                    <a:pt x="4927" y="595444"/>
                  </a:cubicBezTo>
                  <a:cubicBezTo>
                    <a:pt x="4927" y="750097"/>
                    <a:pt x="46291" y="896092"/>
                    <a:pt x="121414" y="1006503"/>
                  </a:cubicBezTo>
                  <a:cubicBezTo>
                    <a:pt x="200143" y="1122229"/>
                    <a:pt x="306547" y="1185955"/>
                    <a:pt x="421031" y="1185955"/>
                  </a:cubicBezTo>
                  <a:cubicBezTo>
                    <a:pt x="535522" y="1185955"/>
                    <a:pt x="641919" y="1122229"/>
                    <a:pt x="720642" y="1006503"/>
                  </a:cubicBezTo>
                  <a:cubicBezTo>
                    <a:pt x="795771" y="896073"/>
                    <a:pt x="837129" y="750097"/>
                    <a:pt x="837129" y="595444"/>
                  </a:cubicBezTo>
                  <a:cubicBezTo>
                    <a:pt x="837129" y="440791"/>
                    <a:pt x="795765" y="294809"/>
                    <a:pt x="720642" y="184384"/>
                  </a:cubicBezTo>
                  <a:close/>
                  <a:moveTo>
                    <a:pt x="646294" y="955922"/>
                  </a:moveTo>
                  <a:cubicBezTo>
                    <a:pt x="584835" y="1046279"/>
                    <a:pt x="504825" y="1096039"/>
                    <a:pt x="421025" y="1096039"/>
                  </a:cubicBezTo>
                  <a:cubicBezTo>
                    <a:pt x="337224" y="1096039"/>
                    <a:pt x="257221" y="1046279"/>
                    <a:pt x="195755" y="955922"/>
                  </a:cubicBezTo>
                  <a:cubicBezTo>
                    <a:pt x="130676" y="860265"/>
                    <a:pt x="94836" y="732243"/>
                    <a:pt x="94836" y="595444"/>
                  </a:cubicBezTo>
                  <a:cubicBezTo>
                    <a:pt x="94836" y="458645"/>
                    <a:pt x="130676" y="330629"/>
                    <a:pt x="195755" y="234965"/>
                  </a:cubicBezTo>
                  <a:cubicBezTo>
                    <a:pt x="257221" y="144609"/>
                    <a:pt x="337224" y="94843"/>
                    <a:pt x="421025" y="94843"/>
                  </a:cubicBezTo>
                  <a:cubicBezTo>
                    <a:pt x="504825" y="94843"/>
                    <a:pt x="584835" y="144609"/>
                    <a:pt x="646294" y="234965"/>
                  </a:cubicBezTo>
                  <a:cubicBezTo>
                    <a:pt x="711373" y="330629"/>
                    <a:pt x="747213" y="458645"/>
                    <a:pt x="747213" y="595444"/>
                  </a:cubicBezTo>
                  <a:cubicBezTo>
                    <a:pt x="747213" y="732243"/>
                    <a:pt x="711373" y="860272"/>
                    <a:pt x="646294" y="95592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PA-任意多边形: 形状 724"/>
            <p:cNvSpPr/>
            <p:nvPr>
              <p:custDataLst>
                <p:tags r:id="rId15"/>
              </p:custDataLst>
            </p:nvPr>
          </p:nvSpPr>
          <p:spPr>
            <a:xfrm>
              <a:off x="11213309" y="9050462"/>
              <a:ext cx="236483" cy="315310"/>
            </a:xfrm>
            <a:custGeom>
              <a:avLst/>
              <a:gdLst>
                <a:gd name="connsiteX0" fmla="*/ 87565 w 236482"/>
                <a:gd name="connsiteY0" fmla="*/ 291211 h 315310"/>
                <a:gd name="connsiteX1" fmla="*/ 228798 w 236482"/>
                <a:gd name="connsiteY1" fmla="*/ 74435 h 315310"/>
                <a:gd name="connsiteX2" fmla="*/ 215666 w 236482"/>
                <a:gd name="connsiteY2" fmla="*/ 12221 h 315310"/>
                <a:gd name="connsiteX3" fmla="*/ 153452 w 236482"/>
                <a:gd name="connsiteY3" fmla="*/ 25352 h 315310"/>
                <a:gd name="connsiteX4" fmla="*/ 12219 w 236482"/>
                <a:gd name="connsiteY4" fmla="*/ 242128 h 315310"/>
                <a:gd name="connsiteX5" fmla="*/ 25350 w 236482"/>
                <a:gd name="connsiteY5" fmla="*/ 304343 h 315310"/>
                <a:gd name="connsiteX6" fmla="*/ 49853 w 236482"/>
                <a:gd name="connsiteY6" fmla="*/ 311634 h 315310"/>
                <a:gd name="connsiteX7" fmla="*/ 87565 w 236482"/>
                <a:gd name="connsiteY7" fmla="*/ 291211 h 31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482" h="315310">
                  <a:moveTo>
                    <a:pt x="87565" y="291211"/>
                  </a:moveTo>
                  <a:lnTo>
                    <a:pt x="228798" y="74435"/>
                  </a:lnTo>
                  <a:cubicBezTo>
                    <a:pt x="242350" y="53631"/>
                    <a:pt x="236470" y="25772"/>
                    <a:pt x="215666" y="12221"/>
                  </a:cubicBezTo>
                  <a:cubicBezTo>
                    <a:pt x="194863" y="-1331"/>
                    <a:pt x="167004" y="4542"/>
                    <a:pt x="153452" y="25352"/>
                  </a:cubicBezTo>
                  <a:lnTo>
                    <a:pt x="12219" y="242128"/>
                  </a:lnTo>
                  <a:cubicBezTo>
                    <a:pt x="-1333" y="262932"/>
                    <a:pt x="4546" y="290791"/>
                    <a:pt x="25350" y="304343"/>
                  </a:cubicBezTo>
                  <a:cubicBezTo>
                    <a:pt x="32924" y="309276"/>
                    <a:pt x="41438" y="311634"/>
                    <a:pt x="49853" y="311634"/>
                  </a:cubicBezTo>
                  <a:cubicBezTo>
                    <a:pt x="64541" y="311634"/>
                    <a:pt x="78947" y="304441"/>
                    <a:pt x="87565" y="291211"/>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PA-任意多边形: 形状 725"/>
            <p:cNvSpPr/>
            <p:nvPr>
              <p:custDataLst>
                <p:tags r:id="rId16"/>
              </p:custDataLst>
            </p:nvPr>
          </p:nvSpPr>
          <p:spPr>
            <a:xfrm>
              <a:off x="11237739" y="9270327"/>
              <a:ext cx="236483" cy="315310"/>
            </a:xfrm>
            <a:custGeom>
              <a:avLst/>
              <a:gdLst>
                <a:gd name="connsiteX0" fmla="*/ 215660 w 236482"/>
                <a:gd name="connsiteY0" fmla="*/ 12219 h 315310"/>
                <a:gd name="connsiteX1" fmla="*/ 153452 w 236482"/>
                <a:gd name="connsiteY1" fmla="*/ 25350 h 315310"/>
                <a:gd name="connsiteX2" fmla="*/ 12219 w 236482"/>
                <a:gd name="connsiteY2" fmla="*/ 242126 h 315310"/>
                <a:gd name="connsiteX3" fmla="*/ 25350 w 236482"/>
                <a:gd name="connsiteY3" fmla="*/ 304341 h 315310"/>
                <a:gd name="connsiteX4" fmla="*/ 49853 w 236482"/>
                <a:gd name="connsiteY4" fmla="*/ 311633 h 315310"/>
                <a:gd name="connsiteX5" fmla="*/ 87565 w 236482"/>
                <a:gd name="connsiteY5" fmla="*/ 291216 h 315310"/>
                <a:gd name="connsiteX6" fmla="*/ 228798 w 236482"/>
                <a:gd name="connsiteY6" fmla="*/ 74440 h 315310"/>
                <a:gd name="connsiteX7" fmla="*/ 215660 w 236482"/>
                <a:gd name="connsiteY7" fmla="*/ 12219 h 31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482" h="315310">
                  <a:moveTo>
                    <a:pt x="215660" y="12219"/>
                  </a:moveTo>
                  <a:cubicBezTo>
                    <a:pt x="194863" y="-1333"/>
                    <a:pt x="167010" y="4546"/>
                    <a:pt x="153452" y="25350"/>
                  </a:cubicBezTo>
                  <a:lnTo>
                    <a:pt x="12219" y="242126"/>
                  </a:lnTo>
                  <a:cubicBezTo>
                    <a:pt x="-1333" y="262937"/>
                    <a:pt x="4546" y="290789"/>
                    <a:pt x="25350" y="304341"/>
                  </a:cubicBezTo>
                  <a:cubicBezTo>
                    <a:pt x="32924" y="309281"/>
                    <a:pt x="41438" y="311633"/>
                    <a:pt x="49853" y="311633"/>
                  </a:cubicBezTo>
                  <a:cubicBezTo>
                    <a:pt x="64541" y="311633"/>
                    <a:pt x="78947" y="304439"/>
                    <a:pt x="87565" y="291216"/>
                  </a:cubicBezTo>
                  <a:lnTo>
                    <a:pt x="228798" y="74440"/>
                  </a:lnTo>
                  <a:cubicBezTo>
                    <a:pt x="242343" y="53630"/>
                    <a:pt x="236464" y="25777"/>
                    <a:pt x="215660" y="12219"/>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Rectangle 2"/>
          <p:cNvSpPr>
            <a:spLocks noGrp="1"/>
          </p:cNvSpPr>
          <p:nvPr>
            <p:ph type="title"/>
          </p:nvPr>
        </p:nvSpPr>
        <p:spPr>
          <a:xfrm>
            <a:off x="609600" y="274955"/>
            <a:ext cx="10971530" cy="572135"/>
          </a:xfrm>
        </p:spPr>
        <p:txBody>
          <a:bodyPr vert="horz" wrap="square" lIns="91456" tIns="45728" rIns="91456" bIns="45728" anchor="ctr" anchorCtr="0">
            <a:normAutofit fontScale="90000"/>
          </a:bodyPr>
          <a:p>
            <a:pPr eaLnBrk="1" hangingPunct="1"/>
            <a:r>
              <a:rPr lang="en-US" altLang="zh-CN" sz="3600" dirty="0"/>
              <a:t>3.  </a:t>
            </a:r>
            <a:r>
              <a:rPr lang="zh-CN" altLang="en-US" sz="3600" dirty="0"/>
              <a:t>数据库管理系统</a:t>
            </a:r>
            <a:endParaRPr lang="zh-CN" altLang="en-US" sz="3600" dirty="0">
              <a:solidFill>
                <a:schemeClr val="tx1"/>
              </a:solidFill>
            </a:endParaRPr>
          </a:p>
        </p:txBody>
      </p:sp>
      <p:sp>
        <p:nvSpPr>
          <p:cNvPr id="13" name="文本框 12"/>
          <p:cNvSpPr txBox="1"/>
          <p:nvPr>
            <p:custDataLst>
              <p:tags r:id="rId1"/>
            </p:custDataLst>
          </p:nvPr>
        </p:nvSpPr>
        <p:spPr>
          <a:xfrm>
            <a:off x="3059975" y="1268648"/>
            <a:ext cx="6991855" cy="264668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什么是数据库管理系统</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位于用户与操作系统之间的一层数据管理软件</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是基础软件，是一个大型复杂的软件系统 </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数据库管理系统的用途</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科学地组织和存储数据、高效地获取和维护数据</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14" name="icon_1"/>
          <p:cNvGrpSpPr>
            <a:grpSpLocks noChangeAspect="1"/>
          </p:cNvGrpSpPr>
          <p:nvPr>
            <p:custDataLst>
              <p:tags r:id="rId2"/>
            </p:custDataLst>
          </p:nvPr>
        </p:nvGrpSpPr>
        <p:grpSpPr>
          <a:xfrm>
            <a:off x="2348775" y="1424858"/>
            <a:ext cx="508000" cy="504845"/>
            <a:chOff x="21335302" y="15530499"/>
            <a:chExt cx="1523810" cy="1512919"/>
          </a:xfrm>
          <a:solidFill>
            <a:schemeClr val="accent1"/>
          </a:solidFill>
        </p:grpSpPr>
        <p:sp>
          <p:nvSpPr>
            <p:cNvPr id="15" name="PA-任意多边形: 形状 2903"/>
            <p:cNvSpPr/>
            <p:nvPr>
              <p:custDataLst>
                <p:tags r:id="rId3"/>
              </p:custDataLst>
            </p:nvPr>
          </p:nvSpPr>
          <p:spPr>
            <a:xfrm>
              <a:off x="22067620" y="15530499"/>
              <a:ext cx="583406" cy="92273"/>
            </a:xfrm>
            <a:custGeom>
              <a:avLst/>
              <a:gdLst>
                <a:gd name="connsiteX0" fmla="*/ 538863 w 583406"/>
                <a:gd name="connsiteY0" fmla="*/ 94180 h 92273"/>
                <a:gd name="connsiteX1" fmla="*/ 47439 w 583406"/>
                <a:gd name="connsiteY1" fmla="*/ 94180 h 92273"/>
                <a:gd name="connsiteX2" fmla="*/ 698 w 583406"/>
                <a:gd name="connsiteY2" fmla="*/ 47439 h 92273"/>
                <a:gd name="connsiteX3" fmla="*/ 47439 w 583406"/>
                <a:gd name="connsiteY3" fmla="*/ 698 h 92273"/>
                <a:gd name="connsiteX4" fmla="*/ 538860 w 583406"/>
                <a:gd name="connsiteY4" fmla="*/ 698 h 92273"/>
                <a:gd name="connsiteX5" fmla="*/ 585601 w 583406"/>
                <a:gd name="connsiteY5" fmla="*/ 47439 h 92273"/>
                <a:gd name="connsiteX6" fmla="*/ 538863 w 583406"/>
                <a:gd name="connsiteY6" fmla="*/ 94180 h 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3406" h="92273">
                  <a:moveTo>
                    <a:pt x="538863" y="94180"/>
                  </a:moveTo>
                  <a:lnTo>
                    <a:pt x="47439" y="94180"/>
                  </a:lnTo>
                  <a:cubicBezTo>
                    <a:pt x="21623" y="94180"/>
                    <a:pt x="698" y="73254"/>
                    <a:pt x="698" y="47439"/>
                  </a:cubicBezTo>
                  <a:cubicBezTo>
                    <a:pt x="698" y="21623"/>
                    <a:pt x="21623" y="698"/>
                    <a:pt x="47439" y="698"/>
                  </a:cubicBezTo>
                  <a:lnTo>
                    <a:pt x="538860" y="698"/>
                  </a:lnTo>
                  <a:cubicBezTo>
                    <a:pt x="564676" y="698"/>
                    <a:pt x="585601" y="21623"/>
                    <a:pt x="585601" y="47439"/>
                  </a:cubicBezTo>
                  <a:cubicBezTo>
                    <a:pt x="585601" y="73254"/>
                    <a:pt x="564673" y="94180"/>
                    <a:pt x="538863" y="94180"/>
                  </a:cubicBezTo>
                  <a:close/>
                </a:path>
              </a:pathLst>
            </a:custGeom>
            <a:grpFill/>
            <a:ln w="2977" cap="flat">
              <a:solidFill>
                <a:srgbClr val="000000">
                  <a:alpha val="0"/>
                </a:srgbClr>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PA-任意多边形: 形状 2905"/>
            <p:cNvSpPr/>
            <p:nvPr>
              <p:custDataLst>
                <p:tags r:id="rId4"/>
              </p:custDataLst>
            </p:nvPr>
          </p:nvSpPr>
          <p:spPr>
            <a:xfrm>
              <a:off x="22501924" y="16686230"/>
              <a:ext cx="357188" cy="357188"/>
            </a:xfrm>
            <a:custGeom>
              <a:avLst/>
              <a:gdLst>
                <a:gd name="connsiteX0" fmla="*/ 179387 w 357187"/>
                <a:gd name="connsiteY0" fmla="*/ 358076 h 357187"/>
                <a:gd name="connsiteX1" fmla="*/ 698 w 357187"/>
                <a:gd name="connsiteY1" fmla="*/ 179387 h 357187"/>
                <a:gd name="connsiteX2" fmla="*/ 179387 w 357187"/>
                <a:gd name="connsiteY2" fmla="*/ 698 h 357187"/>
                <a:gd name="connsiteX3" fmla="*/ 358076 w 357187"/>
                <a:gd name="connsiteY3" fmla="*/ 179387 h 357187"/>
                <a:gd name="connsiteX4" fmla="*/ 179387 w 357187"/>
                <a:gd name="connsiteY4" fmla="*/ 358076 h 357187"/>
                <a:gd name="connsiteX5" fmla="*/ 179387 w 357187"/>
                <a:gd name="connsiteY5" fmla="*/ 94186 h 357187"/>
                <a:gd name="connsiteX6" fmla="*/ 94182 w 357187"/>
                <a:gd name="connsiteY6" fmla="*/ 179390 h 357187"/>
                <a:gd name="connsiteX7" fmla="*/ 179387 w 357187"/>
                <a:gd name="connsiteY7" fmla="*/ 264594 h 357187"/>
                <a:gd name="connsiteX8" fmla="*/ 264591 w 357187"/>
                <a:gd name="connsiteY8" fmla="*/ 179390 h 357187"/>
                <a:gd name="connsiteX9" fmla="*/ 179387 w 357187"/>
                <a:gd name="connsiteY9" fmla="*/ 94186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7187" h="357187">
                  <a:moveTo>
                    <a:pt x="179387" y="358076"/>
                  </a:moveTo>
                  <a:cubicBezTo>
                    <a:pt x="80859" y="358076"/>
                    <a:pt x="698" y="277920"/>
                    <a:pt x="698" y="179387"/>
                  </a:cubicBezTo>
                  <a:cubicBezTo>
                    <a:pt x="698" y="80859"/>
                    <a:pt x="80853" y="698"/>
                    <a:pt x="179387" y="698"/>
                  </a:cubicBezTo>
                  <a:cubicBezTo>
                    <a:pt x="277917" y="698"/>
                    <a:pt x="358076" y="80854"/>
                    <a:pt x="358076" y="179387"/>
                  </a:cubicBezTo>
                  <a:cubicBezTo>
                    <a:pt x="358076" y="277920"/>
                    <a:pt x="277914" y="358076"/>
                    <a:pt x="179387" y="358076"/>
                  </a:cubicBezTo>
                  <a:close/>
                  <a:moveTo>
                    <a:pt x="179387" y="94186"/>
                  </a:moveTo>
                  <a:cubicBezTo>
                    <a:pt x="132408" y="94186"/>
                    <a:pt x="94182" y="132405"/>
                    <a:pt x="94182" y="179390"/>
                  </a:cubicBezTo>
                  <a:cubicBezTo>
                    <a:pt x="94182" y="226375"/>
                    <a:pt x="132402" y="264594"/>
                    <a:pt x="179387" y="264594"/>
                  </a:cubicBezTo>
                  <a:cubicBezTo>
                    <a:pt x="226372" y="264594"/>
                    <a:pt x="264591" y="226369"/>
                    <a:pt x="264591" y="179390"/>
                  </a:cubicBezTo>
                  <a:cubicBezTo>
                    <a:pt x="264591" y="132411"/>
                    <a:pt x="226372" y="94186"/>
                    <a:pt x="179387" y="94186"/>
                  </a:cubicBezTo>
                  <a:close/>
                </a:path>
              </a:pathLst>
            </a:custGeom>
            <a:grpFill/>
            <a:ln w="2977" cap="flat">
              <a:solidFill>
                <a:srgbClr val="000000">
                  <a:alpha val="0"/>
                </a:srgbClr>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PA-任意多边形: 形状 2908"/>
            <p:cNvSpPr/>
            <p:nvPr>
              <p:custDataLst>
                <p:tags r:id="rId5"/>
              </p:custDataLst>
            </p:nvPr>
          </p:nvSpPr>
          <p:spPr>
            <a:xfrm>
              <a:off x="21335302" y="15530499"/>
              <a:ext cx="1393031" cy="1512094"/>
            </a:xfrm>
            <a:custGeom>
              <a:avLst/>
              <a:gdLst>
                <a:gd name="connsiteX0" fmla="*/ 1346009 w 1393031"/>
                <a:gd name="connsiteY0" fmla="*/ 988503 h 1512093"/>
                <a:gd name="connsiteX1" fmla="*/ 809436 w 1393031"/>
                <a:gd name="connsiteY1" fmla="*/ 988503 h 1512093"/>
                <a:gd name="connsiteX2" fmla="*/ 809436 w 1393031"/>
                <a:gd name="connsiteY2" fmla="*/ 830670 h 1512093"/>
                <a:gd name="connsiteX3" fmla="*/ 1271175 w 1393031"/>
                <a:gd name="connsiteY3" fmla="*/ 830670 h 1512093"/>
                <a:gd name="connsiteX4" fmla="*/ 1317916 w 1393031"/>
                <a:gd name="connsiteY4" fmla="*/ 783930 h 1512093"/>
                <a:gd name="connsiteX5" fmla="*/ 1317916 w 1393031"/>
                <a:gd name="connsiteY5" fmla="*/ 222764 h 1512093"/>
                <a:gd name="connsiteX6" fmla="*/ 1271175 w 1393031"/>
                <a:gd name="connsiteY6" fmla="*/ 176023 h 1512093"/>
                <a:gd name="connsiteX7" fmla="*/ 569867 w 1393031"/>
                <a:gd name="connsiteY7" fmla="*/ 176023 h 1512093"/>
                <a:gd name="connsiteX8" fmla="*/ 523126 w 1393031"/>
                <a:gd name="connsiteY8" fmla="*/ 222764 h 1512093"/>
                <a:gd name="connsiteX9" fmla="*/ 569867 w 1393031"/>
                <a:gd name="connsiteY9" fmla="*/ 269505 h 1512093"/>
                <a:gd name="connsiteX10" fmla="*/ 1224440 w 1393031"/>
                <a:gd name="connsiteY10" fmla="*/ 269505 h 1512093"/>
                <a:gd name="connsiteX11" fmla="*/ 1224440 w 1393031"/>
                <a:gd name="connsiteY11" fmla="*/ 737186 h 1512093"/>
                <a:gd name="connsiteX12" fmla="*/ 300955 w 1393031"/>
                <a:gd name="connsiteY12" fmla="*/ 737186 h 1512093"/>
                <a:gd name="connsiteX13" fmla="*/ 300955 w 1393031"/>
                <a:gd name="connsiteY13" fmla="*/ 94180 h 1512093"/>
                <a:gd name="connsiteX14" fmla="*/ 569867 w 1393031"/>
                <a:gd name="connsiteY14" fmla="*/ 94180 h 1512093"/>
                <a:gd name="connsiteX15" fmla="*/ 616608 w 1393031"/>
                <a:gd name="connsiteY15" fmla="*/ 47439 h 1512093"/>
                <a:gd name="connsiteX16" fmla="*/ 569867 w 1393031"/>
                <a:gd name="connsiteY16" fmla="*/ 698 h 1512093"/>
                <a:gd name="connsiteX17" fmla="*/ 254214 w 1393031"/>
                <a:gd name="connsiteY17" fmla="*/ 698 h 1512093"/>
                <a:gd name="connsiteX18" fmla="*/ 207473 w 1393031"/>
                <a:gd name="connsiteY18" fmla="*/ 47439 h 1512093"/>
                <a:gd name="connsiteX19" fmla="*/ 207473 w 1393031"/>
                <a:gd name="connsiteY19" fmla="*/ 783930 h 1512093"/>
                <a:gd name="connsiteX20" fmla="*/ 254214 w 1393031"/>
                <a:gd name="connsiteY20" fmla="*/ 830670 h 1512093"/>
                <a:gd name="connsiteX21" fmla="*/ 715954 w 1393031"/>
                <a:gd name="connsiteY21" fmla="*/ 830670 h 1512093"/>
                <a:gd name="connsiteX22" fmla="*/ 715954 w 1393031"/>
                <a:gd name="connsiteY22" fmla="*/ 988503 h 1512093"/>
                <a:gd name="connsiteX23" fmla="*/ 179387 w 1393031"/>
                <a:gd name="connsiteY23" fmla="*/ 988503 h 1512093"/>
                <a:gd name="connsiteX24" fmla="*/ 132646 w 1393031"/>
                <a:gd name="connsiteY24" fmla="*/ 1035244 h 1512093"/>
                <a:gd name="connsiteX25" fmla="*/ 132646 w 1393031"/>
                <a:gd name="connsiteY25" fmla="*/ 1162679 h 1512093"/>
                <a:gd name="connsiteX26" fmla="*/ 698 w 1393031"/>
                <a:gd name="connsiteY26" fmla="*/ 1335117 h 1512093"/>
                <a:gd name="connsiteX27" fmla="*/ 179387 w 1393031"/>
                <a:gd name="connsiteY27" fmla="*/ 1513806 h 1512093"/>
                <a:gd name="connsiteX28" fmla="*/ 358076 w 1393031"/>
                <a:gd name="connsiteY28" fmla="*/ 1335117 h 1512093"/>
                <a:gd name="connsiteX29" fmla="*/ 226131 w 1393031"/>
                <a:gd name="connsiteY29" fmla="*/ 1162673 h 1512093"/>
                <a:gd name="connsiteX30" fmla="*/ 226131 w 1393031"/>
                <a:gd name="connsiteY30" fmla="*/ 1081979 h 1512093"/>
                <a:gd name="connsiteX31" fmla="*/ 715957 w 1393031"/>
                <a:gd name="connsiteY31" fmla="*/ 1081979 h 1512093"/>
                <a:gd name="connsiteX32" fmla="*/ 715957 w 1393031"/>
                <a:gd name="connsiteY32" fmla="*/ 1171859 h 1512093"/>
                <a:gd name="connsiteX33" fmla="*/ 619355 w 1393031"/>
                <a:gd name="connsiteY33" fmla="*/ 1171859 h 1512093"/>
                <a:gd name="connsiteX34" fmla="*/ 572614 w 1393031"/>
                <a:gd name="connsiteY34" fmla="*/ 1218600 h 1512093"/>
                <a:gd name="connsiteX35" fmla="*/ 572614 w 1393031"/>
                <a:gd name="connsiteY35" fmla="*/ 1460871 h 1512093"/>
                <a:gd name="connsiteX36" fmla="*/ 619355 w 1393031"/>
                <a:gd name="connsiteY36" fmla="*/ 1507612 h 1512093"/>
                <a:gd name="connsiteX37" fmla="*/ 906034 w 1393031"/>
                <a:gd name="connsiteY37" fmla="*/ 1507612 h 1512093"/>
                <a:gd name="connsiteX38" fmla="*/ 952775 w 1393031"/>
                <a:gd name="connsiteY38" fmla="*/ 1460871 h 1512093"/>
                <a:gd name="connsiteX39" fmla="*/ 952775 w 1393031"/>
                <a:gd name="connsiteY39" fmla="*/ 1218600 h 1512093"/>
                <a:gd name="connsiteX40" fmla="*/ 906034 w 1393031"/>
                <a:gd name="connsiteY40" fmla="*/ 1171859 h 1512093"/>
                <a:gd name="connsiteX41" fmla="*/ 809433 w 1393031"/>
                <a:gd name="connsiteY41" fmla="*/ 1171859 h 1512093"/>
                <a:gd name="connsiteX42" fmla="*/ 809433 w 1393031"/>
                <a:gd name="connsiteY42" fmla="*/ 1081979 h 1512093"/>
                <a:gd name="connsiteX43" fmla="*/ 1346012 w 1393031"/>
                <a:gd name="connsiteY43" fmla="*/ 1081979 h 1512093"/>
                <a:gd name="connsiteX44" fmla="*/ 1392753 w 1393031"/>
                <a:gd name="connsiteY44" fmla="*/ 1035238 h 1512093"/>
                <a:gd name="connsiteX45" fmla="*/ 1346009 w 1393031"/>
                <a:gd name="connsiteY45" fmla="*/ 988503 h 1512093"/>
                <a:gd name="connsiteX46" fmla="*/ 264591 w 1393031"/>
                <a:gd name="connsiteY46" fmla="*/ 1335117 h 1512093"/>
                <a:gd name="connsiteX47" fmla="*/ 179387 w 1393031"/>
                <a:gd name="connsiteY47" fmla="*/ 1420322 h 1512093"/>
                <a:gd name="connsiteX48" fmla="*/ 94183 w 1393031"/>
                <a:gd name="connsiteY48" fmla="*/ 1335117 h 1512093"/>
                <a:gd name="connsiteX49" fmla="*/ 179387 w 1393031"/>
                <a:gd name="connsiteY49" fmla="*/ 1249913 h 1512093"/>
                <a:gd name="connsiteX50" fmla="*/ 264591 w 1393031"/>
                <a:gd name="connsiteY50" fmla="*/ 1335117 h 1512093"/>
                <a:gd name="connsiteX51" fmla="*/ 859296 w 1393031"/>
                <a:gd name="connsiteY51" fmla="*/ 1414130 h 1512093"/>
                <a:gd name="connsiteX52" fmla="*/ 666099 w 1393031"/>
                <a:gd name="connsiteY52" fmla="*/ 1414130 h 1512093"/>
                <a:gd name="connsiteX53" fmla="*/ 666099 w 1393031"/>
                <a:gd name="connsiteY53" fmla="*/ 1265344 h 1512093"/>
                <a:gd name="connsiteX54" fmla="*/ 859296 w 1393031"/>
                <a:gd name="connsiteY54" fmla="*/ 1265344 h 1512093"/>
                <a:gd name="connsiteX55" fmla="*/ 859296 w 1393031"/>
                <a:gd name="connsiteY55" fmla="*/ 1414130 h 1512093"/>
                <a:gd name="connsiteX56" fmla="*/ 859296 w 1393031"/>
                <a:gd name="connsiteY56" fmla="*/ 1414130 h 151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393031" h="1512093">
                  <a:moveTo>
                    <a:pt x="1346009" y="988503"/>
                  </a:moveTo>
                  <a:lnTo>
                    <a:pt x="809436" y="988503"/>
                  </a:lnTo>
                  <a:lnTo>
                    <a:pt x="809436" y="830670"/>
                  </a:lnTo>
                  <a:lnTo>
                    <a:pt x="1271175" y="830670"/>
                  </a:lnTo>
                  <a:cubicBezTo>
                    <a:pt x="1296991" y="830670"/>
                    <a:pt x="1317916" y="809745"/>
                    <a:pt x="1317916" y="783930"/>
                  </a:cubicBezTo>
                  <a:lnTo>
                    <a:pt x="1317916" y="222764"/>
                  </a:lnTo>
                  <a:cubicBezTo>
                    <a:pt x="1317916" y="196948"/>
                    <a:pt x="1296991" y="176023"/>
                    <a:pt x="1271175" y="176023"/>
                  </a:cubicBezTo>
                  <a:lnTo>
                    <a:pt x="569867" y="176023"/>
                  </a:lnTo>
                  <a:cubicBezTo>
                    <a:pt x="544051" y="176023"/>
                    <a:pt x="523126" y="196948"/>
                    <a:pt x="523126" y="222764"/>
                  </a:cubicBezTo>
                  <a:cubicBezTo>
                    <a:pt x="523126" y="248580"/>
                    <a:pt x="544051" y="269505"/>
                    <a:pt x="569867" y="269505"/>
                  </a:cubicBezTo>
                  <a:lnTo>
                    <a:pt x="1224440" y="269505"/>
                  </a:lnTo>
                  <a:lnTo>
                    <a:pt x="1224440" y="737186"/>
                  </a:lnTo>
                  <a:lnTo>
                    <a:pt x="300955" y="737186"/>
                  </a:lnTo>
                  <a:lnTo>
                    <a:pt x="300955" y="94180"/>
                  </a:lnTo>
                  <a:lnTo>
                    <a:pt x="569867" y="94180"/>
                  </a:lnTo>
                  <a:cubicBezTo>
                    <a:pt x="595683" y="94180"/>
                    <a:pt x="616608" y="73254"/>
                    <a:pt x="616608" y="47439"/>
                  </a:cubicBezTo>
                  <a:cubicBezTo>
                    <a:pt x="616608" y="21623"/>
                    <a:pt x="595683" y="698"/>
                    <a:pt x="569867" y="698"/>
                  </a:cubicBezTo>
                  <a:lnTo>
                    <a:pt x="254214" y="698"/>
                  </a:lnTo>
                  <a:cubicBezTo>
                    <a:pt x="228399" y="698"/>
                    <a:pt x="207473" y="21623"/>
                    <a:pt x="207473" y="47439"/>
                  </a:cubicBezTo>
                  <a:lnTo>
                    <a:pt x="207473" y="783930"/>
                  </a:lnTo>
                  <a:cubicBezTo>
                    <a:pt x="207473" y="809745"/>
                    <a:pt x="228399" y="830670"/>
                    <a:pt x="254214" y="830670"/>
                  </a:cubicBezTo>
                  <a:lnTo>
                    <a:pt x="715954" y="830670"/>
                  </a:lnTo>
                  <a:lnTo>
                    <a:pt x="715954" y="988503"/>
                  </a:lnTo>
                  <a:lnTo>
                    <a:pt x="179387" y="988503"/>
                  </a:lnTo>
                  <a:cubicBezTo>
                    <a:pt x="153571" y="988503"/>
                    <a:pt x="132646" y="1009428"/>
                    <a:pt x="132646" y="1035244"/>
                  </a:cubicBezTo>
                  <a:lnTo>
                    <a:pt x="132646" y="1162679"/>
                  </a:lnTo>
                  <a:cubicBezTo>
                    <a:pt x="56717" y="1183277"/>
                    <a:pt x="698" y="1252765"/>
                    <a:pt x="698" y="1335117"/>
                  </a:cubicBezTo>
                  <a:cubicBezTo>
                    <a:pt x="698" y="1433648"/>
                    <a:pt x="80853" y="1513806"/>
                    <a:pt x="179387" y="1513806"/>
                  </a:cubicBezTo>
                  <a:cubicBezTo>
                    <a:pt x="277914" y="1513806"/>
                    <a:pt x="358076" y="1433651"/>
                    <a:pt x="358076" y="1335117"/>
                  </a:cubicBezTo>
                  <a:cubicBezTo>
                    <a:pt x="358076" y="1252765"/>
                    <a:pt x="302057" y="1183277"/>
                    <a:pt x="226131" y="1162673"/>
                  </a:cubicBezTo>
                  <a:lnTo>
                    <a:pt x="226131" y="1081979"/>
                  </a:lnTo>
                  <a:lnTo>
                    <a:pt x="715957" y="1081979"/>
                  </a:lnTo>
                  <a:lnTo>
                    <a:pt x="715957" y="1171859"/>
                  </a:lnTo>
                  <a:lnTo>
                    <a:pt x="619355" y="1171859"/>
                  </a:lnTo>
                  <a:cubicBezTo>
                    <a:pt x="593540" y="1171859"/>
                    <a:pt x="572614" y="1192784"/>
                    <a:pt x="572614" y="1218600"/>
                  </a:cubicBezTo>
                  <a:lnTo>
                    <a:pt x="572614" y="1460871"/>
                  </a:lnTo>
                  <a:cubicBezTo>
                    <a:pt x="572614" y="1486687"/>
                    <a:pt x="593540" y="1507612"/>
                    <a:pt x="619355" y="1507612"/>
                  </a:cubicBezTo>
                  <a:lnTo>
                    <a:pt x="906034" y="1507612"/>
                  </a:lnTo>
                  <a:cubicBezTo>
                    <a:pt x="931850" y="1507612"/>
                    <a:pt x="952775" y="1486687"/>
                    <a:pt x="952775" y="1460871"/>
                  </a:cubicBezTo>
                  <a:lnTo>
                    <a:pt x="952775" y="1218600"/>
                  </a:lnTo>
                  <a:cubicBezTo>
                    <a:pt x="952775" y="1192784"/>
                    <a:pt x="931850" y="1171859"/>
                    <a:pt x="906034" y="1171859"/>
                  </a:cubicBezTo>
                  <a:lnTo>
                    <a:pt x="809433" y="1171859"/>
                  </a:lnTo>
                  <a:lnTo>
                    <a:pt x="809433" y="1081979"/>
                  </a:lnTo>
                  <a:lnTo>
                    <a:pt x="1346012" y="1081979"/>
                  </a:lnTo>
                  <a:cubicBezTo>
                    <a:pt x="1371827" y="1081979"/>
                    <a:pt x="1392753" y="1061053"/>
                    <a:pt x="1392753" y="1035238"/>
                  </a:cubicBezTo>
                  <a:cubicBezTo>
                    <a:pt x="1392753" y="1009422"/>
                    <a:pt x="1371824" y="988503"/>
                    <a:pt x="1346009" y="988503"/>
                  </a:cubicBezTo>
                  <a:close/>
                  <a:moveTo>
                    <a:pt x="264591" y="1335117"/>
                  </a:moveTo>
                  <a:cubicBezTo>
                    <a:pt x="264591" y="1382097"/>
                    <a:pt x="226372" y="1420322"/>
                    <a:pt x="179387" y="1420322"/>
                  </a:cubicBezTo>
                  <a:cubicBezTo>
                    <a:pt x="132402" y="1420322"/>
                    <a:pt x="94183" y="1382103"/>
                    <a:pt x="94183" y="1335117"/>
                  </a:cubicBezTo>
                  <a:cubicBezTo>
                    <a:pt x="94183" y="1288132"/>
                    <a:pt x="132408" y="1249913"/>
                    <a:pt x="179387" y="1249913"/>
                  </a:cubicBezTo>
                  <a:cubicBezTo>
                    <a:pt x="226366" y="1249913"/>
                    <a:pt x="264591" y="1288138"/>
                    <a:pt x="264591" y="1335117"/>
                  </a:cubicBezTo>
                  <a:close/>
                  <a:moveTo>
                    <a:pt x="859296" y="1414130"/>
                  </a:moveTo>
                  <a:lnTo>
                    <a:pt x="666099" y="1414130"/>
                  </a:lnTo>
                  <a:lnTo>
                    <a:pt x="666099" y="1265344"/>
                  </a:lnTo>
                  <a:lnTo>
                    <a:pt x="859296" y="1265344"/>
                  </a:lnTo>
                  <a:lnTo>
                    <a:pt x="859296" y="1414130"/>
                  </a:lnTo>
                  <a:lnTo>
                    <a:pt x="859296" y="1414130"/>
                  </a:lnTo>
                  <a:close/>
                </a:path>
              </a:pathLst>
            </a:custGeom>
            <a:grpFill/>
            <a:ln w="2977" cap="flat">
              <a:solidFill>
                <a:srgbClr val="000000">
                  <a:alpha val="0"/>
                </a:srgbClr>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103" name="icon_2"/>
          <p:cNvGrpSpPr>
            <a:grpSpLocks noChangeAspect="1"/>
          </p:cNvGrpSpPr>
          <p:nvPr>
            <p:custDataLst>
              <p:tags r:id="rId6"/>
            </p:custDataLst>
          </p:nvPr>
        </p:nvGrpSpPr>
        <p:grpSpPr>
          <a:xfrm>
            <a:off x="2348775" y="3139993"/>
            <a:ext cx="508000" cy="464900"/>
            <a:chOff x="18287302" y="24163456"/>
            <a:chExt cx="1524000" cy="1393031"/>
          </a:xfrm>
          <a:solidFill>
            <a:schemeClr val="accent1"/>
          </a:solidFill>
        </p:grpSpPr>
        <p:sp>
          <p:nvSpPr>
            <p:cNvPr id="104" name="PA-任意多边形 1744"/>
            <p:cNvSpPr/>
            <p:nvPr>
              <p:custDataLst>
                <p:tags r:id="rId7"/>
              </p:custDataLst>
            </p:nvPr>
          </p:nvSpPr>
          <p:spPr>
            <a:xfrm>
              <a:off x="18568946" y="25194211"/>
              <a:ext cx="169664" cy="169664"/>
            </a:xfrm>
            <a:custGeom>
              <a:avLst/>
              <a:gdLst>
                <a:gd name="connsiteX0" fmla="*/ 170075 w 169664"/>
                <a:gd name="connsiteY0" fmla="*/ 86154 h 169664"/>
                <a:gd name="connsiteX1" fmla="*/ 86154 w 169664"/>
                <a:gd name="connsiteY1" fmla="*/ 170075 h 169664"/>
                <a:gd name="connsiteX2" fmla="*/ 2232 w 169664"/>
                <a:gd name="connsiteY2" fmla="*/ 86154 h 169664"/>
                <a:gd name="connsiteX3" fmla="*/ 86154 w 169664"/>
                <a:gd name="connsiteY3" fmla="*/ 2232 h 169664"/>
                <a:gd name="connsiteX4" fmla="*/ 170075 w 169664"/>
                <a:gd name="connsiteY4" fmla="*/ 86154 h 169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64" h="169664">
                  <a:moveTo>
                    <a:pt x="170075" y="86154"/>
                  </a:moveTo>
                  <a:cubicBezTo>
                    <a:pt x="170075" y="132502"/>
                    <a:pt x="132502" y="170075"/>
                    <a:pt x="86154" y="170075"/>
                  </a:cubicBezTo>
                  <a:cubicBezTo>
                    <a:pt x="39805" y="170075"/>
                    <a:pt x="2232" y="132502"/>
                    <a:pt x="2232" y="86154"/>
                  </a:cubicBezTo>
                  <a:cubicBezTo>
                    <a:pt x="2232" y="39805"/>
                    <a:pt x="39805" y="2232"/>
                    <a:pt x="86154" y="2232"/>
                  </a:cubicBezTo>
                  <a:cubicBezTo>
                    <a:pt x="132502" y="2232"/>
                    <a:pt x="170075" y="39805"/>
                    <a:pt x="170075" y="86154"/>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5" name="PA-任意多边形 1745"/>
            <p:cNvSpPr/>
            <p:nvPr>
              <p:custDataLst>
                <p:tags r:id="rId8"/>
              </p:custDataLst>
            </p:nvPr>
          </p:nvSpPr>
          <p:spPr>
            <a:xfrm>
              <a:off x="18963921" y="25194211"/>
              <a:ext cx="169664" cy="169664"/>
            </a:xfrm>
            <a:custGeom>
              <a:avLst/>
              <a:gdLst>
                <a:gd name="connsiteX0" fmla="*/ 170075 w 169664"/>
                <a:gd name="connsiteY0" fmla="*/ 86154 h 169664"/>
                <a:gd name="connsiteX1" fmla="*/ 86154 w 169664"/>
                <a:gd name="connsiteY1" fmla="*/ 170075 h 169664"/>
                <a:gd name="connsiteX2" fmla="*/ 2232 w 169664"/>
                <a:gd name="connsiteY2" fmla="*/ 86154 h 169664"/>
                <a:gd name="connsiteX3" fmla="*/ 86154 w 169664"/>
                <a:gd name="connsiteY3" fmla="*/ 2232 h 169664"/>
                <a:gd name="connsiteX4" fmla="*/ 170075 w 169664"/>
                <a:gd name="connsiteY4" fmla="*/ 86154 h 169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64" h="169664">
                  <a:moveTo>
                    <a:pt x="170075" y="86154"/>
                  </a:moveTo>
                  <a:cubicBezTo>
                    <a:pt x="170075" y="132502"/>
                    <a:pt x="132502" y="170075"/>
                    <a:pt x="86154" y="170075"/>
                  </a:cubicBezTo>
                  <a:cubicBezTo>
                    <a:pt x="39805" y="170075"/>
                    <a:pt x="2232" y="132502"/>
                    <a:pt x="2232" y="86154"/>
                  </a:cubicBezTo>
                  <a:cubicBezTo>
                    <a:pt x="2232" y="39805"/>
                    <a:pt x="39805" y="2232"/>
                    <a:pt x="86154" y="2232"/>
                  </a:cubicBezTo>
                  <a:cubicBezTo>
                    <a:pt x="132502" y="2232"/>
                    <a:pt x="170075" y="39805"/>
                    <a:pt x="170075" y="86154"/>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6" name="PA-任意多边形 1746"/>
            <p:cNvSpPr/>
            <p:nvPr>
              <p:custDataLst>
                <p:tags r:id="rId9"/>
              </p:custDataLst>
            </p:nvPr>
          </p:nvSpPr>
          <p:spPr>
            <a:xfrm>
              <a:off x="19180341" y="24903029"/>
              <a:ext cx="169664" cy="169664"/>
            </a:xfrm>
            <a:custGeom>
              <a:avLst/>
              <a:gdLst>
                <a:gd name="connsiteX0" fmla="*/ 170075 w 169664"/>
                <a:gd name="connsiteY0" fmla="*/ 86154 h 169664"/>
                <a:gd name="connsiteX1" fmla="*/ 86154 w 169664"/>
                <a:gd name="connsiteY1" fmla="*/ 170075 h 169664"/>
                <a:gd name="connsiteX2" fmla="*/ 2232 w 169664"/>
                <a:gd name="connsiteY2" fmla="*/ 86154 h 169664"/>
                <a:gd name="connsiteX3" fmla="*/ 86154 w 169664"/>
                <a:gd name="connsiteY3" fmla="*/ 2232 h 169664"/>
                <a:gd name="connsiteX4" fmla="*/ 170075 w 169664"/>
                <a:gd name="connsiteY4" fmla="*/ 86154 h 169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64" h="169664">
                  <a:moveTo>
                    <a:pt x="170075" y="86154"/>
                  </a:moveTo>
                  <a:cubicBezTo>
                    <a:pt x="170075" y="132502"/>
                    <a:pt x="132502" y="170075"/>
                    <a:pt x="86154" y="170075"/>
                  </a:cubicBezTo>
                  <a:cubicBezTo>
                    <a:pt x="39805" y="170075"/>
                    <a:pt x="2232" y="132502"/>
                    <a:pt x="2232" y="86154"/>
                  </a:cubicBezTo>
                  <a:cubicBezTo>
                    <a:pt x="2232" y="39805"/>
                    <a:pt x="39805" y="2232"/>
                    <a:pt x="86154" y="2232"/>
                  </a:cubicBezTo>
                  <a:cubicBezTo>
                    <a:pt x="132502" y="2232"/>
                    <a:pt x="170075" y="39805"/>
                    <a:pt x="170075" y="86154"/>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7" name="PA-任意多边形 1747"/>
            <p:cNvSpPr/>
            <p:nvPr>
              <p:custDataLst>
                <p:tags r:id="rId10"/>
              </p:custDataLst>
            </p:nvPr>
          </p:nvSpPr>
          <p:spPr>
            <a:xfrm>
              <a:off x="19618991" y="24734321"/>
              <a:ext cx="169664" cy="169664"/>
            </a:xfrm>
            <a:custGeom>
              <a:avLst/>
              <a:gdLst>
                <a:gd name="connsiteX0" fmla="*/ 170075 w 169664"/>
                <a:gd name="connsiteY0" fmla="*/ 86154 h 169664"/>
                <a:gd name="connsiteX1" fmla="*/ 86154 w 169664"/>
                <a:gd name="connsiteY1" fmla="*/ 170075 h 169664"/>
                <a:gd name="connsiteX2" fmla="*/ 2232 w 169664"/>
                <a:gd name="connsiteY2" fmla="*/ 86154 h 169664"/>
                <a:gd name="connsiteX3" fmla="*/ 86154 w 169664"/>
                <a:gd name="connsiteY3" fmla="*/ 2232 h 169664"/>
                <a:gd name="connsiteX4" fmla="*/ 170075 w 169664"/>
                <a:gd name="connsiteY4" fmla="*/ 86154 h 169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64" h="169664">
                  <a:moveTo>
                    <a:pt x="170075" y="86154"/>
                  </a:moveTo>
                  <a:cubicBezTo>
                    <a:pt x="170075" y="132502"/>
                    <a:pt x="132502" y="170075"/>
                    <a:pt x="86154" y="170075"/>
                  </a:cubicBezTo>
                  <a:cubicBezTo>
                    <a:pt x="39805" y="170075"/>
                    <a:pt x="2232" y="132502"/>
                    <a:pt x="2232" y="86154"/>
                  </a:cubicBezTo>
                  <a:cubicBezTo>
                    <a:pt x="2232" y="39805"/>
                    <a:pt x="39805" y="2232"/>
                    <a:pt x="86154" y="2232"/>
                  </a:cubicBezTo>
                  <a:cubicBezTo>
                    <a:pt x="132502" y="2232"/>
                    <a:pt x="170075" y="39805"/>
                    <a:pt x="170075" y="86154"/>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8" name="PA-任意多边形 1748"/>
            <p:cNvSpPr/>
            <p:nvPr>
              <p:custDataLst>
                <p:tags r:id="rId11"/>
              </p:custDataLst>
            </p:nvPr>
          </p:nvSpPr>
          <p:spPr>
            <a:xfrm>
              <a:off x="18287302" y="24163456"/>
              <a:ext cx="1524000" cy="1393031"/>
            </a:xfrm>
            <a:custGeom>
              <a:avLst/>
              <a:gdLst>
                <a:gd name="connsiteX0" fmla="*/ 1501775 w 1524000"/>
                <a:gd name="connsiteY0" fmla="*/ 1347051 h 1393031"/>
                <a:gd name="connsiteX1" fmla="*/ 1459657 w 1524000"/>
                <a:gd name="connsiteY1" fmla="*/ 1347051 h 1393031"/>
                <a:gd name="connsiteX2" fmla="*/ 1459657 w 1524000"/>
                <a:gd name="connsiteY2" fmla="*/ 1262870 h 1393031"/>
                <a:gd name="connsiteX3" fmla="*/ 1436734 w 1524000"/>
                <a:gd name="connsiteY3" fmla="*/ 1239948 h 1393031"/>
                <a:gd name="connsiteX4" fmla="*/ 1413812 w 1524000"/>
                <a:gd name="connsiteY4" fmla="*/ 1262870 h 1393031"/>
                <a:gd name="connsiteX5" fmla="*/ 1413812 w 1524000"/>
                <a:gd name="connsiteY5" fmla="*/ 1347051 h 1393031"/>
                <a:gd name="connsiteX6" fmla="*/ 1290942 w 1524000"/>
                <a:gd name="connsiteY6" fmla="*/ 1347051 h 1393031"/>
                <a:gd name="connsiteX7" fmla="*/ 1290942 w 1524000"/>
                <a:gd name="connsiteY7" fmla="*/ 1262870 h 1393031"/>
                <a:gd name="connsiteX8" fmla="*/ 1268020 w 1524000"/>
                <a:gd name="connsiteY8" fmla="*/ 1239948 h 1393031"/>
                <a:gd name="connsiteX9" fmla="*/ 1245097 w 1524000"/>
                <a:gd name="connsiteY9" fmla="*/ 1262870 h 1393031"/>
                <a:gd name="connsiteX10" fmla="*/ 1245097 w 1524000"/>
                <a:gd name="connsiteY10" fmla="*/ 1347051 h 1393031"/>
                <a:gd name="connsiteX11" fmla="*/ 1089620 w 1524000"/>
                <a:gd name="connsiteY11" fmla="*/ 1347051 h 1393031"/>
                <a:gd name="connsiteX12" fmla="*/ 1089620 w 1524000"/>
                <a:gd name="connsiteY12" fmla="*/ 1262870 h 1393031"/>
                <a:gd name="connsiteX13" fmla="*/ 1066697 w 1524000"/>
                <a:gd name="connsiteY13" fmla="*/ 1239948 h 1393031"/>
                <a:gd name="connsiteX14" fmla="*/ 1043774 w 1524000"/>
                <a:gd name="connsiteY14" fmla="*/ 1262870 h 1393031"/>
                <a:gd name="connsiteX15" fmla="*/ 1043774 w 1524000"/>
                <a:gd name="connsiteY15" fmla="*/ 1347051 h 1393031"/>
                <a:gd name="connsiteX16" fmla="*/ 888297 w 1524000"/>
                <a:gd name="connsiteY16" fmla="*/ 1347051 h 1393031"/>
                <a:gd name="connsiteX17" fmla="*/ 888297 w 1524000"/>
                <a:gd name="connsiteY17" fmla="*/ 1262870 h 1393031"/>
                <a:gd name="connsiteX18" fmla="*/ 865374 w 1524000"/>
                <a:gd name="connsiteY18" fmla="*/ 1239948 h 1393031"/>
                <a:gd name="connsiteX19" fmla="*/ 842452 w 1524000"/>
                <a:gd name="connsiteY19" fmla="*/ 1262870 h 1393031"/>
                <a:gd name="connsiteX20" fmla="*/ 842452 w 1524000"/>
                <a:gd name="connsiteY20" fmla="*/ 1347051 h 1393031"/>
                <a:gd name="connsiteX21" fmla="*/ 686974 w 1524000"/>
                <a:gd name="connsiteY21" fmla="*/ 1347051 h 1393031"/>
                <a:gd name="connsiteX22" fmla="*/ 686974 w 1524000"/>
                <a:gd name="connsiteY22" fmla="*/ 1262870 h 1393031"/>
                <a:gd name="connsiteX23" fmla="*/ 664051 w 1524000"/>
                <a:gd name="connsiteY23" fmla="*/ 1239948 h 1393031"/>
                <a:gd name="connsiteX24" fmla="*/ 641129 w 1524000"/>
                <a:gd name="connsiteY24" fmla="*/ 1262870 h 1393031"/>
                <a:gd name="connsiteX25" fmla="*/ 641129 w 1524000"/>
                <a:gd name="connsiteY25" fmla="*/ 1347051 h 1393031"/>
                <a:gd name="connsiteX26" fmla="*/ 485651 w 1524000"/>
                <a:gd name="connsiteY26" fmla="*/ 1347051 h 1393031"/>
                <a:gd name="connsiteX27" fmla="*/ 485651 w 1524000"/>
                <a:gd name="connsiteY27" fmla="*/ 1262870 h 1393031"/>
                <a:gd name="connsiteX28" fmla="*/ 462729 w 1524000"/>
                <a:gd name="connsiteY28" fmla="*/ 1239948 h 1393031"/>
                <a:gd name="connsiteX29" fmla="*/ 439806 w 1524000"/>
                <a:gd name="connsiteY29" fmla="*/ 1262870 h 1393031"/>
                <a:gd name="connsiteX30" fmla="*/ 439806 w 1524000"/>
                <a:gd name="connsiteY30" fmla="*/ 1347051 h 1393031"/>
                <a:gd name="connsiteX31" fmla="*/ 280301 w 1524000"/>
                <a:gd name="connsiteY31" fmla="*/ 1347051 h 1393031"/>
                <a:gd name="connsiteX32" fmla="*/ 280301 w 1524000"/>
                <a:gd name="connsiteY32" fmla="*/ 1262870 h 1393031"/>
                <a:gd name="connsiteX33" fmla="*/ 257379 w 1524000"/>
                <a:gd name="connsiteY33" fmla="*/ 1239948 h 1393031"/>
                <a:gd name="connsiteX34" fmla="*/ 234456 w 1524000"/>
                <a:gd name="connsiteY34" fmla="*/ 1262870 h 1393031"/>
                <a:gd name="connsiteX35" fmla="*/ 234456 w 1524000"/>
                <a:gd name="connsiteY35" fmla="*/ 1347051 h 1393031"/>
                <a:gd name="connsiteX36" fmla="*/ 93489 w 1524000"/>
                <a:gd name="connsiteY36" fmla="*/ 1347051 h 1393031"/>
                <a:gd name="connsiteX37" fmla="*/ 297366 w 1524000"/>
                <a:gd name="connsiteY37" fmla="*/ 1197142 h 1393031"/>
                <a:gd name="connsiteX38" fmla="*/ 367800 w 1524000"/>
                <a:gd name="connsiteY38" fmla="*/ 1223746 h 1393031"/>
                <a:gd name="connsiteX39" fmla="*/ 472140 w 1524000"/>
                <a:gd name="connsiteY39" fmla="*/ 1139825 h 1393031"/>
                <a:gd name="connsiteX40" fmla="*/ 658420 w 1524000"/>
                <a:gd name="connsiteY40" fmla="*/ 1139825 h 1393031"/>
                <a:gd name="connsiteX41" fmla="*/ 762760 w 1524000"/>
                <a:gd name="connsiteY41" fmla="*/ 1223746 h 1393031"/>
                <a:gd name="connsiteX42" fmla="*/ 869604 w 1524000"/>
                <a:gd name="connsiteY42" fmla="*/ 1116903 h 1393031"/>
                <a:gd name="connsiteX43" fmla="*/ 842377 w 1524000"/>
                <a:gd name="connsiteY43" fmla="*/ 1045751 h 1393031"/>
                <a:gd name="connsiteX44" fmla="*/ 935832 w 1524000"/>
                <a:gd name="connsiteY44" fmla="*/ 923346 h 1393031"/>
                <a:gd name="connsiteX45" fmla="*/ 979183 w 1524000"/>
                <a:gd name="connsiteY45" fmla="*/ 932573 h 1393031"/>
                <a:gd name="connsiteX46" fmla="*/ 1086027 w 1524000"/>
                <a:gd name="connsiteY46" fmla="*/ 825729 h 1393031"/>
                <a:gd name="connsiteX47" fmla="*/ 1084833 w 1524000"/>
                <a:gd name="connsiteY47" fmla="*/ 809787 h 1393031"/>
                <a:gd name="connsiteX48" fmla="*/ 1087351 w 1524000"/>
                <a:gd name="connsiteY48" fmla="*/ 808980 h 1393031"/>
                <a:gd name="connsiteX49" fmla="*/ 1328015 w 1524000"/>
                <a:gd name="connsiteY49" fmla="*/ 714745 h 1393031"/>
                <a:gd name="connsiteX50" fmla="*/ 1417845 w 1524000"/>
                <a:gd name="connsiteY50" fmla="*/ 763853 h 1393031"/>
                <a:gd name="connsiteX51" fmla="*/ 1524689 w 1524000"/>
                <a:gd name="connsiteY51" fmla="*/ 657009 h 1393031"/>
                <a:gd name="connsiteX52" fmla="*/ 1417845 w 1524000"/>
                <a:gd name="connsiteY52" fmla="*/ 550165 h 1393031"/>
                <a:gd name="connsiteX53" fmla="*/ 1311001 w 1524000"/>
                <a:gd name="connsiteY53" fmla="*/ 657009 h 1393031"/>
                <a:gd name="connsiteX54" fmla="*/ 1312043 w 1524000"/>
                <a:gd name="connsiteY54" fmla="*/ 671767 h 1393031"/>
                <a:gd name="connsiteX55" fmla="*/ 1070635 w 1524000"/>
                <a:gd name="connsiteY55" fmla="*/ 766290 h 1393031"/>
                <a:gd name="connsiteX56" fmla="*/ 1068531 w 1524000"/>
                <a:gd name="connsiteY56" fmla="*/ 767240 h 1393031"/>
                <a:gd name="connsiteX57" fmla="*/ 979180 w 1524000"/>
                <a:gd name="connsiteY57" fmla="*/ 718880 h 1393031"/>
                <a:gd name="connsiteX58" fmla="*/ 872336 w 1524000"/>
                <a:gd name="connsiteY58" fmla="*/ 825726 h 1393031"/>
                <a:gd name="connsiteX59" fmla="*/ 898920 w 1524000"/>
                <a:gd name="connsiteY59" fmla="*/ 896140 h 1393031"/>
                <a:gd name="connsiteX60" fmla="*/ 805212 w 1524000"/>
                <a:gd name="connsiteY60" fmla="*/ 1018878 h 1393031"/>
                <a:gd name="connsiteX61" fmla="*/ 762757 w 1524000"/>
                <a:gd name="connsiteY61" fmla="*/ 1010059 h 1393031"/>
                <a:gd name="connsiteX62" fmla="*/ 658417 w 1524000"/>
                <a:gd name="connsiteY62" fmla="*/ 1093983 h 1393031"/>
                <a:gd name="connsiteX63" fmla="*/ 472138 w 1524000"/>
                <a:gd name="connsiteY63" fmla="*/ 1093983 h 1393031"/>
                <a:gd name="connsiteX64" fmla="*/ 367797 w 1524000"/>
                <a:gd name="connsiteY64" fmla="*/ 1010059 h 1393031"/>
                <a:gd name="connsiteX65" fmla="*/ 260953 w 1524000"/>
                <a:gd name="connsiteY65" fmla="*/ 1116906 h 1393031"/>
                <a:gd name="connsiteX66" fmla="*/ 270172 w 1524000"/>
                <a:gd name="connsiteY66" fmla="*/ 1160238 h 1393031"/>
                <a:gd name="connsiteX67" fmla="*/ 46543 w 1524000"/>
                <a:gd name="connsiteY67" fmla="*/ 1324667 h 1393031"/>
                <a:gd name="connsiteX68" fmla="*/ 46543 w 1524000"/>
                <a:gd name="connsiteY68" fmla="*/ 1186001 h 1393031"/>
                <a:gd name="connsiteX69" fmla="*/ 145427 w 1524000"/>
                <a:gd name="connsiteY69" fmla="*/ 1186001 h 1393031"/>
                <a:gd name="connsiteX70" fmla="*/ 168350 w 1524000"/>
                <a:gd name="connsiteY70" fmla="*/ 1163078 h 1393031"/>
                <a:gd name="connsiteX71" fmla="*/ 145427 w 1524000"/>
                <a:gd name="connsiteY71" fmla="*/ 1140156 h 1393031"/>
                <a:gd name="connsiteX72" fmla="*/ 46543 w 1524000"/>
                <a:gd name="connsiteY72" fmla="*/ 1140156 h 1393031"/>
                <a:gd name="connsiteX73" fmla="*/ 46543 w 1524000"/>
                <a:gd name="connsiteY73" fmla="*/ 984678 h 1393031"/>
                <a:gd name="connsiteX74" fmla="*/ 145427 w 1524000"/>
                <a:gd name="connsiteY74" fmla="*/ 984678 h 1393031"/>
                <a:gd name="connsiteX75" fmla="*/ 168350 w 1524000"/>
                <a:gd name="connsiteY75" fmla="*/ 961755 h 1393031"/>
                <a:gd name="connsiteX76" fmla="*/ 145427 w 1524000"/>
                <a:gd name="connsiteY76" fmla="*/ 938833 h 1393031"/>
                <a:gd name="connsiteX77" fmla="*/ 46543 w 1524000"/>
                <a:gd name="connsiteY77" fmla="*/ 938833 h 1393031"/>
                <a:gd name="connsiteX78" fmla="*/ 46543 w 1524000"/>
                <a:gd name="connsiteY78" fmla="*/ 783355 h 1393031"/>
                <a:gd name="connsiteX79" fmla="*/ 145427 w 1524000"/>
                <a:gd name="connsiteY79" fmla="*/ 783355 h 1393031"/>
                <a:gd name="connsiteX80" fmla="*/ 168350 w 1524000"/>
                <a:gd name="connsiteY80" fmla="*/ 760433 h 1393031"/>
                <a:gd name="connsiteX81" fmla="*/ 145427 w 1524000"/>
                <a:gd name="connsiteY81" fmla="*/ 737510 h 1393031"/>
                <a:gd name="connsiteX82" fmla="*/ 46543 w 1524000"/>
                <a:gd name="connsiteY82" fmla="*/ 737510 h 1393031"/>
                <a:gd name="connsiteX83" fmla="*/ 46543 w 1524000"/>
                <a:gd name="connsiteY83" fmla="*/ 582032 h 1393031"/>
                <a:gd name="connsiteX84" fmla="*/ 145427 w 1524000"/>
                <a:gd name="connsiteY84" fmla="*/ 582032 h 1393031"/>
                <a:gd name="connsiteX85" fmla="*/ 168350 w 1524000"/>
                <a:gd name="connsiteY85" fmla="*/ 559110 h 1393031"/>
                <a:gd name="connsiteX86" fmla="*/ 145427 w 1524000"/>
                <a:gd name="connsiteY86" fmla="*/ 536187 h 1393031"/>
                <a:gd name="connsiteX87" fmla="*/ 46543 w 1524000"/>
                <a:gd name="connsiteY87" fmla="*/ 536187 h 1393031"/>
                <a:gd name="connsiteX88" fmla="*/ 46543 w 1524000"/>
                <a:gd name="connsiteY88" fmla="*/ 380712 h 1393031"/>
                <a:gd name="connsiteX89" fmla="*/ 145427 w 1524000"/>
                <a:gd name="connsiteY89" fmla="*/ 380712 h 1393031"/>
                <a:gd name="connsiteX90" fmla="*/ 168350 w 1524000"/>
                <a:gd name="connsiteY90" fmla="*/ 357790 h 1393031"/>
                <a:gd name="connsiteX91" fmla="*/ 145427 w 1524000"/>
                <a:gd name="connsiteY91" fmla="*/ 334867 h 1393031"/>
                <a:gd name="connsiteX92" fmla="*/ 46543 w 1524000"/>
                <a:gd name="connsiteY92" fmla="*/ 334867 h 1393031"/>
                <a:gd name="connsiteX93" fmla="*/ 46543 w 1524000"/>
                <a:gd name="connsiteY93" fmla="*/ 175362 h 1393031"/>
                <a:gd name="connsiteX94" fmla="*/ 145427 w 1524000"/>
                <a:gd name="connsiteY94" fmla="*/ 175362 h 1393031"/>
                <a:gd name="connsiteX95" fmla="*/ 168350 w 1524000"/>
                <a:gd name="connsiteY95" fmla="*/ 152440 h 1393031"/>
                <a:gd name="connsiteX96" fmla="*/ 145427 w 1524000"/>
                <a:gd name="connsiteY96" fmla="*/ 129517 h 1393031"/>
                <a:gd name="connsiteX97" fmla="*/ 46543 w 1524000"/>
                <a:gd name="connsiteY97" fmla="*/ 129517 h 1393031"/>
                <a:gd name="connsiteX98" fmla="*/ 46543 w 1524000"/>
                <a:gd name="connsiteY98" fmla="*/ 23620 h 1393031"/>
                <a:gd name="connsiteX99" fmla="*/ 23620 w 1524000"/>
                <a:gd name="connsiteY99" fmla="*/ 698 h 1393031"/>
                <a:gd name="connsiteX100" fmla="*/ 698 w 1524000"/>
                <a:gd name="connsiteY100" fmla="*/ 23620 h 1393031"/>
                <a:gd name="connsiteX101" fmla="*/ 698 w 1524000"/>
                <a:gd name="connsiteY101" fmla="*/ 1369973 h 1393031"/>
                <a:gd name="connsiteX102" fmla="*/ 718 w 1524000"/>
                <a:gd name="connsiteY102" fmla="*/ 1370387 h 1393031"/>
                <a:gd name="connsiteX103" fmla="*/ 787 w 1524000"/>
                <a:gd name="connsiteY103" fmla="*/ 1371717 h 1393031"/>
                <a:gd name="connsiteX104" fmla="*/ 873 w 1524000"/>
                <a:gd name="connsiteY104" fmla="*/ 1372673 h 1393031"/>
                <a:gd name="connsiteX105" fmla="*/ 1067 w 1524000"/>
                <a:gd name="connsiteY105" fmla="*/ 1373929 h 1393031"/>
                <a:gd name="connsiteX106" fmla="*/ 1254 w 1524000"/>
                <a:gd name="connsiteY106" fmla="*/ 1374923 h 1393031"/>
                <a:gd name="connsiteX107" fmla="*/ 1552 w 1524000"/>
                <a:gd name="connsiteY107" fmla="*/ 1376072 h 1393031"/>
                <a:gd name="connsiteX108" fmla="*/ 1856 w 1524000"/>
                <a:gd name="connsiteY108" fmla="*/ 1377111 h 1393031"/>
                <a:gd name="connsiteX109" fmla="*/ 2234 w 1524000"/>
                <a:gd name="connsiteY109" fmla="*/ 1378147 h 1393031"/>
                <a:gd name="connsiteX110" fmla="*/ 2671 w 1524000"/>
                <a:gd name="connsiteY110" fmla="*/ 1379233 h 1393031"/>
                <a:gd name="connsiteX111" fmla="*/ 3118 w 1524000"/>
                <a:gd name="connsiteY111" fmla="*/ 1380156 h 1393031"/>
                <a:gd name="connsiteX112" fmla="*/ 3701 w 1524000"/>
                <a:gd name="connsiteY112" fmla="*/ 1381269 h 1393031"/>
                <a:gd name="connsiteX113" fmla="*/ 4207 w 1524000"/>
                <a:gd name="connsiteY113" fmla="*/ 1382105 h 1393031"/>
                <a:gd name="connsiteX114" fmla="*/ 4924 w 1524000"/>
                <a:gd name="connsiteY114" fmla="*/ 1383195 h 1393031"/>
                <a:gd name="connsiteX115" fmla="*/ 5159 w 1524000"/>
                <a:gd name="connsiteY115" fmla="*/ 1383549 h 1393031"/>
                <a:gd name="connsiteX116" fmla="*/ 5466 w 1524000"/>
                <a:gd name="connsiteY116" fmla="*/ 1383915 h 1393031"/>
                <a:gd name="connsiteX117" fmla="*/ 6588 w 1524000"/>
                <a:gd name="connsiteY117" fmla="*/ 1385261 h 1393031"/>
                <a:gd name="connsiteX118" fmla="*/ 7192 w 1524000"/>
                <a:gd name="connsiteY118" fmla="*/ 1385927 h 1393031"/>
                <a:gd name="connsiteX119" fmla="*/ 8520 w 1524000"/>
                <a:gd name="connsiteY119" fmla="*/ 1387178 h 1393031"/>
                <a:gd name="connsiteX120" fmla="*/ 9044 w 1524000"/>
                <a:gd name="connsiteY120" fmla="*/ 1387651 h 1393031"/>
                <a:gd name="connsiteX121" fmla="*/ 10958 w 1524000"/>
                <a:gd name="connsiteY121" fmla="*/ 1389062 h 1393031"/>
                <a:gd name="connsiteX122" fmla="*/ 11741 w 1524000"/>
                <a:gd name="connsiteY122" fmla="*/ 1389535 h 1393031"/>
                <a:gd name="connsiteX123" fmla="*/ 13122 w 1524000"/>
                <a:gd name="connsiteY123" fmla="*/ 1390324 h 1393031"/>
                <a:gd name="connsiteX124" fmla="*/ 13961 w 1524000"/>
                <a:gd name="connsiteY124" fmla="*/ 1390729 h 1393031"/>
                <a:gd name="connsiteX125" fmla="*/ 15444 w 1524000"/>
                <a:gd name="connsiteY125" fmla="*/ 1391360 h 1393031"/>
                <a:gd name="connsiteX126" fmla="*/ 16256 w 1524000"/>
                <a:gd name="connsiteY126" fmla="*/ 1391660 h 1393031"/>
                <a:gd name="connsiteX127" fmla="*/ 17896 w 1524000"/>
                <a:gd name="connsiteY127" fmla="*/ 1392142 h 1393031"/>
                <a:gd name="connsiteX128" fmla="*/ 18652 w 1524000"/>
                <a:gd name="connsiteY128" fmla="*/ 1392336 h 1393031"/>
                <a:gd name="connsiteX129" fmla="*/ 20456 w 1524000"/>
                <a:gd name="connsiteY129" fmla="*/ 1392651 h 1393031"/>
                <a:gd name="connsiteX130" fmla="*/ 21138 w 1524000"/>
                <a:gd name="connsiteY130" fmla="*/ 1392756 h 1393031"/>
                <a:gd name="connsiteX131" fmla="*/ 23343 w 1524000"/>
                <a:gd name="connsiteY131" fmla="*/ 1392881 h 1393031"/>
                <a:gd name="connsiteX132" fmla="*/ 23647 w 1524000"/>
                <a:gd name="connsiteY132" fmla="*/ 1392898 h 1393031"/>
                <a:gd name="connsiteX133" fmla="*/ 23686 w 1524000"/>
                <a:gd name="connsiteY133" fmla="*/ 1392895 h 1393031"/>
                <a:gd name="connsiteX134" fmla="*/ 1501778 w 1524000"/>
                <a:gd name="connsiteY134" fmla="*/ 1392895 h 1393031"/>
                <a:gd name="connsiteX135" fmla="*/ 1524701 w 1524000"/>
                <a:gd name="connsiteY135" fmla="*/ 1369973 h 1393031"/>
                <a:gd name="connsiteX136" fmla="*/ 1501775 w 1524000"/>
                <a:gd name="connsiteY136" fmla="*/ 1347051 h 1393031"/>
                <a:gd name="connsiteX137" fmla="*/ 1417854 w 1524000"/>
                <a:gd name="connsiteY137" fmla="*/ 596007 h 1393031"/>
                <a:gd name="connsiteX138" fmla="*/ 1478853 w 1524000"/>
                <a:gd name="connsiteY138" fmla="*/ 657006 h 1393031"/>
                <a:gd name="connsiteX139" fmla="*/ 1417854 w 1524000"/>
                <a:gd name="connsiteY139" fmla="*/ 718005 h 1393031"/>
                <a:gd name="connsiteX140" fmla="*/ 1356855 w 1524000"/>
                <a:gd name="connsiteY140" fmla="*/ 657006 h 1393031"/>
                <a:gd name="connsiteX141" fmla="*/ 1417854 w 1524000"/>
                <a:gd name="connsiteY141" fmla="*/ 596007 h 1393031"/>
                <a:gd name="connsiteX142" fmla="*/ 979189 w 1524000"/>
                <a:gd name="connsiteY142" fmla="*/ 764725 h 1393031"/>
                <a:gd name="connsiteX143" fmla="*/ 1040188 w 1524000"/>
                <a:gd name="connsiteY143" fmla="*/ 825726 h 1393031"/>
                <a:gd name="connsiteX144" fmla="*/ 979189 w 1524000"/>
                <a:gd name="connsiteY144" fmla="*/ 886725 h 1393031"/>
                <a:gd name="connsiteX145" fmla="*/ 918190 w 1524000"/>
                <a:gd name="connsiteY145" fmla="*/ 825726 h 1393031"/>
                <a:gd name="connsiteX146" fmla="*/ 979189 w 1524000"/>
                <a:gd name="connsiteY146" fmla="*/ 764725 h 1393031"/>
                <a:gd name="connsiteX147" fmla="*/ 762766 w 1524000"/>
                <a:gd name="connsiteY147" fmla="*/ 1055898 h 1393031"/>
                <a:gd name="connsiteX148" fmla="*/ 823765 w 1524000"/>
                <a:gd name="connsiteY148" fmla="*/ 1116900 h 1393031"/>
                <a:gd name="connsiteX149" fmla="*/ 762766 w 1524000"/>
                <a:gd name="connsiteY149" fmla="*/ 1177898 h 1393031"/>
                <a:gd name="connsiteX150" fmla="*/ 701767 w 1524000"/>
                <a:gd name="connsiteY150" fmla="*/ 1116900 h 1393031"/>
                <a:gd name="connsiteX151" fmla="*/ 762766 w 1524000"/>
                <a:gd name="connsiteY151" fmla="*/ 1055898 h 1393031"/>
                <a:gd name="connsiteX152" fmla="*/ 367800 w 1524000"/>
                <a:gd name="connsiteY152" fmla="*/ 1055898 h 1393031"/>
                <a:gd name="connsiteX153" fmla="*/ 428799 w 1524000"/>
                <a:gd name="connsiteY153" fmla="*/ 1116885 h 1393031"/>
                <a:gd name="connsiteX154" fmla="*/ 428799 w 1524000"/>
                <a:gd name="connsiteY154" fmla="*/ 1116894 h 1393031"/>
                <a:gd name="connsiteX155" fmla="*/ 428799 w 1524000"/>
                <a:gd name="connsiteY155" fmla="*/ 1116912 h 1393031"/>
                <a:gd name="connsiteX156" fmla="*/ 367800 w 1524000"/>
                <a:gd name="connsiteY156" fmla="*/ 1177895 h 1393031"/>
                <a:gd name="connsiteX157" fmla="*/ 306801 w 1524000"/>
                <a:gd name="connsiteY157" fmla="*/ 1116897 h 1393031"/>
                <a:gd name="connsiteX158" fmla="*/ 367800 w 1524000"/>
                <a:gd name="connsiteY158" fmla="*/ 1055898 h 139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1524000" h="1393031">
                  <a:moveTo>
                    <a:pt x="1501775" y="1347051"/>
                  </a:moveTo>
                  <a:lnTo>
                    <a:pt x="1459657" y="1347051"/>
                  </a:lnTo>
                  <a:lnTo>
                    <a:pt x="1459657" y="1262870"/>
                  </a:lnTo>
                  <a:cubicBezTo>
                    <a:pt x="1459657" y="1250208"/>
                    <a:pt x="1449397" y="1239948"/>
                    <a:pt x="1436734" y="1239948"/>
                  </a:cubicBezTo>
                  <a:cubicBezTo>
                    <a:pt x="1424072" y="1239948"/>
                    <a:pt x="1413812" y="1250208"/>
                    <a:pt x="1413812" y="1262870"/>
                  </a:cubicBezTo>
                  <a:lnTo>
                    <a:pt x="1413812" y="1347051"/>
                  </a:lnTo>
                  <a:lnTo>
                    <a:pt x="1290942" y="1347051"/>
                  </a:lnTo>
                  <a:lnTo>
                    <a:pt x="1290942" y="1262870"/>
                  </a:lnTo>
                  <a:cubicBezTo>
                    <a:pt x="1290942" y="1250208"/>
                    <a:pt x="1280682" y="1239948"/>
                    <a:pt x="1268020" y="1239948"/>
                  </a:cubicBezTo>
                  <a:cubicBezTo>
                    <a:pt x="1255357" y="1239948"/>
                    <a:pt x="1245097" y="1250208"/>
                    <a:pt x="1245097" y="1262870"/>
                  </a:cubicBezTo>
                  <a:lnTo>
                    <a:pt x="1245097" y="1347051"/>
                  </a:lnTo>
                  <a:lnTo>
                    <a:pt x="1089620" y="1347051"/>
                  </a:lnTo>
                  <a:lnTo>
                    <a:pt x="1089620" y="1262870"/>
                  </a:lnTo>
                  <a:cubicBezTo>
                    <a:pt x="1089620" y="1250208"/>
                    <a:pt x="1079359" y="1239948"/>
                    <a:pt x="1066697" y="1239948"/>
                  </a:cubicBezTo>
                  <a:cubicBezTo>
                    <a:pt x="1054035" y="1239948"/>
                    <a:pt x="1043774" y="1250208"/>
                    <a:pt x="1043774" y="1262870"/>
                  </a:cubicBezTo>
                  <a:lnTo>
                    <a:pt x="1043774" y="1347051"/>
                  </a:lnTo>
                  <a:lnTo>
                    <a:pt x="888297" y="1347051"/>
                  </a:lnTo>
                  <a:lnTo>
                    <a:pt x="888297" y="1262870"/>
                  </a:lnTo>
                  <a:cubicBezTo>
                    <a:pt x="888297" y="1250208"/>
                    <a:pt x="878036" y="1239948"/>
                    <a:pt x="865374" y="1239948"/>
                  </a:cubicBezTo>
                  <a:cubicBezTo>
                    <a:pt x="852712" y="1239948"/>
                    <a:pt x="842452" y="1250208"/>
                    <a:pt x="842452" y="1262870"/>
                  </a:cubicBezTo>
                  <a:lnTo>
                    <a:pt x="842452" y="1347051"/>
                  </a:lnTo>
                  <a:lnTo>
                    <a:pt x="686974" y="1347051"/>
                  </a:lnTo>
                  <a:lnTo>
                    <a:pt x="686974" y="1262870"/>
                  </a:lnTo>
                  <a:cubicBezTo>
                    <a:pt x="686974" y="1250208"/>
                    <a:pt x="676711" y="1239948"/>
                    <a:pt x="664051" y="1239948"/>
                  </a:cubicBezTo>
                  <a:cubicBezTo>
                    <a:pt x="651392" y="1239948"/>
                    <a:pt x="641129" y="1250208"/>
                    <a:pt x="641129" y="1262870"/>
                  </a:cubicBezTo>
                  <a:lnTo>
                    <a:pt x="641129" y="1347051"/>
                  </a:lnTo>
                  <a:lnTo>
                    <a:pt x="485651" y="1347051"/>
                  </a:lnTo>
                  <a:lnTo>
                    <a:pt x="485651" y="1262870"/>
                  </a:lnTo>
                  <a:cubicBezTo>
                    <a:pt x="485651" y="1250208"/>
                    <a:pt x="475388" y="1239948"/>
                    <a:pt x="462729" y="1239948"/>
                  </a:cubicBezTo>
                  <a:cubicBezTo>
                    <a:pt x="450069" y="1239948"/>
                    <a:pt x="439806" y="1250208"/>
                    <a:pt x="439806" y="1262870"/>
                  </a:cubicBezTo>
                  <a:lnTo>
                    <a:pt x="439806" y="1347051"/>
                  </a:lnTo>
                  <a:lnTo>
                    <a:pt x="280301" y="1347051"/>
                  </a:lnTo>
                  <a:lnTo>
                    <a:pt x="280301" y="1262870"/>
                  </a:lnTo>
                  <a:cubicBezTo>
                    <a:pt x="280301" y="1250208"/>
                    <a:pt x="270038" y="1239948"/>
                    <a:pt x="257379" y="1239948"/>
                  </a:cubicBezTo>
                  <a:cubicBezTo>
                    <a:pt x="244719" y="1239948"/>
                    <a:pt x="234456" y="1250208"/>
                    <a:pt x="234456" y="1262870"/>
                  </a:cubicBezTo>
                  <a:lnTo>
                    <a:pt x="234456" y="1347051"/>
                  </a:lnTo>
                  <a:lnTo>
                    <a:pt x="93489" y="1347051"/>
                  </a:lnTo>
                  <a:lnTo>
                    <a:pt x="297366" y="1197142"/>
                  </a:lnTo>
                  <a:cubicBezTo>
                    <a:pt x="316186" y="1213683"/>
                    <a:pt x="340832" y="1223746"/>
                    <a:pt x="367800" y="1223746"/>
                  </a:cubicBezTo>
                  <a:cubicBezTo>
                    <a:pt x="418845" y="1223746"/>
                    <a:pt x="461618" y="1187757"/>
                    <a:pt x="472140" y="1139825"/>
                  </a:cubicBezTo>
                  <a:lnTo>
                    <a:pt x="658420" y="1139825"/>
                  </a:lnTo>
                  <a:cubicBezTo>
                    <a:pt x="668942" y="1187757"/>
                    <a:pt x="711718" y="1223746"/>
                    <a:pt x="762760" y="1223746"/>
                  </a:cubicBezTo>
                  <a:cubicBezTo>
                    <a:pt x="821675" y="1223746"/>
                    <a:pt x="869604" y="1175818"/>
                    <a:pt x="869604" y="1116903"/>
                  </a:cubicBezTo>
                  <a:cubicBezTo>
                    <a:pt x="869604" y="1089593"/>
                    <a:pt x="859296" y="1064658"/>
                    <a:pt x="842377" y="1045751"/>
                  </a:cubicBezTo>
                  <a:lnTo>
                    <a:pt x="935832" y="923346"/>
                  </a:lnTo>
                  <a:cubicBezTo>
                    <a:pt x="949090" y="929257"/>
                    <a:pt x="963756" y="932573"/>
                    <a:pt x="979183" y="932573"/>
                  </a:cubicBezTo>
                  <a:cubicBezTo>
                    <a:pt x="1038098" y="932573"/>
                    <a:pt x="1086027" y="884644"/>
                    <a:pt x="1086027" y="825729"/>
                  </a:cubicBezTo>
                  <a:cubicBezTo>
                    <a:pt x="1086027" y="820312"/>
                    <a:pt x="1085613" y="814990"/>
                    <a:pt x="1084833" y="809787"/>
                  </a:cubicBezTo>
                  <a:cubicBezTo>
                    <a:pt x="1085676" y="809564"/>
                    <a:pt x="1086521" y="809308"/>
                    <a:pt x="1087351" y="808980"/>
                  </a:cubicBezTo>
                  <a:lnTo>
                    <a:pt x="1328015" y="714745"/>
                  </a:lnTo>
                  <a:cubicBezTo>
                    <a:pt x="1347050" y="744258"/>
                    <a:pt x="1380192" y="763853"/>
                    <a:pt x="1417845" y="763853"/>
                  </a:cubicBezTo>
                  <a:cubicBezTo>
                    <a:pt x="1476760" y="763853"/>
                    <a:pt x="1524689" y="715924"/>
                    <a:pt x="1524689" y="657009"/>
                  </a:cubicBezTo>
                  <a:cubicBezTo>
                    <a:pt x="1524689" y="598094"/>
                    <a:pt x="1476760" y="550165"/>
                    <a:pt x="1417845" y="550165"/>
                  </a:cubicBezTo>
                  <a:cubicBezTo>
                    <a:pt x="1358930" y="550165"/>
                    <a:pt x="1311001" y="598094"/>
                    <a:pt x="1311001" y="657009"/>
                  </a:cubicBezTo>
                  <a:cubicBezTo>
                    <a:pt x="1311001" y="662018"/>
                    <a:pt x="1311373" y="666942"/>
                    <a:pt x="1312043" y="671767"/>
                  </a:cubicBezTo>
                  <a:lnTo>
                    <a:pt x="1070635" y="766290"/>
                  </a:lnTo>
                  <a:cubicBezTo>
                    <a:pt x="1069912" y="766573"/>
                    <a:pt x="1069206" y="766892"/>
                    <a:pt x="1068531" y="767240"/>
                  </a:cubicBezTo>
                  <a:cubicBezTo>
                    <a:pt x="1049421" y="738144"/>
                    <a:pt x="1016518" y="718880"/>
                    <a:pt x="979180" y="718880"/>
                  </a:cubicBezTo>
                  <a:cubicBezTo>
                    <a:pt x="920265" y="718880"/>
                    <a:pt x="872336" y="766811"/>
                    <a:pt x="872336" y="825726"/>
                  </a:cubicBezTo>
                  <a:cubicBezTo>
                    <a:pt x="872336" y="852682"/>
                    <a:pt x="882391" y="877322"/>
                    <a:pt x="898920" y="896140"/>
                  </a:cubicBezTo>
                  <a:lnTo>
                    <a:pt x="805212" y="1018878"/>
                  </a:lnTo>
                  <a:cubicBezTo>
                    <a:pt x="792189" y="1013214"/>
                    <a:pt x="777836" y="1010059"/>
                    <a:pt x="762757" y="1010059"/>
                  </a:cubicBezTo>
                  <a:cubicBezTo>
                    <a:pt x="711712" y="1010059"/>
                    <a:pt x="668939" y="1046052"/>
                    <a:pt x="658417" y="1093983"/>
                  </a:cubicBezTo>
                  <a:lnTo>
                    <a:pt x="472138" y="1093983"/>
                  </a:lnTo>
                  <a:cubicBezTo>
                    <a:pt x="461615" y="1046052"/>
                    <a:pt x="418839" y="1010059"/>
                    <a:pt x="367797" y="1010059"/>
                  </a:cubicBezTo>
                  <a:cubicBezTo>
                    <a:pt x="308882" y="1010059"/>
                    <a:pt x="260953" y="1057991"/>
                    <a:pt x="260953" y="1116906"/>
                  </a:cubicBezTo>
                  <a:cubicBezTo>
                    <a:pt x="260953" y="1132327"/>
                    <a:pt x="264263" y="1146984"/>
                    <a:pt x="270172" y="1160238"/>
                  </a:cubicBezTo>
                  <a:lnTo>
                    <a:pt x="46543" y="1324667"/>
                  </a:lnTo>
                  <a:lnTo>
                    <a:pt x="46543" y="1186001"/>
                  </a:lnTo>
                  <a:lnTo>
                    <a:pt x="145427" y="1186001"/>
                  </a:lnTo>
                  <a:cubicBezTo>
                    <a:pt x="158086" y="1186001"/>
                    <a:pt x="168350" y="1175740"/>
                    <a:pt x="168350" y="1163078"/>
                  </a:cubicBezTo>
                  <a:cubicBezTo>
                    <a:pt x="168350" y="1150416"/>
                    <a:pt x="158086" y="1140156"/>
                    <a:pt x="145427" y="1140156"/>
                  </a:cubicBezTo>
                  <a:lnTo>
                    <a:pt x="46543" y="1140156"/>
                  </a:lnTo>
                  <a:lnTo>
                    <a:pt x="46543" y="984678"/>
                  </a:lnTo>
                  <a:lnTo>
                    <a:pt x="145427" y="984678"/>
                  </a:lnTo>
                  <a:cubicBezTo>
                    <a:pt x="158086" y="984678"/>
                    <a:pt x="168350" y="974418"/>
                    <a:pt x="168350" y="961755"/>
                  </a:cubicBezTo>
                  <a:cubicBezTo>
                    <a:pt x="168350" y="949093"/>
                    <a:pt x="158086" y="938833"/>
                    <a:pt x="145427" y="938833"/>
                  </a:cubicBezTo>
                  <a:lnTo>
                    <a:pt x="46543" y="938833"/>
                  </a:lnTo>
                  <a:lnTo>
                    <a:pt x="46543" y="783355"/>
                  </a:lnTo>
                  <a:lnTo>
                    <a:pt x="145427" y="783355"/>
                  </a:lnTo>
                  <a:cubicBezTo>
                    <a:pt x="158086" y="783355"/>
                    <a:pt x="168350" y="773095"/>
                    <a:pt x="168350" y="760433"/>
                  </a:cubicBezTo>
                  <a:cubicBezTo>
                    <a:pt x="168350" y="747770"/>
                    <a:pt x="158086" y="737510"/>
                    <a:pt x="145427" y="737510"/>
                  </a:cubicBezTo>
                  <a:lnTo>
                    <a:pt x="46543" y="737510"/>
                  </a:lnTo>
                  <a:lnTo>
                    <a:pt x="46543" y="582032"/>
                  </a:lnTo>
                  <a:lnTo>
                    <a:pt x="145427" y="582032"/>
                  </a:lnTo>
                  <a:cubicBezTo>
                    <a:pt x="158086" y="582032"/>
                    <a:pt x="168350" y="571772"/>
                    <a:pt x="168350" y="559110"/>
                  </a:cubicBezTo>
                  <a:cubicBezTo>
                    <a:pt x="168350" y="546447"/>
                    <a:pt x="158086" y="536187"/>
                    <a:pt x="145427" y="536187"/>
                  </a:cubicBezTo>
                  <a:lnTo>
                    <a:pt x="46543" y="536187"/>
                  </a:lnTo>
                  <a:lnTo>
                    <a:pt x="46543" y="380712"/>
                  </a:lnTo>
                  <a:lnTo>
                    <a:pt x="145427" y="380712"/>
                  </a:lnTo>
                  <a:cubicBezTo>
                    <a:pt x="158086" y="380712"/>
                    <a:pt x="168350" y="370452"/>
                    <a:pt x="168350" y="357790"/>
                  </a:cubicBezTo>
                  <a:cubicBezTo>
                    <a:pt x="168350" y="345128"/>
                    <a:pt x="158086" y="334867"/>
                    <a:pt x="145427" y="334867"/>
                  </a:cubicBezTo>
                  <a:lnTo>
                    <a:pt x="46543" y="334867"/>
                  </a:lnTo>
                  <a:lnTo>
                    <a:pt x="46543" y="175362"/>
                  </a:lnTo>
                  <a:lnTo>
                    <a:pt x="145427" y="175362"/>
                  </a:lnTo>
                  <a:cubicBezTo>
                    <a:pt x="158086" y="175362"/>
                    <a:pt x="168350" y="165102"/>
                    <a:pt x="168350" y="152440"/>
                  </a:cubicBezTo>
                  <a:cubicBezTo>
                    <a:pt x="168350" y="139778"/>
                    <a:pt x="158086" y="129517"/>
                    <a:pt x="145427" y="129517"/>
                  </a:cubicBezTo>
                  <a:lnTo>
                    <a:pt x="46543" y="129517"/>
                  </a:lnTo>
                  <a:lnTo>
                    <a:pt x="46543" y="23620"/>
                  </a:lnTo>
                  <a:cubicBezTo>
                    <a:pt x="46543" y="10958"/>
                    <a:pt x="36279" y="698"/>
                    <a:pt x="23620" y="698"/>
                  </a:cubicBezTo>
                  <a:cubicBezTo>
                    <a:pt x="10961" y="698"/>
                    <a:pt x="698" y="10958"/>
                    <a:pt x="698" y="23620"/>
                  </a:cubicBezTo>
                  <a:lnTo>
                    <a:pt x="698" y="1369973"/>
                  </a:lnTo>
                  <a:cubicBezTo>
                    <a:pt x="698" y="1370110"/>
                    <a:pt x="715" y="1370244"/>
                    <a:pt x="718" y="1370387"/>
                  </a:cubicBezTo>
                  <a:cubicBezTo>
                    <a:pt x="727" y="1370830"/>
                    <a:pt x="751" y="1371274"/>
                    <a:pt x="787" y="1371717"/>
                  </a:cubicBezTo>
                  <a:cubicBezTo>
                    <a:pt x="811" y="1372039"/>
                    <a:pt x="835" y="1372357"/>
                    <a:pt x="873" y="1372673"/>
                  </a:cubicBezTo>
                  <a:cubicBezTo>
                    <a:pt x="921" y="1373095"/>
                    <a:pt x="992" y="1373509"/>
                    <a:pt x="1067" y="1373929"/>
                  </a:cubicBezTo>
                  <a:cubicBezTo>
                    <a:pt x="1126" y="1374262"/>
                    <a:pt x="1180" y="1374596"/>
                    <a:pt x="1254" y="1374923"/>
                  </a:cubicBezTo>
                  <a:cubicBezTo>
                    <a:pt x="1341" y="1375307"/>
                    <a:pt x="1445" y="1375691"/>
                    <a:pt x="1552" y="1376072"/>
                  </a:cubicBezTo>
                  <a:cubicBezTo>
                    <a:pt x="1650" y="1376420"/>
                    <a:pt x="1742" y="1376771"/>
                    <a:pt x="1856" y="1377111"/>
                  </a:cubicBezTo>
                  <a:cubicBezTo>
                    <a:pt x="1969" y="1377459"/>
                    <a:pt x="2103" y="1377804"/>
                    <a:pt x="2234" y="1378147"/>
                  </a:cubicBezTo>
                  <a:cubicBezTo>
                    <a:pt x="2373" y="1378513"/>
                    <a:pt x="2510" y="1378876"/>
                    <a:pt x="2671" y="1379233"/>
                  </a:cubicBezTo>
                  <a:cubicBezTo>
                    <a:pt x="2808" y="1379546"/>
                    <a:pt x="2966" y="1379849"/>
                    <a:pt x="3118" y="1380156"/>
                  </a:cubicBezTo>
                  <a:cubicBezTo>
                    <a:pt x="3305" y="1380531"/>
                    <a:pt x="3493" y="1380909"/>
                    <a:pt x="3701" y="1381269"/>
                  </a:cubicBezTo>
                  <a:cubicBezTo>
                    <a:pt x="3859" y="1381549"/>
                    <a:pt x="4034" y="1381829"/>
                    <a:pt x="4207" y="1382105"/>
                  </a:cubicBezTo>
                  <a:cubicBezTo>
                    <a:pt x="4439" y="1382475"/>
                    <a:pt x="4674" y="1382838"/>
                    <a:pt x="4924" y="1383195"/>
                  </a:cubicBezTo>
                  <a:cubicBezTo>
                    <a:pt x="5008" y="1383311"/>
                    <a:pt x="5073" y="1383436"/>
                    <a:pt x="5159" y="1383549"/>
                  </a:cubicBezTo>
                  <a:cubicBezTo>
                    <a:pt x="5255" y="1383677"/>
                    <a:pt x="5368" y="1383787"/>
                    <a:pt x="5466" y="1383915"/>
                  </a:cubicBezTo>
                  <a:cubicBezTo>
                    <a:pt x="5823" y="1384377"/>
                    <a:pt x="6195" y="1384826"/>
                    <a:pt x="6588" y="1385261"/>
                  </a:cubicBezTo>
                  <a:cubicBezTo>
                    <a:pt x="6791" y="1385484"/>
                    <a:pt x="6984" y="1385710"/>
                    <a:pt x="7192" y="1385927"/>
                  </a:cubicBezTo>
                  <a:cubicBezTo>
                    <a:pt x="7618" y="1386365"/>
                    <a:pt x="8065" y="1386773"/>
                    <a:pt x="8520" y="1387178"/>
                  </a:cubicBezTo>
                  <a:cubicBezTo>
                    <a:pt x="8699" y="1387332"/>
                    <a:pt x="8862" y="1387502"/>
                    <a:pt x="9044" y="1387651"/>
                  </a:cubicBezTo>
                  <a:cubicBezTo>
                    <a:pt x="9654" y="1388154"/>
                    <a:pt x="10294" y="1388624"/>
                    <a:pt x="10958" y="1389062"/>
                  </a:cubicBezTo>
                  <a:cubicBezTo>
                    <a:pt x="11214" y="1389228"/>
                    <a:pt x="11482" y="1389380"/>
                    <a:pt x="11741" y="1389535"/>
                  </a:cubicBezTo>
                  <a:cubicBezTo>
                    <a:pt x="12193" y="1389809"/>
                    <a:pt x="12652" y="1390080"/>
                    <a:pt x="13122" y="1390324"/>
                  </a:cubicBezTo>
                  <a:cubicBezTo>
                    <a:pt x="13399" y="1390467"/>
                    <a:pt x="13681" y="1390595"/>
                    <a:pt x="13961" y="1390729"/>
                  </a:cubicBezTo>
                  <a:cubicBezTo>
                    <a:pt x="14446" y="1390955"/>
                    <a:pt x="14940" y="1391166"/>
                    <a:pt x="15444" y="1391360"/>
                  </a:cubicBezTo>
                  <a:cubicBezTo>
                    <a:pt x="15714" y="1391464"/>
                    <a:pt x="15985" y="1391565"/>
                    <a:pt x="16256" y="1391660"/>
                  </a:cubicBezTo>
                  <a:cubicBezTo>
                    <a:pt x="16795" y="1391845"/>
                    <a:pt x="17346" y="1392000"/>
                    <a:pt x="17896" y="1392142"/>
                  </a:cubicBezTo>
                  <a:cubicBezTo>
                    <a:pt x="18146" y="1392208"/>
                    <a:pt x="18396" y="1392279"/>
                    <a:pt x="18652" y="1392336"/>
                  </a:cubicBezTo>
                  <a:cubicBezTo>
                    <a:pt x="19245" y="1392467"/>
                    <a:pt x="19846" y="1392565"/>
                    <a:pt x="20456" y="1392651"/>
                  </a:cubicBezTo>
                  <a:cubicBezTo>
                    <a:pt x="20685" y="1392681"/>
                    <a:pt x="20908" y="1392732"/>
                    <a:pt x="21138" y="1392756"/>
                  </a:cubicBezTo>
                  <a:cubicBezTo>
                    <a:pt x="21861" y="1392833"/>
                    <a:pt x="22602" y="1392872"/>
                    <a:pt x="23343" y="1392881"/>
                  </a:cubicBezTo>
                  <a:cubicBezTo>
                    <a:pt x="23445" y="1392881"/>
                    <a:pt x="23546" y="1392898"/>
                    <a:pt x="23647" y="1392898"/>
                  </a:cubicBezTo>
                  <a:cubicBezTo>
                    <a:pt x="23659" y="1392898"/>
                    <a:pt x="23671" y="1392895"/>
                    <a:pt x="23686" y="1392895"/>
                  </a:cubicBezTo>
                  <a:lnTo>
                    <a:pt x="1501778" y="1392895"/>
                  </a:lnTo>
                  <a:cubicBezTo>
                    <a:pt x="1514440" y="1392895"/>
                    <a:pt x="1524701" y="1382635"/>
                    <a:pt x="1524701" y="1369973"/>
                  </a:cubicBezTo>
                  <a:cubicBezTo>
                    <a:pt x="1524701" y="1357305"/>
                    <a:pt x="1514435" y="1347051"/>
                    <a:pt x="1501775" y="1347051"/>
                  </a:cubicBezTo>
                  <a:close/>
                  <a:moveTo>
                    <a:pt x="1417854" y="596007"/>
                  </a:moveTo>
                  <a:cubicBezTo>
                    <a:pt x="1451489" y="596007"/>
                    <a:pt x="1478853" y="623371"/>
                    <a:pt x="1478853" y="657006"/>
                  </a:cubicBezTo>
                  <a:cubicBezTo>
                    <a:pt x="1478853" y="690641"/>
                    <a:pt x="1451489" y="718005"/>
                    <a:pt x="1417854" y="718005"/>
                  </a:cubicBezTo>
                  <a:cubicBezTo>
                    <a:pt x="1384219" y="718005"/>
                    <a:pt x="1356855" y="690641"/>
                    <a:pt x="1356855" y="657006"/>
                  </a:cubicBezTo>
                  <a:cubicBezTo>
                    <a:pt x="1356855" y="623371"/>
                    <a:pt x="1384219" y="596007"/>
                    <a:pt x="1417854" y="596007"/>
                  </a:cubicBezTo>
                  <a:close/>
                  <a:moveTo>
                    <a:pt x="979189" y="764725"/>
                  </a:moveTo>
                  <a:cubicBezTo>
                    <a:pt x="1012824" y="764725"/>
                    <a:pt x="1040188" y="792088"/>
                    <a:pt x="1040188" y="825726"/>
                  </a:cubicBezTo>
                  <a:cubicBezTo>
                    <a:pt x="1040188" y="859362"/>
                    <a:pt x="1012824" y="886725"/>
                    <a:pt x="979189" y="886725"/>
                  </a:cubicBezTo>
                  <a:cubicBezTo>
                    <a:pt x="945554" y="886725"/>
                    <a:pt x="918190" y="859362"/>
                    <a:pt x="918190" y="825726"/>
                  </a:cubicBezTo>
                  <a:cubicBezTo>
                    <a:pt x="918190" y="792088"/>
                    <a:pt x="945557" y="764725"/>
                    <a:pt x="979189" y="764725"/>
                  </a:cubicBezTo>
                  <a:close/>
                  <a:moveTo>
                    <a:pt x="762766" y="1055898"/>
                  </a:moveTo>
                  <a:cubicBezTo>
                    <a:pt x="796401" y="1055898"/>
                    <a:pt x="823765" y="1083262"/>
                    <a:pt x="823765" y="1116900"/>
                  </a:cubicBezTo>
                  <a:cubicBezTo>
                    <a:pt x="823765" y="1150535"/>
                    <a:pt x="796401" y="1177898"/>
                    <a:pt x="762766" y="1177898"/>
                  </a:cubicBezTo>
                  <a:cubicBezTo>
                    <a:pt x="729131" y="1177898"/>
                    <a:pt x="701767" y="1150535"/>
                    <a:pt x="701767" y="1116900"/>
                  </a:cubicBezTo>
                  <a:cubicBezTo>
                    <a:pt x="701767" y="1083262"/>
                    <a:pt x="729131" y="1055898"/>
                    <a:pt x="762766" y="1055898"/>
                  </a:cubicBezTo>
                  <a:close/>
                  <a:moveTo>
                    <a:pt x="367800" y="1055898"/>
                  </a:moveTo>
                  <a:cubicBezTo>
                    <a:pt x="401429" y="1055898"/>
                    <a:pt x="428790" y="1083256"/>
                    <a:pt x="428799" y="1116885"/>
                  </a:cubicBezTo>
                  <a:cubicBezTo>
                    <a:pt x="428799" y="1116891"/>
                    <a:pt x="428799" y="1116894"/>
                    <a:pt x="428799" y="1116894"/>
                  </a:cubicBezTo>
                  <a:lnTo>
                    <a:pt x="428799" y="1116912"/>
                  </a:lnTo>
                  <a:cubicBezTo>
                    <a:pt x="428790" y="1150538"/>
                    <a:pt x="401429" y="1177895"/>
                    <a:pt x="367800" y="1177895"/>
                  </a:cubicBezTo>
                  <a:cubicBezTo>
                    <a:pt x="334165" y="1177895"/>
                    <a:pt x="306801" y="1150532"/>
                    <a:pt x="306801" y="1116897"/>
                  </a:cubicBezTo>
                  <a:cubicBezTo>
                    <a:pt x="306801" y="1083262"/>
                    <a:pt x="334165" y="1055898"/>
                    <a:pt x="367800" y="1055898"/>
                  </a:cubicBez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Rectangle 2"/>
          <p:cNvSpPr/>
          <p:nvPr/>
        </p:nvSpPr>
        <p:spPr>
          <a:xfrm>
            <a:off x="2589198" y="4572847"/>
            <a:ext cx="5106345" cy="685927"/>
          </a:xfrm>
          <a:prstGeom prst="rect">
            <a:avLst/>
          </a:prstGeom>
          <a:gradFill rotWithShape="0">
            <a:gsLst>
              <a:gs pos="0">
                <a:srgbClr val="CCFFCC"/>
              </a:gs>
              <a:gs pos="100000">
                <a:srgbClr val="5E765E"/>
              </a:gs>
            </a:gsLst>
            <a:path path="rect">
              <a:fillToRect r="100000" b="100000"/>
            </a:path>
            <a:tileRect/>
          </a:gradFill>
          <a:ln w="9525"/>
          <a:scene3d>
            <a:camera prst="legacyObliqueTopLeft">
              <a:rot lat="0" lon="0" rev="0"/>
            </a:camera>
            <a:lightRig rig="legacyFlat3" dir="t"/>
          </a:scene3d>
          <a:sp3d extrusionH="430200" prstMaterial="legacyMatte">
            <a:bevelT w="13500" h="13500" prst="angle"/>
            <a:bevelB w="13500" h="13500" prst="angle"/>
            <a:extrusionClr>
              <a:srgbClr val="CCFFCC"/>
            </a:extrusionClr>
          </a:sp3d>
        </p:spPr>
        <p:txBody>
          <a:bodyPr wrap="none" anchor="ctr" anchorCtr="0">
            <a:flatTx/>
          </a:bodyPr>
          <a:p>
            <a:endParaRPr lang="zh-CN" altLang="en-US" b="1" dirty="0">
              <a:latin typeface="Arial" panose="020B0604020202020204" pitchFamily="34" charset="0"/>
              <a:ea typeface="宋体" panose="02010600030101010101" pitchFamily="2" charset="-122"/>
            </a:endParaRPr>
          </a:p>
        </p:txBody>
      </p:sp>
      <p:sp>
        <p:nvSpPr>
          <p:cNvPr id="39938" name="Rectangle 3"/>
          <p:cNvSpPr/>
          <p:nvPr/>
        </p:nvSpPr>
        <p:spPr>
          <a:xfrm>
            <a:off x="2741627" y="4039348"/>
            <a:ext cx="4496633" cy="533499"/>
          </a:xfrm>
          <a:prstGeom prst="rect">
            <a:avLst/>
          </a:prstGeom>
          <a:gradFill rotWithShape="0">
            <a:gsLst>
              <a:gs pos="0">
                <a:srgbClr val="66FF99"/>
              </a:gs>
              <a:gs pos="100000">
                <a:srgbClr val="2F7647"/>
              </a:gs>
            </a:gsLst>
            <a:path path="rect">
              <a:fillToRect r="100000" b="100000"/>
            </a:path>
            <a:tileRect/>
          </a:gradFill>
          <a:ln w="9525"/>
          <a:scene3d>
            <a:camera prst="legacyObliqueTopLeft">
              <a:rot lat="0" lon="0" rev="0"/>
            </a:camera>
            <a:lightRig rig="legacyFlat3" dir="t"/>
          </a:scene3d>
          <a:sp3d extrusionH="430200" prstMaterial="legacyMatte">
            <a:bevelT w="13500" h="13500" prst="angle"/>
            <a:bevelB w="13500" h="13500" prst="angle"/>
            <a:extrusionClr>
              <a:srgbClr val="66FF99"/>
            </a:extrusionClr>
          </a:sp3d>
        </p:spPr>
        <p:txBody>
          <a:bodyPr wrap="none" anchor="ctr" anchorCtr="0">
            <a:flatTx/>
          </a:bodyPr>
          <a:p>
            <a:pPr>
              <a:spcBef>
                <a:spcPct val="50000"/>
              </a:spcBef>
              <a:buFontTx/>
              <a:buChar char="•"/>
            </a:pPr>
            <a:endParaRPr lang="zh-CN" altLang="zh-CN" sz="2000" b="1" dirty="0">
              <a:solidFill>
                <a:srgbClr val="FFFFFF"/>
              </a:solidFill>
              <a:latin typeface="楷体_GB2312" panose="02010609030101010101" pitchFamily="49" charset="-122"/>
              <a:ea typeface="楷体_GB2312" panose="02010609030101010101" pitchFamily="49" charset="-122"/>
            </a:endParaRPr>
          </a:p>
        </p:txBody>
      </p:sp>
      <p:sp>
        <p:nvSpPr>
          <p:cNvPr id="39939" name="Rectangle 4"/>
          <p:cNvSpPr/>
          <p:nvPr/>
        </p:nvSpPr>
        <p:spPr>
          <a:xfrm>
            <a:off x="3122697" y="3505849"/>
            <a:ext cx="3734491" cy="533499"/>
          </a:xfrm>
          <a:prstGeom prst="rect">
            <a:avLst/>
          </a:prstGeom>
          <a:gradFill rotWithShape="0">
            <a:gsLst>
              <a:gs pos="0">
                <a:srgbClr val="33CC33"/>
              </a:gs>
              <a:gs pos="100000">
                <a:srgbClr val="185E18"/>
              </a:gs>
            </a:gsLst>
            <a:path path="rect">
              <a:fillToRect r="100000" b="100000"/>
            </a:path>
            <a:tileRect/>
          </a:gradFill>
          <a:ln w="9525"/>
          <a:scene3d>
            <a:camera prst="legacyObliqueTopLeft">
              <a:rot lat="0" lon="0" rev="0"/>
            </a:camera>
            <a:lightRig rig="legacyFlat3" dir="t"/>
          </a:scene3d>
          <a:sp3d extrusionH="430200" prstMaterial="legacyMatte">
            <a:bevelT w="13500" h="13500" prst="angle"/>
            <a:bevelB w="13500" h="13500" prst="angle"/>
            <a:extrusionClr>
              <a:srgbClr val="33CC33"/>
            </a:extrusionClr>
          </a:sp3d>
        </p:spPr>
        <p:txBody>
          <a:bodyPr wrap="none" anchor="ctr" anchorCtr="0">
            <a:flatTx/>
          </a:bodyPr>
          <a:p>
            <a:endParaRPr lang="zh-CN" altLang="en-US" b="1" dirty="0">
              <a:latin typeface="Arial" panose="020B0604020202020204" pitchFamily="34" charset="0"/>
              <a:ea typeface="宋体" panose="02010600030101010101" pitchFamily="2" charset="-122"/>
            </a:endParaRPr>
          </a:p>
        </p:txBody>
      </p:sp>
      <p:sp>
        <p:nvSpPr>
          <p:cNvPr id="39940" name="Rectangle 5"/>
          <p:cNvSpPr/>
          <p:nvPr/>
        </p:nvSpPr>
        <p:spPr>
          <a:xfrm>
            <a:off x="4113481" y="2819922"/>
            <a:ext cx="2819922" cy="533499"/>
          </a:xfrm>
          <a:prstGeom prst="rect">
            <a:avLst/>
          </a:prstGeom>
          <a:noFill/>
          <a:ln w="9525">
            <a:noFill/>
          </a:ln>
        </p:spPr>
        <p:txBody>
          <a:bodyPr wrap="none" anchor="ctr" anchorCtr="0"/>
          <a:p>
            <a:endParaRPr lang="zh-CN" altLang="en-US" b="1" dirty="0">
              <a:latin typeface="Arial" panose="020B0604020202020204" pitchFamily="34" charset="0"/>
              <a:ea typeface="宋体" panose="02010600030101010101" pitchFamily="2" charset="-122"/>
            </a:endParaRPr>
          </a:p>
        </p:txBody>
      </p:sp>
      <p:sp>
        <p:nvSpPr>
          <p:cNvPr id="39941" name="Rectangle 6"/>
          <p:cNvSpPr/>
          <p:nvPr/>
        </p:nvSpPr>
        <p:spPr>
          <a:xfrm>
            <a:off x="3275125" y="3048564"/>
            <a:ext cx="3277207" cy="457285"/>
          </a:xfrm>
          <a:prstGeom prst="rect">
            <a:avLst/>
          </a:prstGeom>
          <a:gradFill rotWithShape="0">
            <a:gsLst>
              <a:gs pos="0">
                <a:srgbClr val="00CC99"/>
              </a:gs>
              <a:gs pos="100000">
                <a:srgbClr val="005E47"/>
              </a:gs>
            </a:gsLst>
            <a:path path="rect">
              <a:fillToRect r="100000" b="100000"/>
            </a:path>
            <a:tileRect/>
          </a:gradFill>
          <a:ln w="9525"/>
          <a:scene3d>
            <a:camera prst="legacyObliqueTopLeft">
              <a:rot lat="0" lon="0" rev="0"/>
            </a:camera>
            <a:lightRig rig="legacyFlat3" dir="t"/>
          </a:scene3d>
          <a:sp3d extrusionH="430200" prstMaterial="legacyMatte">
            <a:bevelT w="13500" h="13500" prst="angle"/>
            <a:bevelB w="13500" h="13500" prst="angle"/>
            <a:extrusionClr>
              <a:srgbClr val="00CC99"/>
            </a:extrusionClr>
          </a:sp3d>
        </p:spPr>
        <p:txBody>
          <a:bodyPr wrap="none" anchor="ctr" anchorCtr="0">
            <a:flatTx/>
          </a:bodyPr>
          <a:p>
            <a:endParaRPr lang="zh-CN" altLang="en-US" b="1" dirty="0">
              <a:latin typeface="Arial" panose="020B0604020202020204" pitchFamily="34" charset="0"/>
              <a:ea typeface="宋体" panose="02010600030101010101" pitchFamily="2" charset="-122"/>
            </a:endParaRPr>
          </a:p>
        </p:txBody>
      </p:sp>
      <p:sp>
        <p:nvSpPr>
          <p:cNvPr id="39942" name="Text Box 7"/>
          <p:cNvSpPr txBox="1"/>
          <p:nvPr/>
        </p:nvSpPr>
        <p:spPr>
          <a:xfrm>
            <a:off x="3884838" y="4649061"/>
            <a:ext cx="1524282" cy="398780"/>
          </a:xfrm>
          <a:prstGeom prst="rect">
            <a:avLst/>
          </a:prstGeom>
          <a:noFill/>
          <a:ln w="9525">
            <a:noFill/>
          </a:ln>
        </p:spPr>
        <p:txBody>
          <a:bodyPr anchor="t" anchorCtr="0">
            <a:spAutoFit/>
          </a:bodyPr>
          <a:p>
            <a:pPr algn="r">
              <a:spcBef>
                <a:spcPct val="50000"/>
              </a:spcBef>
            </a:pPr>
            <a:r>
              <a:rPr lang="zh-CN" altLang="en-US" sz="2000" b="1" dirty="0">
                <a:solidFill>
                  <a:srgbClr val="FFFF00"/>
                </a:solidFill>
                <a:latin typeface="楷体_GB2312" panose="02010609030101010101" pitchFamily="49" charset="-122"/>
                <a:ea typeface="楷体_GB2312" panose="02010609030101010101" pitchFamily="49" charset="-122"/>
              </a:rPr>
              <a:t>硬件平台</a:t>
            </a:r>
            <a:endParaRPr lang="zh-CN" altLang="en-US" sz="2000" b="1" dirty="0">
              <a:solidFill>
                <a:srgbClr val="FFFF00"/>
              </a:solidFill>
              <a:latin typeface="楷体_GB2312" panose="02010609030101010101" pitchFamily="49" charset="-122"/>
              <a:ea typeface="楷体_GB2312" panose="02010609030101010101" pitchFamily="49" charset="-122"/>
            </a:endParaRPr>
          </a:p>
        </p:txBody>
      </p:sp>
      <p:sp>
        <p:nvSpPr>
          <p:cNvPr id="39943" name="Text Box 8"/>
          <p:cNvSpPr txBox="1"/>
          <p:nvPr/>
        </p:nvSpPr>
        <p:spPr>
          <a:xfrm>
            <a:off x="3198911" y="4039348"/>
            <a:ext cx="2362637" cy="398780"/>
          </a:xfrm>
          <a:prstGeom prst="rect">
            <a:avLst/>
          </a:prstGeom>
          <a:noFill/>
          <a:ln w="9525">
            <a:noFill/>
          </a:ln>
        </p:spPr>
        <p:txBody>
          <a:bodyPr anchor="t" anchorCtr="0">
            <a:spAutoFit/>
          </a:bodyPr>
          <a:p>
            <a:pPr algn="r">
              <a:spcBef>
                <a:spcPct val="50000"/>
              </a:spcBef>
            </a:pPr>
            <a:r>
              <a:rPr lang="zh-CN" altLang="en-US" sz="2000" b="1" dirty="0">
                <a:solidFill>
                  <a:srgbClr val="FFFF00"/>
                </a:solidFill>
                <a:latin typeface="楷体_GB2312" panose="02010609030101010101" pitchFamily="49" charset="-122"/>
                <a:ea typeface="楷体_GB2312" panose="02010609030101010101" pitchFamily="49" charset="-122"/>
              </a:rPr>
              <a:t>基础软件平台</a:t>
            </a:r>
            <a:endParaRPr lang="zh-CN" altLang="en-US" sz="2000" b="1" dirty="0">
              <a:solidFill>
                <a:srgbClr val="FFFF00"/>
              </a:solidFill>
              <a:latin typeface="楷体_GB2312" panose="02010609030101010101" pitchFamily="49" charset="-122"/>
              <a:ea typeface="楷体_GB2312" panose="02010609030101010101" pitchFamily="49" charset="-122"/>
            </a:endParaRPr>
          </a:p>
        </p:txBody>
      </p:sp>
      <p:sp>
        <p:nvSpPr>
          <p:cNvPr id="39944" name="Text Box 9"/>
          <p:cNvSpPr txBox="1"/>
          <p:nvPr/>
        </p:nvSpPr>
        <p:spPr>
          <a:xfrm>
            <a:off x="3122697" y="3505849"/>
            <a:ext cx="2896136" cy="398780"/>
          </a:xfrm>
          <a:prstGeom prst="rect">
            <a:avLst/>
          </a:prstGeom>
          <a:noFill/>
          <a:ln w="9525">
            <a:noFill/>
          </a:ln>
        </p:spPr>
        <p:txBody>
          <a:bodyPr anchor="t" anchorCtr="0">
            <a:spAutoFit/>
          </a:bodyPr>
          <a:p>
            <a:pPr algn="r">
              <a:spcBef>
                <a:spcPct val="50000"/>
              </a:spcBef>
            </a:pPr>
            <a:r>
              <a:rPr lang="zh-CN" altLang="en-US" sz="2000" b="1" dirty="0">
                <a:solidFill>
                  <a:srgbClr val="FFFF00"/>
                </a:solidFill>
                <a:latin typeface="楷体_GB2312" panose="02010609030101010101" pitchFamily="49" charset="-122"/>
                <a:ea typeface="楷体_GB2312" panose="02010609030101010101" pitchFamily="49" charset="-122"/>
              </a:rPr>
              <a:t>软件基础构架平台</a:t>
            </a:r>
            <a:endParaRPr lang="zh-CN" altLang="en-US" sz="2000" b="1" dirty="0">
              <a:solidFill>
                <a:srgbClr val="FFFF00"/>
              </a:solidFill>
              <a:latin typeface="楷体_GB2312" panose="02010609030101010101" pitchFamily="49" charset="-122"/>
              <a:ea typeface="楷体_GB2312" panose="02010609030101010101" pitchFamily="49" charset="-122"/>
            </a:endParaRPr>
          </a:p>
        </p:txBody>
      </p:sp>
      <p:sp>
        <p:nvSpPr>
          <p:cNvPr id="39945" name="Text Box 10"/>
          <p:cNvSpPr txBox="1"/>
          <p:nvPr/>
        </p:nvSpPr>
        <p:spPr>
          <a:xfrm>
            <a:off x="3122697" y="3048564"/>
            <a:ext cx="2515066" cy="398780"/>
          </a:xfrm>
          <a:prstGeom prst="rect">
            <a:avLst/>
          </a:prstGeom>
          <a:noFill/>
          <a:ln w="9525">
            <a:noFill/>
          </a:ln>
        </p:spPr>
        <p:txBody>
          <a:bodyPr anchor="t" anchorCtr="0">
            <a:spAutoFit/>
          </a:bodyPr>
          <a:p>
            <a:pPr algn="r">
              <a:spcBef>
                <a:spcPct val="50000"/>
              </a:spcBef>
            </a:pPr>
            <a:r>
              <a:rPr lang="zh-CN" altLang="en-US" sz="2000" b="1" dirty="0">
                <a:solidFill>
                  <a:srgbClr val="FFFF00"/>
                </a:solidFill>
                <a:latin typeface="楷体_GB2312" panose="02010609030101010101" pitchFamily="49" charset="-122"/>
                <a:ea typeface="楷体_GB2312" panose="02010609030101010101" pitchFamily="49" charset="-122"/>
              </a:rPr>
              <a:t>应用软件平台</a:t>
            </a:r>
            <a:endParaRPr lang="zh-CN" altLang="en-US" sz="2000" b="1" dirty="0">
              <a:solidFill>
                <a:srgbClr val="FFFF00"/>
              </a:solidFill>
              <a:latin typeface="楷体_GB2312" panose="02010609030101010101" pitchFamily="49" charset="-122"/>
              <a:ea typeface="楷体_GB2312" panose="02010609030101010101" pitchFamily="49" charset="-122"/>
            </a:endParaRPr>
          </a:p>
        </p:txBody>
      </p:sp>
      <p:sp>
        <p:nvSpPr>
          <p:cNvPr id="39946" name="Rectangle 11"/>
          <p:cNvSpPr/>
          <p:nvPr/>
        </p:nvSpPr>
        <p:spPr>
          <a:xfrm>
            <a:off x="3579982" y="2515066"/>
            <a:ext cx="2438852" cy="457285"/>
          </a:xfrm>
          <a:prstGeom prst="rect">
            <a:avLst/>
          </a:prstGeom>
          <a:gradFill rotWithShape="0">
            <a:gsLst>
              <a:gs pos="0">
                <a:srgbClr val="00CC99"/>
              </a:gs>
              <a:gs pos="100000">
                <a:srgbClr val="005E47"/>
              </a:gs>
            </a:gsLst>
            <a:path path="rect">
              <a:fillToRect r="100000" b="100000"/>
            </a:path>
            <a:tileRect/>
          </a:gradFill>
          <a:ln w="9525"/>
          <a:scene3d>
            <a:camera prst="legacyObliqueTopLeft">
              <a:rot lat="0" lon="0" rev="0"/>
            </a:camera>
            <a:lightRig rig="legacyFlat3" dir="t"/>
          </a:scene3d>
          <a:sp3d extrusionH="430200" prstMaterial="legacyMatte">
            <a:bevelT w="13500" h="13500" prst="angle"/>
            <a:bevelB w="13500" h="13500" prst="angle"/>
            <a:extrusionClr>
              <a:srgbClr val="00CC99"/>
            </a:extrusionClr>
          </a:sp3d>
        </p:spPr>
        <p:txBody>
          <a:bodyPr wrap="none" anchor="ctr" anchorCtr="0">
            <a:flatTx/>
          </a:bodyPr>
          <a:p>
            <a:pPr>
              <a:spcBef>
                <a:spcPct val="50000"/>
              </a:spcBef>
            </a:pPr>
            <a:endParaRPr lang="zh-CN" altLang="zh-CN" b="1" dirty="0">
              <a:latin typeface="Arial" panose="020B0604020202020204" pitchFamily="34" charset="0"/>
              <a:ea typeface="宋体" panose="02010600030101010101" pitchFamily="2" charset="-122"/>
            </a:endParaRPr>
          </a:p>
        </p:txBody>
      </p:sp>
      <p:sp>
        <p:nvSpPr>
          <p:cNvPr id="39947" name="Text Box 12"/>
          <p:cNvSpPr txBox="1"/>
          <p:nvPr/>
        </p:nvSpPr>
        <p:spPr>
          <a:xfrm>
            <a:off x="3732410" y="2515066"/>
            <a:ext cx="1448068" cy="398780"/>
          </a:xfrm>
          <a:prstGeom prst="rect">
            <a:avLst/>
          </a:prstGeom>
          <a:noFill/>
          <a:ln w="9525">
            <a:noFill/>
          </a:ln>
        </p:spPr>
        <p:txBody>
          <a:bodyPr anchor="t" anchorCtr="0">
            <a:spAutoFit/>
          </a:bodyPr>
          <a:p>
            <a:pPr algn="r">
              <a:spcBef>
                <a:spcPct val="50000"/>
              </a:spcBef>
            </a:pPr>
            <a:r>
              <a:rPr lang="zh-CN" altLang="en-US" sz="2000" b="1" dirty="0">
                <a:solidFill>
                  <a:srgbClr val="FFFF00"/>
                </a:solidFill>
                <a:latin typeface="楷体_GB2312" panose="02010609030101010101" pitchFamily="49" charset="-122"/>
                <a:ea typeface="楷体_GB2312" panose="02010609030101010101" pitchFamily="49" charset="-122"/>
              </a:rPr>
              <a:t>软件产品</a:t>
            </a:r>
            <a:endParaRPr lang="zh-CN" altLang="en-US" sz="2000" b="1" dirty="0">
              <a:solidFill>
                <a:srgbClr val="FFFF00"/>
              </a:solidFill>
              <a:latin typeface="楷体_GB2312" panose="02010609030101010101" pitchFamily="49" charset="-122"/>
              <a:ea typeface="楷体_GB2312" panose="02010609030101010101" pitchFamily="49" charset="-122"/>
            </a:endParaRPr>
          </a:p>
        </p:txBody>
      </p:sp>
      <p:sp>
        <p:nvSpPr>
          <p:cNvPr id="39948" name="AutoShape 13"/>
          <p:cNvSpPr/>
          <p:nvPr/>
        </p:nvSpPr>
        <p:spPr>
          <a:xfrm>
            <a:off x="7085831" y="2210209"/>
            <a:ext cx="2972350" cy="1066998"/>
          </a:xfrm>
          <a:prstGeom prst="cloudCallout">
            <a:avLst>
              <a:gd name="adj1" fmla="val -83389"/>
              <a:gd name="adj2" fmla="val 52829"/>
            </a:avLst>
          </a:prstGeom>
          <a:solidFill>
            <a:srgbClr val="746AFC"/>
          </a:solidFill>
          <a:ln w="9525">
            <a:noFill/>
          </a:ln>
        </p:spPr>
        <p:txBody>
          <a:bodyPr anchor="t" anchorCtr="0"/>
          <a:p>
            <a:pPr fontAlgn="t">
              <a:spcBef>
                <a:spcPct val="50000"/>
              </a:spcBef>
            </a:pPr>
            <a:r>
              <a:rPr lang="zh-CN" altLang="en-US" sz="2000" b="1" dirty="0">
                <a:solidFill>
                  <a:srgbClr val="FFFFFF"/>
                </a:solidFill>
                <a:latin typeface="楷体_GB2312" panose="02010609030101010101" pitchFamily="49" charset="-122"/>
                <a:ea typeface="楷体_GB2312" panose="02010609030101010101" pitchFamily="49" charset="-122"/>
              </a:rPr>
              <a:t>协同软件</a:t>
            </a:r>
            <a:endParaRPr lang="zh-CN" altLang="en-US" sz="2000" b="1" dirty="0">
              <a:solidFill>
                <a:srgbClr val="FFFFFF"/>
              </a:solidFill>
              <a:latin typeface="楷体_GB2312" panose="02010609030101010101" pitchFamily="49" charset="-122"/>
              <a:ea typeface="楷体_GB2312" panose="02010609030101010101" pitchFamily="49" charset="-122"/>
            </a:endParaRPr>
          </a:p>
          <a:p>
            <a:pPr fontAlgn="t">
              <a:spcBef>
                <a:spcPct val="50000"/>
              </a:spcBef>
            </a:pPr>
            <a:r>
              <a:rPr lang="zh-CN" altLang="en-US" sz="2000" b="1" dirty="0">
                <a:solidFill>
                  <a:srgbClr val="FFFFFF"/>
                </a:solidFill>
                <a:latin typeface="楷体_GB2312" panose="02010609030101010101" pitchFamily="49" charset="-122"/>
                <a:ea typeface="楷体_GB2312" panose="02010609030101010101" pitchFamily="49" charset="-122"/>
              </a:rPr>
              <a:t>办公软件</a:t>
            </a:r>
            <a:endParaRPr lang="zh-CN" altLang="en-US" sz="2000" b="1" dirty="0">
              <a:solidFill>
                <a:srgbClr val="FFFFFF"/>
              </a:solidFill>
              <a:latin typeface="楷体_GB2312" panose="02010609030101010101" pitchFamily="49" charset="-122"/>
              <a:ea typeface="楷体_GB2312" panose="02010609030101010101" pitchFamily="49" charset="-122"/>
            </a:endParaRPr>
          </a:p>
        </p:txBody>
      </p:sp>
      <p:sp>
        <p:nvSpPr>
          <p:cNvPr id="326670" name="AutoShape 14"/>
          <p:cNvSpPr>
            <a:spLocks noChangeArrowheads="1"/>
          </p:cNvSpPr>
          <p:nvPr/>
        </p:nvSpPr>
        <p:spPr bwMode="auto">
          <a:xfrm>
            <a:off x="7238259" y="4420418"/>
            <a:ext cx="2743708" cy="1066998"/>
          </a:xfrm>
          <a:prstGeom prst="cloudCallout">
            <a:avLst>
              <a:gd name="adj1" fmla="val -95199"/>
              <a:gd name="adj2" fmla="val -62352"/>
            </a:avLst>
          </a:prstGeom>
          <a:solidFill>
            <a:schemeClr val="folHlink"/>
          </a:solidFill>
          <a:ln w="9525">
            <a:noFill/>
            <a:round/>
          </a:ln>
          <a:effectLst/>
        </p:spPr>
        <p:txBody>
          <a:bodyPr/>
          <a:lstStyle/>
          <a:p>
            <a:pPr marL="0" marR="0" lvl="0" indent="0" algn="l" defTabSz="914400" rtl="0" eaLnBrk="1" fontAlgn="t" latinLnBrk="0" hangingPunct="1">
              <a:lnSpc>
                <a:spcPct val="100000"/>
              </a:lnSpc>
              <a:spcBef>
                <a:spcPct val="50000"/>
              </a:spcBef>
              <a:spcAft>
                <a:spcPct val="0"/>
              </a:spcAft>
              <a:buClrTx/>
              <a:buSzTx/>
              <a:buFont typeface="Arial" panose="020B0604020202020204" pitchFamily="34" charset="0"/>
              <a:buNone/>
              <a:defRPr/>
            </a:pPr>
            <a:r>
              <a:rPr kumimoji="1" lang="zh-CN" altLang="en-US" sz="2000" b="1" i="0" u="none" strike="noStrike" kern="1200" cap="none" spc="0" normalizeH="0" baseline="0" noProof="0">
                <a:ln>
                  <a:noFill/>
                </a:ln>
                <a:solidFill>
                  <a:schemeClr val="accent1"/>
                </a:solidFill>
                <a:effectLst>
                  <a:outerShdw blurRad="38100" dist="38100" dir="2700000" algn="tl">
                    <a:srgbClr val="000000"/>
                  </a:outerShdw>
                </a:effectLst>
                <a:uLnTx/>
                <a:uFillTx/>
                <a:latin typeface="楷体_GB2312" panose="02010609030101010101" pitchFamily="49" charset="-122"/>
                <a:ea typeface="楷体_GB2312" panose="02010609030101010101" pitchFamily="49" charset="-122"/>
                <a:cs typeface="+mn-cs"/>
              </a:rPr>
              <a:t>数据库系统</a:t>
            </a:r>
            <a:endParaRPr kumimoji="1" lang="zh-CN" altLang="en-US" sz="2000" b="1" i="0" u="none" strike="noStrike" kern="1200" cap="none" spc="0" normalizeH="0" baseline="0" noProof="0">
              <a:ln>
                <a:noFill/>
              </a:ln>
              <a:solidFill>
                <a:schemeClr val="accent1"/>
              </a:solidFill>
              <a:effectLst>
                <a:outerShdw blurRad="38100" dist="38100" dir="2700000" algn="tl">
                  <a:srgbClr val="000000"/>
                </a:outerShdw>
              </a:effectLst>
              <a:uLnTx/>
              <a:uFillTx/>
              <a:latin typeface="楷体_GB2312" panose="02010609030101010101" pitchFamily="49" charset="-122"/>
              <a:ea typeface="楷体_GB2312" panose="02010609030101010101" pitchFamily="49" charset="-122"/>
              <a:cs typeface="+mn-cs"/>
            </a:endParaRPr>
          </a:p>
          <a:p>
            <a:pPr marL="0" marR="0" lvl="0" indent="0" algn="l" defTabSz="914400" rtl="0" eaLnBrk="1" fontAlgn="t" latinLnBrk="0" hangingPunct="1">
              <a:lnSpc>
                <a:spcPct val="100000"/>
              </a:lnSpc>
              <a:spcBef>
                <a:spcPct val="50000"/>
              </a:spcBef>
              <a:spcAft>
                <a:spcPct val="0"/>
              </a:spcAft>
              <a:buClrTx/>
              <a:buSzTx/>
              <a:buFont typeface="Arial" panose="020B0604020202020204" pitchFamily="34" charset="0"/>
              <a:buNone/>
              <a:defRPr/>
            </a:pPr>
            <a:r>
              <a:rPr kumimoji="1" lang="zh-CN" altLang="en-US" sz="2000" b="1" i="0" u="none" strike="noStrike" kern="1200" cap="none" spc="0" normalizeH="0" baseline="0" noProof="0">
                <a:ln>
                  <a:noFill/>
                </a:ln>
                <a:solidFill>
                  <a:schemeClr val="accent1"/>
                </a:solidFill>
                <a:effectLst>
                  <a:outerShdw blurRad="38100" dist="38100" dir="2700000" algn="tl">
                    <a:srgbClr val="000000"/>
                  </a:outerShdw>
                </a:effectLst>
                <a:uLnTx/>
                <a:uFillTx/>
                <a:latin typeface="楷体_GB2312" panose="02010609030101010101" pitchFamily="49" charset="-122"/>
                <a:ea typeface="楷体_GB2312" panose="02010609030101010101" pitchFamily="49" charset="-122"/>
                <a:cs typeface="+mn-cs"/>
              </a:rPr>
              <a:t>操作系统</a:t>
            </a:r>
            <a:endParaRPr kumimoji="1" lang="zh-CN" altLang="en-US" sz="2000" b="1" i="0" u="none" strike="noStrike" kern="1200" cap="none" spc="0" normalizeH="0" baseline="0" noProof="0">
              <a:ln>
                <a:noFill/>
              </a:ln>
              <a:solidFill>
                <a:schemeClr val="accent1"/>
              </a:solidFill>
              <a:effectLst>
                <a:outerShdw blurRad="38100" dist="38100" dir="2700000" algn="tl">
                  <a:srgbClr val="000000"/>
                </a:outerShdw>
              </a:effectLst>
              <a:uLnTx/>
              <a:uFillTx/>
              <a:latin typeface="楷体_GB2312" panose="02010609030101010101" pitchFamily="49" charset="-122"/>
              <a:ea typeface="楷体_GB2312" panose="02010609030101010101" pitchFamily="49" charset="-122"/>
              <a:cs typeface="+mn-cs"/>
            </a:endParaRPr>
          </a:p>
        </p:txBody>
      </p:sp>
      <p:sp>
        <p:nvSpPr>
          <p:cNvPr id="39950" name="AutoShape 15"/>
          <p:cNvSpPr/>
          <p:nvPr/>
        </p:nvSpPr>
        <p:spPr>
          <a:xfrm>
            <a:off x="7238259" y="3277207"/>
            <a:ext cx="2972350" cy="1066998"/>
          </a:xfrm>
          <a:prstGeom prst="cloudCallout">
            <a:avLst>
              <a:gd name="adj1" fmla="val -80394"/>
              <a:gd name="adj2" fmla="val 2231"/>
            </a:avLst>
          </a:prstGeom>
          <a:solidFill>
            <a:srgbClr val="C0C0C0"/>
          </a:solidFill>
          <a:ln w="9525">
            <a:noFill/>
          </a:ln>
        </p:spPr>
        <p:txBody>
          <a:bodyPr anchor="t" anchorCtr="0"/>
          <a:p>
            <a:pPr fontAlgn="t">
              <a:spcBef>
                <a:spcPct val="50000"/>
              </a:spcBef>
            </a:pPr>
            <a:r>
              <a:rPr lang="en-US" altLang="zh-CN" sz="2000" b="1" dirty="0">
                <a:latin typeface="楷体_GB2312" panose="02010609030101010101" pitchFamily="49" charset="-122"/>
                <a:ea typeface="楷体_GB2312" panose="02010609030101010101" pitchFamily="49" charset="-122"/>
              </a:rPr>
              <a:t>  </a:t>
            </a:r>
            <a:r>
              <a:rPr lang="zh-CN" altLang="en-US" sz="2000" b="1" dirty="0">
                <a:latin typeface="楷体_GB2312" panose="02010609030101010101" pitchFamily="49" charset="-122"/>
                <a:ea typeface="楷体_GB2312" panose="02010609030101010101" pitchFamily="49" charset="-122"/>
              </a:rPr>
              <a:t>中间件</a:t>
            </a:r>
            <a:endParaRPr lang="zh-CN" altLang="en-US" sz="2000" b="1" dirty="0">
              <a:latin typeface="楷体_GB2312" panose="02010609030101010101" pitchFamily="49" charset="-122"/>
              <a:ea typeface="楷体_GB2312" panose="02010609030101010101" pitchFamily="49" charset="-122"/>
            </a:endParaRPr>
          </a:p>
          <a:p>
            <a:pPr fontAlgn="t">
              <a:spcBef>
                <a:spcPct val="50000"/>
              </a:spcBef>
            </a:pPr>
            <a:r>
              <a:rPr lang="zh-CN" altLang="en-US" sz="2000" b="1" dirty="0">
                <a:latin typeface="楷体_GB2312" panose="02010609030101010101" pitchFamily="49" charset="-122"/>
                <a:ea typeface="楷体_GB2312" panose="02010609030101010101" pitchFamily="49" charset="-122"/>
              </a:rPr>
              <a:t>  应用服务器</a:t>
            </a:r>
            <a:endParaRPr lang="zh-CN" altLang="en-US" sz="2000" b="1" dirty="0">
              <a:latin typeface="楷体_GB2312" panose="02010609030101010101" pitchFamily="49" charset="-122"/>
              <a:ea typeface="楷体_GB2312" panose="02010609030101010101" pitchFamily="49" charset="-122"/>
            </a:endParaRPr>
          </a:p>
        </p:txBody>
      </p:sp>
      <p:sp>
        <p:nvSpPr>
          <p:cNvPr id="39951" name="Rectangle 16"/>
          <p:cNvSpPr>
            <a:spLocks noGrp="1"/>
          </p:cNvSpPr>
          <p:nvPr>
            <p:ph type="title"/>
          </p:nvPr>
        </p:nvSpPr>
        <p:spPr>
          <a:xfrm>
            <a:off x="609600" y="274955"/>
            <a:ext cx="8110855" cy="581025"/>
          </a:xfrm>
        </p:spPr>
        <p:txBody>
          <a:bodyPr vert="horz" wrap="square" lIns="91456" tIns="45728" rIns="91456" bIns="45728" anchor="ctr" anchorCtr="0">
            <a:normAutofit fontScale="90000"/>
          </a:bodyPr>
          <a:p>
            <a:pPr eaLnBrk="1" hangingPunct="1"/>
            <a:r>
              <a:rPr lang="zh-CN" altLang="en-US" sz="3600" dirty="0"/>
              <a:t>数据库在计算机系统中的位置</a:t>
            </a:r>
            <a:endParaRPr lang="zh-CN" altLang="en-US" sz="3600" dirty="0"/>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Rectangle 1026"/>
          <p:cNvSpPr>
            <a:spLocks noGrp="1"/>
          </p:cNvSpPr>
          <p:nvPr>
            <p:ph type="title"/>
          </p:nvPr>
        </p:nvSpPr>
        <p:spPr>
          <a:xfrm>
            <a:off x="609600" y="274955"/>
            <a:ext cx="8035290" cy="553085"/>
          </a:xfrm>
        </p:spPr>
        <p:txBody>
          <a:bodyPr vert="horz" wrap="square" lIns="91456" tIns="45728" rIns="91456" bIns="45728" anchor="ctr" anchorCtr="0">
            <a:normAutofit fontScale="90000"/>
          </a:bodyPr>
          <a:p>
            <a:pPr algn="ctr" eaLnBrk="1" hangingPunct="1">
              <a:buClrTx/>
              <a:buSzTx/>
              <a:buFontTx/>
            </a:pPr>
            <a:r>
              <a:rPr lang="zh-CN" altLang="en-US" sz="3600" dirty="0"/>
              <a:t>数据库应用程序</a:t>
            </a:r>
            <a:endParaRPr lang="zh-CN" altLang="en-US" sz="3600" dirty="0"/>
          </a:p>
        </p:txBody>
      </p:sp>
      <p:sp>
        <p:nvSpPr>
          <p:cNvPr id="8" name="文本框 7"/>
          <p:cNvSpPr txBox="1"/>
          <p:nvPr>
            <p:custDataLst>
              <p:tags r:id="rId1"/>
            </p:custDataLst>
          </p:nvPr>
        </p:nvSpPr>
        <p:spPr>
          <a:xfrm>
            <a:off x="2690685" y="1098753"/>
            <a:ext cx="7519924" cy="228346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但在很多情况下，数据库管理系统无法满足用户对数据库的管理。</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需要使用数据库应用程序与数据库管理系统进行通信、访问和管理</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DBMS</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中存储的数据。</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113" name="icon_1"/>
          <p:cNvSpPr>
            <a:spLocks noChangeAspect="1"/>
          </p:cNvSpPr>
          <p:nvPr>
            <p:custDataLst>
              <p:tags r:id="rId2"/>
            </p:custDataLst>
          </p:nvPr>
        </p:nvSpPr>
        <p:spPr bwMode="auto">
          <a:xfrm>
            <a:off x="1979485" y="1254963"/>
            <a:ext cx="508000" cy="508000"/>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pPr algn="l">
              <a:buClrTx/>
              <a:buSzTx/>
              <a:buFontTx/>
            </a:pPr>
            <a:r>
              <a:rPr lang="zh-CN" altLang="en-US" sz="4800" dirty="0">
                <a:solidFill>
                  <a:srgbClr val="1369B2"/>
                </a:solidFill>
                <a:latin typeface="微软雅黑" panose="020B0503020204020204" pitchFamily="34" charset="-122"/>
                <a:ea typeface="微软雅黑" panose="020B0503020204020204" pitchFamily="34" charset="-122"/>
                <a:cs typeface="+mn-ea"/>
                <a:sym typeface="+mn-lt"/>
              </a:rPr>
              <a:t>数据库管理系统</a:t>
            </a:r>
            <a:endParaRPr lang="zh-CN" altLang="en-US" sz="48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1.1.4</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Rectangle 2"/>
          <p:cNvSpPr>
            <a:spLocks noGrp="1"/>
          </p:cNvSpPr>
          <p:nvPr>
            <p:ph type="title"/>
          </p:nvPr>
        </p:nvSpPr>
        <p:spPr>
          <a:xfrm>
            <a:off x="609600" y="274955"/>
            <a:ext cx="8010525" cy="616585"/>
          </a:xfrm>
        </p:spPr>
        <p:txBody>
          <a:bodyPr vert="horz" wrap="square" lIns="91456" tIns="45728" rIns="91456" bIns="45728" anchor="ctr" anchorCtr="0">
            <a:normAutofit fontScale="90000"/>
          </a:bodyPr>
          <a:p>
            <a:pPr eaLnBrk="1" hangingPunct="1"/>
            <a:r>
              <a:rPr lang="zh-CN" altLang="en-US" sz="3600" dirty="0"/>
              <a:t>数据库管理系统的主要功能</a:t>
            </a:r>
            <a:endParaRPr lang="zh-CN" altLang="en-US" sz="3600" dirty="0"/>
          </a:p>
        </p:txBody>
      </p:sp>
      <p:sp>
        <p:nvSpPr>
          <p:cNvPr id="10" name="文本框 9"/>
          <p:cNvSpPr txBox="1"/>
          <p:nvPr>
            <p:custDataLst>
              <p:tags r:id="rId1"/>
            </p:custDataLst>
          </p:nvPr>
        </p:nvSpPr>
        <p:spPr>
          <a:xfrm>
            <a:off x="3060642" y="1268648"/>
            <a:ext cx="7283342" cy="407225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数据定义功能</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提供数据定义语言（</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DDL</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a:t>
            </a:r>
            <a:endPar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定义数据库中的数据对象</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数据组织、存储和管理</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分类组织、存储和管理各种数据</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确定组织数据的文件结构和存取方式</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实现数据之间的联系</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提供多种存取方法提高存取效率</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132" name="icon_1"/>
          <p:cNvGrpSpPr>
            <a:grpSpLocks noChangeAspect="1"/>
          </p:cNvGrpSpPr>
          <p:nvPr>
            <p:custDataLst>
              <p:tags r:id="rId2"/>
            </p:custDataLst>
          </p:nvPr>
        </p:nvGrpSpPr>
        <p:grpSpPr>
          <a:xfrm>
            <a:off x="2349442" y="1424858"/>
            <a:ext cx="508000" cy="508000"/>
            <a:chOff x="7617646" y="92893"/>
            <a:chExt cx="1527142" cy="1527142"/>
          </a:xfrm>
          <a:solidFill>
            <a:schemeClr val="accent1"/>
          </a:solidFill>
        </p:grpSpPr>
        <p:sp>
          <p:nvSpPr>
            <p:cNvPr id="133" name="PA-任意多边形: 形状 1956"/>
            <p:cNvSpPr/>
            <p:nvPr>
              <p:custDataLst>
                <p:tags r:id="rId3"/>
              </p:custDataLst>
            </p:nvPr>
          </p:nvSpPr>
          <p:spPr>
            <a:xfrm>
              <a:off x="7617646" y="92893"/>
              <a:ext cx="1527142" cy="1527142"/>
            </a:xfrm>
            <a:custGeom>
              <a:avLst/>
              <a:gdLst>
                <a:gd name="connsiteX0" fmla="*/ 97652 w 1527142"/>
                <a:gd name="connsiteY0" fmla="*/ 1431730 h 1527142"/>
                <a:gd name="connsiteX1" fmla="*/ 1527020 w 1527142"/>
                <a:gd name="connsiteY1" fmla="*/ 1431730 h 1527142"/>
                <a:gd name="connsiteX2" fmla="*/ 1527020 w 1527142"/>
                <a:gd name="connsiteY2" fmla="*/ 1527023 h 1527142"/>
                <a:gd name="connsiteX3" fmla="*/ 2357 w 1527142"/>
                <a:gd name="connsiteY3" fmla="*/ 1527023 h 1527142"/>
                <a:gd name="connsiteX4" fmla="*/ 2357 w 1527142"/>
                <a:gd name="connsiteY4" fmla="*/ 2357 h 1527142"/>
                <a:gd name="connsiteX5" fmla="*/ 97652 w 1527142"/>
                <a:gd name="connsiteY5" fmla="*/ 2357 h 1527142"/>
                <a:gd name="connsiteX6" fmla="*/ 97652 w 1527142"/>
                <a:gd name="connsiteY6" fmla="*/ 1431730 h 1527142"/>
                <a:gd name="connsiteX7" fmla="*/ 574108 w 1527142"/>
                <a:gd name="connsiteY7" fmla="*/ 1241155 h 1527142"/>
                <a:gd name="connsiteX8" fmla="*/ 192938 w 1527142"/>
                <a:gd name="connsiteY8" fmla="*/ 1241155 h 1527142"/>
                <a:gd name="connsiteX9" fmla="*/ 192938 w 1527142"/>
                <a:gd name="connsiteY9" fmla="*/ 859976 h 1527142"/>
                <a:gd name="connsiteX10" fmla="*/ 574108 w 1527142"/>
                <a:gd name="connsiteY10" fmla="*/ 859976 h 1527142"/>
                <a:gd name="connsiteX11" fmla="*/ 574108 w 1527142"/>
                <a:gd name="connsiteY11" fmla="*/ 1241155 h 1527142"/>
                <a:gd name="connsiteX12" fmla="*/ 526468 w 1527142"/>
                <a:gd name="connsiteY12" fmla="*/ 907625 h 1527142"/>
                <a:gd name="connsiteX13" fmla="*/ 240591 w 1527142"/>
                <a:gd name="connsiteY13" fmla="*/ 907625 h 1527142"/>
                <a:gd name="connsiteX14" fmla="*/ 240591 w 1527142"/>
                <a:gd name="connsiteY14" fmla="*/ 1098213 h 1527142"/>
                <a:gd name="connsiteX15" fmla="*/ 526468 w 1527142"/>
                <a:gd name="connsiteY15" fmla="*/ 1098213 h 1527142"/>
                <a:gd name="connsiteX16" fmla="*/ 526468 w 1527142"/>
                <a:gd name="connsiteY16" fmla="*/ 907625 h 1527142"/>
                <a:gd name="connsiteX17" fmla="*/ 1050573 w 1527142"/>
                <a:gd name="connsiteY17" fmla="*/ 1241155 h 1527142"/>
                <a:gd name="connsiteX18" fmla="*/ 669404 w 1527142"/>
                <a:gd name="connsiteY18" fmla="*/ 1241155 h 1527142"/>
                <a:gd name="connsiteX19" fmla="*/ 669404 w 1527142"/>
                <a:gd name="connsiteY19" fmla="*/ 478813 h 1527142"/>
                <a:gd name="connsiteX20" fmla="*/ 1050573 w 1527142"/>
                <a:gd name="connsiteY20" fmla="*/ 478813 h 1527142"/>
                <a:gd name="connsiteX21" fmla="*/ 1050573 w 1527142"/>
                <a:gd name="connsiteY21" fmla="*/ 1241155 h 1527142"/>
                <a:gd name="connsiteX22" fmla="*/ 1002927 w 1527142"/>
                <a:gd name="connsiteY22" fmla="*/ 526468 h 1527142"/>
                <a:gd name="connsiteX23" fmla="*/ 717044 w 1527142"/>
                <a:gd name="connsiteY23" fmla="*/ 526468 h 1527142"/>
                <a:gd name="connsiteX24" fmla="*/ 717044 w 1527142"/>
                <a:gd name="connsiteY24" fmla="*/ 812345 h 1527142"/>
                <a:gd name="connsiteX25" fmla="*/ 1002927 w 1527142"/>
                <a:gd name="connsiteY25" fmla="*/ 812345 h 1527142"/>
                <a:gd name="connsiteX26" fmla="*/ 1002927 w 1527142"/>
                <a:gd name="connsiteY26" fmla="*/ 526468 h 1527142"/>
                <a:gd name="connsiteX27" fmla="*/ 1527020 w 1527142"/>
                <a:gd name="connsiteY27" fmla="*/ 2357 h 1527142"/>
                <a:gd name="connsiteX28" fmla="*/ 1527020 w 1527142"/>
                <a:gd name="connsiteY28" fmla="*/ 1241155 h 1527142"/>
                <a:gd name="connsiteX29" fmla="*/ 1145853 w 1527142"/>
                <a:gd name="connsiteY29" fmla="*/ 1241155 h 1527142"/>
                <a:gd name="connsiteX30" fmla="*/ 1145853 w 1527142"/>
                <a:gd name="connsiteY30" fmla="*/ 2357 h 1527142"/>
                <a:gd name="connsiteX31" fmla="*/ 1527020 w 1527142"/>
                <a:gd name="connsiteY31" fmla="*/ 2357 h 1527142"/>
                <a:gd name="connsiteX32" fmla="*/ 1479386 w 1527142"/>
                <a:gd name="connsiteY32" fmla="*/ 50003 h 1527142"/>
                <a:gd name="connsiteX33" fmla="*/ 1193515 w 1527142"/>
                <a:gd name="connsiteY33" fmla="*/ 50003 h 1527142"/>
                <a:gd name="connsiteX34" fmla="*/ 1193515 w 1527142"/>
                <a:gd name="connsiteY34" fmla="*/ 431173 h 1527142"/>
                <a:gd name="connsiteX35" fmla="*/ 1479386 w 1527142"/>
                <a:gd name="connsiteY35" fmla="*/ 431173 h 1527142"/>
                <a:gd name="connsiteX36" fmla="*/ 1479386 w 1527142"/>
                <a:gd name="connsiteY36" fmla="*/ 50003 h 15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27142" h="1527142">
                  <a:moveTo>
                    <a:pt x="97652" y="1431730"/>
                  </a:moveTo>
                  <a:lnTo>
                    <a:pt x="1527020" y="1431730"/>
                  </a:lnTo>
                  <a:lnTo>
                    <a:pt x="1527020" y="1527023"/>
                  </a:lnTo>
                  <a:lnTo>
                    <a:pt x="2357" y="1527023"/>
                  </a:lnTo>
                  <a:lnTo>
                    <a:pt x="2357" y="2357"/>
                  </a:lnTo>
                  <a:lnTo>
                    <a:pt x="97652" y="2357"/>
                  </a:lnTo>
                  <a:lnTo>
                    <a:pt x="97652" y="1431730"/>
                  </a:lnTo>
                  <a:close/>
                  <a:moveTo>
                    <a:pt x="574108" y="1241155"/>
                  </a:moveTo>
                  <a:lnTo>
                    <a:pt x="192938" y="1241155"/>
                  </a:lnTo>
                  <a:lnTo>
                    <a:pt x="192938" y="859976"/>
                  </a:lnTo>
                  <a:lnTo>
                    <a:pt x="574108" y="859976"/>
                  </a:lnTo>
                  <a:lnTo>
                    <a:pt x="574108" y="1241155"/>
                  </a:lnTo>
                  <a:close/>
                  <a:moveTo>
                    <a:pt x="526468" y="907625"/>
                  </a:moveTo>
                  <a:lnTo>
                    <a:pt x="240591" y="907625"/>
                  </a:lnTo>
                  <a:lnTo>
                    <a:pt x="240591" y="1098213"/>
                  </a:lnTo>
                  <a:lnTo>
                    <a:pt x="526468" y="1098213"/>
                  </a:lnTo>
                  <a:lnTo>
                    <a:pt x="526468" y="907625"/>
                  </a:lnTo>
                  <a:close/>
                  <a:moveTo>
                    <a:pt x="1050573" y="1241155"/>
                  </a:moveTo>
                  <a:lnTo>
                    <a:pt x="669404" y="1241155"/>
                  </a:lnTo>
                  <a:lnTo>
                    <a:pt x="669404" y="478813"/>
                  </a:lnTo>
                  <a:lnTo>
                    <a:pt x="1050573" y="478813"/>
                  </a:lnTo>
                  <a:lnTo>
                    <a:pt x="1050573" y="1241155"/>
                  </a:lnTo>
                  <a:close/>
                  <a:moveTo>
                    <a:pt x="1002927" y="526468"/>
                  </a:moveTo>
                  <a:lnTo>
                    <a:pt x="717044" y="526468"/>
                  </a:lnTo>
                  <a:lnTo>
                    <a:pt x="717044" y="812345"/>
                  </a:lnTo>
                  <a:lnTo>
                    <a:pt x="1002927" y="812345"/>
                  </a:lnTo>
                  <a:lnTo>
                    <a:pt x="1002927" y="526468"/>
                  </a:lnTo>
                  <a:close/>
                  <a:moveTo>
                    <a:pt x="1527020" y="2357"/>
                  </a:moveTo>
                  <a:lnTo>
                    <a:pt x="1527020" y="1241155"/>
                  </a:lnTo>
                  <a:lnTo>
                    <a:pt x="1145853" y="1241155"/>
                  </a:lnTo>
                  <a:lnTo>
                    <a:pt x="1145853" y="2357"/>
                  </a:lnTo>
                  <a:lnTo>
                    <a:pt x="1527020" y="2357"/>
                  </a:lnTo>
                  <a:close/>
                  <a:moveTo>
                    <a:pt x="1479386" y="50003"/>
                  </a:moveTo>
                  <a:lnTo>
                    <a:pt x="1193515" y="50003"/>
                  </a:lnTo>
                  <a:lnTo>
                    <a:pt x="1193515" y="431173"/>
                  </a:lnTo>
                  <a:lnTo>
                    <a:pt x="1479386" y="431173"/>
                  </a:lnTo>
                  <a:lnTo>
                    <a:pt x="1479386" y="50003"/>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grpSp>
      <p:grpSp>
        <p:nvGrpSpPr>
          <p:cNvPr id="175" name="icon_2"/>
          <p:cNvGrpSpPr>
            <a:grpSpLocks noChangeAspect="1"/>
          </p:cNvGrpSpPr>
          <p:nvPr>
            <p:custDataLst>
              <p:tags r:id="rId4"/>
            </p:custDataLst>
          </p:nvPr>
        </p:nvGrpSpPr>
        <p:grpSpPr>
          <a:xfrm>
            <a:off x="2349442" y="3139993"/>
            <a:ext cx="508000" cy="423701"/>
            <a:chOff x="9141785" y="3649126"/>
            <a:chExt cx="1526953" cy="1272953"/>
          </a:xfrm>
          <a:solidFill>
            <a:schemeClr val="accent1"/>
          </a:solidFill>
        </p:grpSpPr>
        <p:sp>
          <p:nvSpPr>
            <p:cNvPr id="176" name="PA-任意多边形: 形状 803"/>
            <p:cNvSpPr/>
            <p:nvPr>
              <p:custDataLst>
                <p:tags r:id="rId5"/>
              </p:custDataLst>
            </p:nvPr>
          </p:nvSpPr>
          <p:spPr>
            <a:xfrm>
              <a:off x="10102038" y="4326952"/>
              <a:ext cx="484372" cy="484372"/>
            </a:xfrm>
            <a:custGeom>
              <a:avLst/>
              <a:gdLst>
                <a:gd name="connsiteX0" fmla="*/ 88708 w 464343"/>
                <a:gd name="connsiteY0" fmla="*/ 88708 w 464343"/>
                <a:gd name="connsiteX1" fmla="*/ 88708 w 464343"/>
                <a:gd name="connsiteY1" fmla="*/ 88708 w 464343"/>
                <a:gd name="connsiteX2" fmla="*/ 88708 w 464343"/>
                <a:gd name="connsiteY2" fmla="*/ 88708 w 464343"/>
                <a:gd name="connsiteX3" fmla="*/ 88708 w 464343"/>
                <a:gd name="connsiteY3" fmla="*/ 88708 w 464343"/>
                <a:gd name="connsiteX4" fmla="*/ 88708 w 464343"/>
                <a:gd name="connsiteY4" fmla="*/ 88708 w 464343"/>
                <a:gd name="connsiteX5" fmla="*/ 88708 w 464343"/>
                <a:gd name="connsiteY5" fmla="*/ 88708 w 464343"/>
                <a:gd name="connsiteX6" fmla="*/ 88708 w 464343"/>
                <a:gd name="connsiteY6" fmla="*/ 88708 w 464343"/>
                <a:gd name="connsiteX7" fmla="*/ 88708 w 464343"/>
                <a:gd name="connsiteY7" fmla="*/ 88708 w 464343"/>
                <a:gd name="connsiteX8" fmla="*/ 88708 w 464343"/>
                <a:gd name="connsiteY8" fmla="*/ 88708 w 464343"/>
                <a:gd name="connsiteX9" fmla="*/ 88708 w 464343"/>
                <a:gd name="connsiteY9" fmla="*/ 88708 w 464343"/>
                <a:gd name="connsiteX10" fmla="*/ 88708 w 464343"/>
                <a:gd name="connsiteY10" fmla="*/ 88708 w 46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4372" h="484372">
                  <a:moveTo>
                    <a:pt x="482343" y="115186"/>
                  </a:moveTo>
                  <a:lnTo>
                    <a:pt x="482343" y="2215"/>
                  </a:lnTo>
                  <a:lnTo>
                    <a:pt x="369372" y="2215"/>
                  </a:lnTo>
                  <a:lnTo>
                    <a:pt x="116317" y="2215"/>
                  </a:lnTo>
                  <a:lnTo>
                    <a:pt x="2215" y="115186"/>
                  </a:lnTo>
                  <a:lnTo>
                    <a:pt x="308394" y="115186"/>
                  </a:lnTo>
                  <a:lnTo>
                    <a:pt x="63246" y="360334"/>
                  </a:lnTo>
                  <a:lnTo>
                    <a:pt x="131596" y="428681"/>
                  </a:lnTo>
                  <a:lnTo>
                    <a:pt x="369372" y="190905"/>
                  </a:lnTo>
                  <a:lnTo>
                    <a:pt x="369372" y="482343"/>
                  </a:lnTo>
                  <a:lnTo>
                    <a:pt x="482343" y="36824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177" name="PA-任意多边形: 形状 804"/>
            <p:cNvSpPr/>
            <p:nvPr>
              <p:custDataLst>
                <p:tags r:id="rId6"/>
              </p:custDataLst>
            </p:nvPr>
          </p:nvSpPr>
          <p:spPr>
            <a:xfrm>
              <a:off x="9141785" y="3649126"/>
              <a:ext cx="1526953" cy="1272953"/>
            </a:xfrm>
            <a:custGeom>
              <a:avLst/>
              <a:gdLst>
                <a:gd name="connsiteX0" fmla="*/ 88708 w 464343"/>
                <a:gd name="connsiteY0" fmla="*/ 88708 w 464343"/>
                <a:gd name="connsiteX1" fmla="*/ 88708 w 464343"/>
                <a:gd name="connsiteY1" fmla="*/ 88708 w 464343"/>
                <a:gd name="connsiteX2" fmla="*/ 88708 w 464343"/>
                <a:gd name="connsiteY2" fmla="*/ 88708 w 464343"/>
                <a:gd name="connsiteX3" fmla="*/ 88708 w 464343"/>
                <a:gd name="connsiteY3" fmla="*/ 88708 w 464343"/>
                <a:gd name="connsiteX4" fmla="*/ 88708 w 464343"/>
                <a:gd name="connsiteY4" fmla="*/ 88708 w 464343"/>
                <a:gd name="connsiteX5" fmla="*/ 88708 w 464343"/>
                <a:gd name="connsiteY5" fmla="*/ 88708 w 464343"/>
                <a:gd name="connsiteX6" fmla="*/ 88708 w 464343"/>
                <a:gd name="connsiteY6" fmla="*/ 88708 w 464343"/>
                <a:gd name="connsiteX7" fmla="*/ 88708 w 464343"/>
                <a:gd name="connsiteY7" fmla="*/ 88708 w 464343"/>
                <a:gd name="connsiteX8" fmla="*/ 88708 w 464343"/>
                <a:gd name="connsiteY8" fmla="*/ 88708 w 464343"/>
                <a:gd name="connsiteX9" fmla="*/ 88708 w 464343"/>
                <a:gd name="connsiteY9" fmla="*/ 88708 w 464343"/>
                <a:gd name="connsiteX10" fmla="*/ 88708 w 464343"/>
                <a:gd name="connsiteY10" fmla="*/ 88708 w 464343"/>
                <a:gd name="connsiteX11" fmla="*/ 88708 w 464343"/>
                <a:gd name="connsiteY11" fmla="*/ 88708 w 464343"/>
                <a:gd name="connsiteX12" fmla="*/ 88708 w 464343"/>
                <a:gd name="connsiteY12" fmla="*/ 88708 w 464343"/>
                <a:gd name="connsiteX13" fmla="*/ 88708 w 464343"/>
                <a:gd name="connsiteY13" fmla="*/ 88708 w 464343"/>
                <a:gd name="connsiteX14" fmla="*/ 88708 w 464343"/>
                <a:gd name="connsiteY14" fmla="*/ 88708 w 464343"/>
                <a:gd name="connsiteX15" fmla="*/ 88708 w 464343"/>
                <a:gd name="connsiteY15" fmla="*/ 88708 w 464343"/>
                <a:gd name="connsiteX16" fmla="*/ 88708 w 464343"/>
                <a:gd name="connsiteY16" fmla="*/ 88708 w 464343"/>
                <a:gd name="connsiteX17" fmla="*/ 88708 w 464343"/>
                <a:gd name="connsiteY17" fmla="*/ 88708 w 464343"/>
                <a:gd name="connsiteX18" fmla="*/ 88708 w 464343"/>
                <a:gd name="connsiteY18" fmla="*/ 88708 w 464343"/>
                <a:gd name="connsiteX19" fmla="*/ 88708 w 464343"/>
                <a:gd name="connsiteY19" fmla="*/ 88708 w 46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26953" h="1272953">
                  <a:moveTo>
                    <a:pt x="369369" y="990712"/>
                  </a:moveTo>
                  <a:lnTo>
                    <a:pt x="651799" y="990712"/>
                  </a:lnTo>
                  <a:lnTo>
                    <a:pt x="651799" y="708285"/>
                  </a:lnTo>
                  <a:lnTo>
                    <a:pt x="934224" y="708285"/>
                  </a:lnTo>
                  <a:lnTo>
                    <a:pt x="934224" y="397613"/>
                  </a:lnTo>
                  <a:lnTo>
                    <a:pt x="1244895" y="397613"/>
                  </a:lnTo>
                  <a:lnTo>
                    <a:pt x="1244895" y="115186"/>
                  </a:lnTo>
                  <a:lnTo>
                    <a:pt x="1527323" y="115186"/>
                  </a:lnTo>
                  <a:lnTo>
                    <a:pt x="1527323" y="2215"/>
                  </a:lnTo>
                  <a:lnTo>
                    <a:pt x="1131924" y="2215"/>
                  </a:lnTo>
                  <a:lnTo>
                    <a:pt x="1131924" y="284642"/>
                  </a:lnTo>
                  <a:lnTo>
                    <a:pt x="821253" y="284642"/>
                  </a:lnTo>
                  <a:lnTo>
                    <a:pt x="821253" y="595314"/>
                  </a:lnTo>
                  <a:lnTo>
                    <a:pt x="538829" y="595314"/>
                  </a:lnTo>
                  <a:lnTo>
                    <a:pt x="538829" y="877741"/>
                  </a:lnTo>
                  <a:lnTo>
                    <a:pt x="256398" y="877741"/>
                  </a:lnTo>
                  <a:lnTo>
                    <a:pt x="256398" y="1160169"/>
                  </a:lnTo>
                  <a:lnTo>
                    <a:pt x="2215" y="1160169"/>
                  </a:lnTo>
                  <a:lnTo>
                    <a:pt x="2215" y="1273140"/>
                  </a:lnTo>
                  <a:lnTo>
                    <a:pt x="369369" y="127314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Rectangle 2"/>
          <p:cNvSpPr>
            <a:spLocks noGrp="1"/>
          </p:cNvSpPr>
          <p:nvPr>
            <p:ph type="title"/>
          </p:nvPr>
        </p:nvSpPr>
        <p:spPr>
          <a:xfrm>
            <a:off x="609600" y="274955"/>
            <a:ext cx="8027670" cy="582295"/>
          </a:xfrm>
        </p:spPr>
        <p:txBody>
          <a:bodyPr vert="horz" wrap="square" lIns="91456" tIns="45728" rIns="91456" bIns="45728" anchor="ctr" anchorCtr="0">
            <a:normAutofit fontScale="90000"/>
          </a:bodyPr>
          <a:p>
            <a:pPr eaLnBrk="1" hangingPunct="1"/>
            <a:r>
              <a:rPr lang="zh-CN" altLang="en-US" sz="3600" dirty="0"/>
              <a:t>数据库管理系统的主要功能</a:t>
            </a:r>
            <a:endParaRPr lang="zh-CN" altLang="en-US" sz="3600" dirty="0"/>
          </a:p>
        </p:txBody>
      </p:sp>
      <p:sp>
        <p:nvSpPr>
          <p:cNvPr id="12" name="文本框 11"/>
          <p:cNvSpPr txBox="1"/>
          <p:nvPr>
            <p:custDataLst>
              <p:tags r:id="rId1"/>
            </p:custDataLst>
          </p:nvPr>
        </p:nvSpPr>
        <p:spPr>
          <a:xfrm>
            <a:off x="3300285" y="1268730"/>
            <a:ext cx="7890954" cy="434340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735"/>
              </a:spcBef>
              <a:spcAft>
                <a:spcPts val="0"/>
              </a:spcAft>
              <a:buSzPct val="100000"/>
              <a:buNone/>
            </a:pPr>
            <a:r>
              <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数据操纵功能</a:t>
            </a:r>
            <a:endPar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提供数据操纵语言（</a:t>
            </a:r>
            <a:r>
              <a:rPr lang="en-US" altLang="zh-CN"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DML</a:t>
            </a: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a:t>
            </a:r>
            <a:endParaRPr lang="en-US" altLang="zh-CN"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实现对数据库的基本操作  （查询、插入、删除和修改）</a:t>
            </a:r>
            <a:endParaRPr lang="en-US" altLang="zh-CN"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735"/>
              </a:spcBef>
              <a:spcAft>
                <a:spcPts val="0"/>
              </a:spcAft>
              <a:buSzPct val="100000"/>
              <a:buNone/>
            </a:pPr>
            <a:r>
              <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数据库的事务管理和运行管理</a:t>
            </a:r>
            <a:endParaRPr lang="zh-CN" altLang="en-US" sz="24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数据库在建立、运行和维护时由数据库管理系统统一管理和控制</a:t>
            </a:r>
            <a:endPar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保证数据的安全性、完整性、多用户对数据的并发使用</a:t>
            </a:r>
            <a:endPar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36880" lvl="1" indent="-398145" algn="l" fontAlgn="ctr">
              <a:lnSpc>
                <a:spcPct val="130000"/>
              </a:lnSpc>
              <a:spcBef>
                <a:spcPts val="615"/>
              </a:spcBef>
              <a:spcAft>
                <a:spcPts val="0"/>
              </a:spcAft>
              <a:buSzPct val="80000"/>
              <a:buFont typeface="Wingdings" panose="05000000000000000000" charset="0"/>
              <a:buChar char="l"/>
            </a:pPr>
            <a:r>
              <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发生故障后的系统恢复</a:t>
            </a:r>
            <a:endParaRPr lang="zh-CN" altLang="en-US" sz="22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351" name="icon_1"/>
          <p:cNvGrpSpPr>
            <a:grpSpLocks noChangeAspect="1"/>
          </p:cNvGrpSpPr>
          <p:nvPr>
            <p:custDataLst>
              <p:tags r:id="rId2"/>
            </p:custDataLst>
          </p:nvPr>
        </p:nvGrpSpPr>
        <p:grpSpPr>
          <a:xfrm>
            <a:off x="2642064" y="1438910"/>
            <a:ext cx="402042" cy="508000"/>
            <a:chOff x="21492517" y="18952518"/>
            <a:chExt cx="1208484" cy="1526977"/>
          </a:xfrm>
          <a:solidFill>
            <a:schemeClr val="accent1"/>
          </a:solidFill>
        </p:grpSpPr>
        <p:sp>
          <p:nvSpPr>
            <p:cNvPr id="352" name="PA-任意多边形: 形状 2600"/>
            <p:cNvSpPr/>
            <p:nvPr>
              <p:custDataLst>
                <p:tags r:id="rId3"/>
              </p:custDataLst>
            </p:nvPr>
          </p:nvSpPr>
          <p:spPr>
            <a:xfrm>
              <a:off x="21683017" y="19143018"/>
              <a:ext cx="321469" cy="65484"/>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321468" h="65484">
                  <a:moveTo>
                    <a:pt x="2232" y="2232"/>
                  </a:moveTo>
                  <a:lnTo>
                    <a:pt x="319733" y="2232"/>
                  </a:lnTo>
                  <a:lnTo>
                    <a:pt x="319733" y="65731"/>
                  </a:lnTo>
                  <a:lnTo>
                    <a:pt x="2232" y="6573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353" name="PA-任意多边形: 形状 2601"/>
            <p:cNvSpPr/>
            <p:nvPr>
              <p:custDataLst>
                <p:tags r:id="rId4"/>
              </p:custDataLst>
            </p:nvPr>
          </p:nvSpPr>
          <p:spPr>
            <a:xfrm>
              <a:off x="21683017" y="19270019"/>
              <a:ext cx="65484" cy="65484"/>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65484" h="65484">
                  <a:moveTo>
                    <a:pt x="2232" y="2232"/>
                  </a:moveTo>
                  <a:lnTo>
                    <a:pt x="65731" y="2232"/>
                  </a:lnTo>
                  <a:lnTo>
                    <a:pt x="65731" y="65731"/>
                  </a:lnTo>
                  <a:lnTo>
                    <a:pt x="2232" y="6573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354" name="PA-任意多边形: 形状 2602"/>
            <p:cNvSpPr/>
            <p:nvPr>
              <p:custDataLst>
                <p:tags r:id="rId5"/>
              </p:custDataLst>
            </p:nvPr>
          </p:nvSpPr>
          <p:spPr>
            <a:xfrm>
              <a:off x="21810018" y="19270019"/>
              <a:ext cx="65484" cy="65484"/>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65484" h="65484">
                  <a:moveTo>
                    <a:pt x="2232" y="2232"/>
                  </a:moveTo>
                  <a:lnTo>
                    <a:pt x="65731" y="2232"/>
                  </a:lnTo>
                  <a:lnTo>
                    <a:pt x="65731" y="65731"/>
                  </a:lnTo>
                  <a:lnTo>
                    <a:pt x="2232" y="6573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355" name="PA-任意多边形: 形状 2603"/>
            <p:cNvSpPr/>
            <p:nvPr>
              <p:custDataLst>
                <p:tags r:id="rId6"/>
              </p:custDataLst>
            </p:nvPr>
          </p:nvSpPr>
          <p:spPr>
            <a:xfrm>
              <a:off x="21492517" y="18952518"/>
              <a:ext cx="1208484" cy="1526977"/>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 name="connsiteX11" fmla="*/ 121945 h 1527175"/>
                <a:gd name="connsiteY11" fmla="*/ 121945 h 1527175"/>
                <a:gd name="connsiteX12" fmla="*/ 121945 h 1527175"/>
                <a:gd name="connsiteY12" fmla="*/ 121945 h 1527175"/>
                <a:gd name="connsiteX13" fmla="*/ 121945 h 1527175"/>
                <a:gd name="connsiteY13" fmla="*/ 121945 h 1527175"/>
                <a:gd name="connsiteX14" fmla="*/ 121945 h 1527175"/>
                <a:gd name="connsiteY14" fmla="*/ 121945 h 1527175"/>
                <a:gd name="connsiteX15" fmla="*/ 121945 h 1527175"/>
                <a:gd name="connsiteY15" fmla="*/ 121945 h 1527175"/>
                <a:gd name="connsiteX16" fmla="*/ 121945 h 1527175"/>
                <a:gd name="connsiteY16" fmla="*/ 121945 h 1527175"/>
                <a:gd name="connsiteX17" fmla="*/ 121945 h 1527175"/>
                <a:gd name="connsiteY17" fmla="*/ 121945 h 1527175"/>
                <a:gd name="connsiteX18" fmla="*/ 121945 h 1527175"/>
                <a:gd name="connsiteY18" fmla="*/ 121945 h 1527175"/>
                <a:gd name="connsiteX19" fmla="*/ 121945 h 1527175"/>
                <a:gd name="connsiteY19"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08484" h="1526976">
                  <a:moveTo>
                    <a:pt x="1199430" y="265536"/>
                  </a:moveTo>
                  <a:lnTo>
                    <a:pt x="945431" y="11534"/>
                  </a:lnTo>
                  <a:cubicBezTo>
                    <a:pt x="939478" y="5581"/>
                    <a:pt x="931402" y="2232"/>
                    <a:pt x="922984" y="2232"/>
                  </a:cubicBezTo>
                  <a:lnTo>
                    <a:pt x="97482" y="2232"/>
                  </a:lnTo>
                  <a:cubicBezTo>
                    <a:pt x="44878" y="2232"/>
                    <a:pt x="2232" y="44878"/>
                    <a:pt x="2232" y="97482"/>
                  </a:cubicBezTo>
                  <a:lnTo>
                    <a:pt x="2232" y="1430982"/>
                  </a:lnTo>
                  <a:cubicBezTo>
                    <a:pt x="2232" y="1483587"/>
                    <a:pt x="44878" y="1526232"/>
                    <a:pt x="97482" y="1526232"/>
                  </a:cubicBezTo>
                  <a:lnTo>
                    <a:pt x="1113481" y="1526232"/>
                  </a:lnTo>
                  <a:cubicBezTo>
                    <a:pt x="1166086" y="1526232"/>
                    <a:pt x="1208731" y="1483587"/>
                    <a:pt x="1208731" y="1430982"/>
                  </a:cubicBezTo>
                  <a:lnTo>
                    <a:pt x="1208731" y="287982"/>
                  </a:lnTo>
                  <a:cubicBezTo>
                    <a:pt x="1208731" y="279562"/>
                    <a:pt x="1205386" y="271489"/>
                    <a:pt x="1199430" y="265536"/>
                  </a:cubicBezTo>
                  <a:close/>
                  <a:moveTo>
                    <a:pt x="1145233" y="1430982"/>
                  </a:moveTo>
                  <a:cubicBezTo>
                    <a:pt x="1145233" y="1448517"/>
                    <a:pt x="1131016" y="1462733"/>
                    <a:pt x="1113481" y="1462733"/>
                  </a:cubicBezTo>
                  <a:lnTo>
                    <a:pt x="97482" y="1462733"/>
                  </a:lnTo>
                  <a:cubicBezTo>
                    <a:pt x="79947" y="1462733"/>
                    <a:pt x="65731" y="1448517"/>
                    <a:pt x="65731" y="1430982"/>
                  </a:cubicBezTo>
                  <a:lnTo>
                    <a:pt x="65731" y="97482"/>
                  </a:lnTo>
                  <a:cubicBezTo>
                    <a:pt x="65731" y="79947"/>
                    <a:pt x="79947" y="65731"/>
                    <a:pt x="97482" y="65731"/>
                  </a:cubicBezTo>
                  <a:lnTo>
                    <a:pt x="909837" y="65731"/>
                  </a:lnTo>
                  <a:lnTo>
                    <a:pt x="1145233" y="301127"/>
                  </a:lnTo>
                  <a:lnTo>
                    <a:pt x="1145233" y="143098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356" name="PA-任意多边形: 形状 2604"/>
            <p:cNvSpPr/>
            <p:nvPr>
              <p:custDataLst>
                <p:tags r:id="rId7"/>
              </p:custDataLst>
            </p:nvPr>
          </p:nvSpPr>
          <p:spPr>
            <a:xfrm>
              <a:off x="22381518" y="18984266"/>
              <a:ext cx="160734" cy="288727"/>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734" h="288726">
                  <a:moveTo>
                    <a:pt x="97482" y="224483"/>
                  </a:moveTo>
                  <a:cubicBezTo>
                    <a:pt x="79948" y="224483"/>
                    <a:pt x="65731" y="210267"/>
                    <a:pt x="65731" y="192732"/>
                  </a:cubicBezTo>
                  <a:lnTo>
                    <a:pt x="65731" y="2232"/>
                  </a:lnTo>
                  <a:lnTo>
                    <a:pt x="2232" y="2232"/>
                  </a:lnTo>
                  <a:lnTo>
                    <a:pt x="2232" y="192732"/>
                  </a:lnTo>
                  <a:cubicBezTo>
                    <a:pt x="2232" y="245337"/>
                    <a:pt x="44878" y="287982"/>
                    <a:pt x="97482" y="287982"/>
                  </a:cubicBezTo>
                  <a:lnTo>
                    <a:pt x="160981" y="287982"/>
                  </a:lnTo>
                  <a:lnTo>
                    <a:pt x="160981" y="224483"/>
                  </a:lnTo>
                  <a:lnTo>
                    <a:pt x="97482" y="224483"/>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357" name="PA-任意多边形: 形状 2605"/>
            <p:cNvSpPr/>
            <p:nvPr>
              <p:custDataLst>
                <p:tags r:id="rId8"/>
              </p:custDataLst>
            </p:nvPr>
          </p:nvSpPr>
          <p:spPr>
            <a:xfrm>
              <a:off x="21683017" y="19524018"/>
              <a:ext cx="827484" cy="764977"/>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 name="connsiteX11" fmla="*/ 121945 h 1527175"/>
                <a:gd name="connsiteY11" fmla="*/ 121945 h 1527175"/>
                <a:gd name="connsiteX12" fmla="*/ 121945 h 1527175"/>
                <a:gd name="connsiteY12" fmla="*/ 121945 h 1527175"/>
                <a:gd name="connsiteX13" fmla="*/ 121945 h 1527175"/>
                <a:gd name="connsiteY13"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27484" h="764976">
                  <a:moveTo>
                    <a:pt x="795983" y="637231"/>
                  </a:moveTo>
                  <a:lnTo>
                    <a:pt x="129233" y="637231"/>
                  </a:lnTo>
                  <a:lnTo>
                    <a:pt x="129233" y="33983"/>
                  </a:lnTo>
                  <a:cubicBezTo>
                    <a:pt x="129233" y="16448"/>
                    <a:pt x="115017" y="2232"/>
                    <a:pt x="97482" y="2232"/>
                  </a:cubicBezTo>
                  <a:lnTo>
                    <a:pt x="2232" y="2232"/>
                  </a:lnTo>
                  <a:lnTo>
                    <a:pt x="2232" y="65731"/>
                  </a:lnTo>
                  <a:lnTo>
                    <a:pt x="65731" y="65731"/>
                  </a:lnTo>
                  <a:lnTo>
                    <a:pt x="65731" y="668982"/>
                  </a:lnTo>
                  <a:cubicBezTo>
                    <a:pt x="65731" y="686517"/>
                    <a:pt x="79947" y="700733"/>
                    <a:pt x="97482" y="700733"/>
                  </a:cubicBezTo>
                  <a:lnTo>
                    <a:pt x="764232" y="700733"/>
                  </a:lnTo>
                  <a:lnTo>
                    <a:pt x="764232" y="764232"/>
                  </a:lnTo>
                  <a:lnTo>
                    <a:pt x="827731" y="764232"/>
                  </a:lnTo>
                  <a:lnTo>
                    <a:pt x="827731" y="668982"/>
                  </a:lnTo>
                  <a:cubicBezTo>
                    <a:pt x="827734" y="651448"/>
                    <a:pt x="813518" y="637231"/>
                    <a:pt x="795983" y="637231"/>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358" name="PA-任意多边形: 形状 2606"/>
            <p:cNvSpPr/>
            <p:nvPr>
              <p:custDataLst>
                <p:tags r:id="rId9"/>
              </p:custDataLst>
            </p:nvPr>
          </p:nvSpPr>
          <p:spPr>
            <a:xfrm>
              <a:off x="21873517" y="19619268"/>
              <a:ext cx="193477" cy="479227"/>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3476" h="479226">
                  <a:moveTo>
                    <a:pt x="160984" y="2232"/>
                  </a:moveTo>
                  <a:lnTo>
                    <a:pt x="33983" y="2232"/>
                  </a:lnTo>
                  <a:cubicBezTo>
                    <a:pt x="16448" y="2232"/>
                    <a:pt x="2232" y="16448"/>
                    <a:pt x="2232" y="33983"/>
                  </a:cubicBezTo>
                  <a:lnTo>
                    <a:pt x="2232" y="478482"/>
                  </a:lnTo>
                  <a:lnTo>
                    <a:pt x="65731" y="478482"/>
                  </a:lnTo>
                  <a:lnTo>
                    <a:pt x="65731" y="65731"/>
                  </a:lnTo>
                  <a:lnTo>
                    <a:pt x="129233" y="65731"/>
                  </a:lnTo>
                  <a:lnTo>
                    <a:pt x="129233" y="478482"/>
                  </a:lnTo>
                  <a:lnTo>
                    <a:pt x="192732" y="478482"/>
                  </a:lnTo>
                  <a:lnTo>
                    <a:pt x="192732" y="33983"/>
                  </a:lnTo>
                  <a:cubicBezTo>
                    <a:pt x="192732" y="16448"/>
                    <a:pt x="178519" y="2232"/>
                    <a:pt x="160984"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359" name="PA-任意多边形: 形状 2607"/>
            <p:cNvSpPr/>
            <p:nvPr>
              <p:custDataLst>
                <p:tags r:id="rId10"/>
              </p:custDataLst>
            </p:nvPr>
          </p:nvSpPr>
          <p:spPr>
            <a:xfrm>
              <a:off x="22000515" y="19492267"/>
              <a:ext cx="193477" cy="607219"/>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3476" h="607218">
                  <a:moveTo>
                    <a:pt x="160984" y="2232"/>
                  </a:moveTo>
                  <a:lnTo>
                    <a:pt x="33983" y="2232"/>
                  </a:lnTo>
                  <a:cubicBezTo>
                    <a:pt x="16448" y="2232"/>
                    <a:pt x="2232" y="16448"/>
                    <a:pt x="2232" y="33983"/>
                  </a:cubicBezTo>
                  <a:lnTo>
                    <a:pt x="2232" y="605483"/>
                  </a:lnTo>
                  <a:lnTo>
                    <a:pt x="65731" y="605483"/>
                  </a:lnTo>
                  <a:lnTo>
                    <a:pt x="65731" y="65734"/>
                  </a:lnTo>
                  <a:lnTo>
                    <a:pt x="129230" y="65734"/>
                  </a:lnTo>
                  <a:lnTo>
                    <a:pt x="129230" y="478485"/>
                  </a:lnTo>
                  <a:lnTo>
                    <a:pt x="192735" y="478485"/>
                  </a:lnTo>
                  <a:lnTo>
                    <a:pt x="192735" y="33983"/>
                  </a:lnTo>
                  <a:cubicBezTo>
                    <a:pt x="192735" y="16448"/>
                    <a:pt x="178519" y="2232"/>
                    <a:pt x="160984"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360" name="PA-任意多边形: 形状 2608"/>
            <p:cNvSpPr/>
            <p:nvPr>
              <p:custDataLst>
                <p:tags r:id="rId11"/>
              </p:custDataLst>
            </p:nvPr>
          </p:nvSpPr>
          <p:spPr>
            <a:xfrm>
              <a:off x="22127516" y="19809768"/>
              <a:ext cx="193477" cy="288727"/>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3476" h="288726">
                  <a:moveTo>
                    <a:pt x="160984" y="2232"/>
                  </a:moveTo>
                  <a:lnTo>
                    <a:pt x="33983" y="2232"/>
                  </a:lnTo>
                  <a:cubicBezTo>
                    <a:pt x="16448" y="2232"/>
                    <a:pt x="2232" y="16448"/>
                    <a:pt x="2232" y="33983"/>
                  </a:cubicBezTo>
                  <a:lnTo>
                    <a:pt x="2232" y="287982"/>
                  </a:lnTo>
                  <a:lnTo>
                    <a:pt x="65734" y="287982"/>
                  </a:lnTo>
                  <a:lnTo>
                    <a:pt x="65734" y="65731"/>
                  </a:lnTo>
                  <a:lnTo>
                    <a:pt x="129233" y="65731"/>
                  </a:lnTo>
                  <a:lnTo>
                    <a:pt x="129233" y="287982"/>
                  </a:lnTo>
                  <a:lnTo>
                    <a:pt x="192732" y="287982"/>
                  </a:lnTo>
                  <a:lnTo>
                    <a:pt x="192732" y="33983"/>
                  </a:lnTo>
                  <a:cubicBezTo>
                    <a:pt x="192735" y="16448"/>
                    <a:pt x="178519" y="2232"/>
                    <a:pt x="160984"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361" name="PA-任意多边形: 形状 2609"/>
            <p:cNvSpPr/>
            <p:nvPr>
              <p:custDataLst>
                <p:tags r:id="rId12"/>
              </p:custDataLst>
            </p:nvPr>
          </p:nvSpPr>
          <p:spPr>
            <a:xfrm>
              <a:off x="22254517" y="19682767"/>
              <a:ext cx="193477" cy="416719"/>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3476" h="416718">
                  <a:moveTo>
                    <a:pt x="160984" y="2232"/>
                  </a:moveTo>
                  <a:lnTo>
                    <a:pt x="33983" y="2232"/>
                  </a:lnTo>
                  <a:cubicBezTo>
                    <a:pt x="16448" y="2232"/>
                    <a:pt x="2232" y="16448"/>
                    <a:pt x="2232" y="33983"/>
                  </a:cubicBezTo>
                  <a:lnTo>
                    <a:pt x="2232" y="414983"/>
                  </a:lnTo>
                  <a:lnTo>
                    <a:pt x="65731" y="414983"/>
                  </a:lnTo>
                  <a:lnTo>
                    <a:pt x="65731" y="65734"/>
                  </a:lnTo>
                  <a:lnTo>
                    <a:pt x="129233" y="65734"/>
                  </a:lnTo>
                  <a:lnTo>
                    <a:pt x="129233" y="414983"/>
                  </a:lnTo>
                  <a:lnTo>
                    <a:pt x="192732" y="414983"/>
                  </a:lnTo>
                  <a:lnTo>
                    <a:pt x="192732" y="33983"/>
                  </a:lnTo>
                  <a:cubicBezTo>
                    <a:pt x="192732" y="16448"/>
                    <a:pt x="178519" y="2232"/>
                    <a:pt x="160984"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grpSp>
      <p:grpSp>
        <p:nvGrpSpPr>
          <p:cNvPr id="164" name="icon_2"/>
          <p:cNvGrpSpPr>
            <a:grpSpLocks noChangeAspect="1"/>
          </p:cNvGrpSpPr>
          <p:nvPr>
            <p:custDataLst>
              <p:tags r:id="rId13"/>
            </p:custDataLst>
          </p:nvPr>
        </p:nvGrpSpPr>
        <p:grpSpPr>
          <a:xfrm>
            <a:off x="2589085" y="3288665"/>
            <a:ext cx="508000" cy="327082"/>
            <a:chOff x="16752570" y="3786348"/>
            <a:chExt cx="1539240" cy="990600"/>
          </a:xfrm>
          <a:solidFill>
            <a:schemeClr val="accent1"/>
          </a:solidFill>
        </p:grpSpPr>
        <p:sp>
          <p:nvSpPr>
            <p:cNvPr id="165" name="PA-任意多边形: 形状 1362"/>
            <p:cNvSpPr/>
            <p:nvPr>
              <p:custDataLst>
                <p:tags r:id="rId14"/>
              </p:custDataLst>
            </p:nvPr>
          </p:nvSpPr>
          <p:spPr>
            <a:xfrm>
              <a:off x="16752570" y="3786348"/>
              <a:ext cx="1539240" cy="990600"/>
            </a:xfrm>
            <a:custGeom>
              <a:avLst/>
              <a:gdLst>
                <a:gd name="connsiteX0" fmla="*/ 1391321 w 1539240"/>
                <a:gd name="connsiteY0" fmla="*/ 11430 h 990600"/>
                <a:gd name="connsiteX1" fmla="*/ 1258093 w 1539240"/>
                <a:gd name="connsiteY1" fmla="*/ 116388 h 990600"/>
                <a:gd name="connsiteX2" fmla="*/ 1115080 w 1539240"/>
                <a:gd name="connsiteY2" fmla="*/ 134813 h 990600"/>
                <a:gd name="connsiteX3" fmla="*/ 998921 w 1539240"/>
                <a:gd name="connsiteY3" fmla="*/ 70302 h 990600"/>
                <a:gd name="connsiteX4" fmla="*/ 861670 w 1539240"/>
                <a:gd name="connsiteY4" fmla="*/ 207554 h 990600"/>
                <a:gd name="connsiteX5" fmla="*/ 899572 w 1539240"/>
                <a:gd name="connsiteY5" fmla="*/ 301965 h 990600"/>
                <a:gd name="connsiteX6" fmla="*/ 771799 w 1539240"/>
                <a:gd name="connsiteY6" fmla="*/ 589361 h 990600"/>
                <a:gd name="connsiteX7" fmla="*/ 770001 w 1539240"/>
                <a:gd name="connsiteY7" fmla="*/ 589270 h 990600"/>
                <a:gd name="connsiteX8" fmla="*/ 706039 w 1539240"/>
                <a:gd name="connsiteY8" fmla="*/ 605180 h 990600"/>
                <a:gd name="connsiteX9" fmla="*/ 627096 w 1539240"/>
                <a:gd name="connsiteY9" fmla="*/ 528965 h 990600"/>
                <a:gd name="connsiteX10" fmla="*/ 635813 w 1539240"/>
                <a:gd name="connsiteY10" fmla="*/ 481264 h 990600"/>
                <a:gd name="connsiteX11" fmla="*/ 498561 w 1539240"/>
                <a:gd name="connsiteY11" fmla="*/ 344028 h 990600"/>
                <a:gd name="connsiteX12" fmla="*/ 361325 w 1539240"/>
                <a:gd name="connsiteY12" fmla="*/ 481264 h 990600"/>
                <a:gd name="connsiteX13" fmla="*/ 373228 w 1539240"/>
                <a:gd name="connsiteY13" fmla="*/ 536905 h 990600"/>
                <a:gd name="connsiteX14" fmla="*/ 201442 w 1539240"/>
                <a:gd name="connsiteY14" fmla="*/ 717575 h 990600"/>
                <a:gd name="connsiteX15" fmla="*/ 148681 w 1539240"/>
                <a:gd name="connsiteY15" fmla="*/ 706999 h 990600"/>
                <a:gd name="connsiteX16" fmla="*/ 11430 w 1539240"/>
                <a:gd name="connsiteY16" fmla="*/ 844250 h 990600"/>
                <a:gd name="connsiteX17" fmla="*/ 148681 w 1539240"/>
                <a:gd name="connsiteY17" fmla="*/ 981517 h 990600"/>
                <a:gd name="connsiteX18" fmla="*/ 285918 w 1539240"/>
                <a:gd name="connsiteY18" fmla="*/ 844250 h 990600"/>
                <a:gd name="connsiteX19" fmla="*/ 272415 w 1539240"/>
                <a:gd name="connsiteY19" fmla="*/ 785317 h 990600"/>
                <a:gd name="connsiteX20" fmla="*/ 442524 w 1539240"/>
                <a:gd name="connsiteY20" fmla="*/ 606430 h 990600"/>
                <a:gd name="connsiteX21" fmla="*/ 498561 w 1539240"/>
                <a:gd name="connsiteY21" fmla="*/ 618531 h 990600"/>
                <a:gd name="connsiteX22" fmla="*/ 562249 w 1539240"/>
                <a:gd name="connsiteY22" fmla="*/ 602757 h 990600"/>
                <a:gd name="connsiteX23" fmla="*/ 641345 w 1539240"/>
                <a:gd name="connsiteY23" fmla="*/ 679171 h 990600"/>
                <a:gd name="connsiteX24" fmla="*/ 632750 w 1539240"/>
                <a:gd name="connsiteY24" fmla="*/ 726552 h 990600"/>
                <a:gd name="connsiteX25" fmla="*/ 770001 w 1539240"/>
                <a:gd name="connsiteY25" fmla="*/ 863803 h 990600"/>
                <a:gd name="connsiteX26" fmla="*/ 907252 w 1539240"/>
                <a:gd name="connsiteY26" fmla="*/ 726552 h 990600"/>
                <a:gd name="connsiteX27" fmla="*/ 862950 w 1539240"/>
                <a:gd name="connsiteY27" fmla="*/ 625861 h 990600"/>
                <a:gd name="connsiteX28" fmla="*/ 988131 w 1539240"/>
                <a:gd name="connsiteY28" fmla="*/ 344256 h 990600"/>
                <a:gd name="connsiteX29" fmla="*/ 998921 w 1539240"/>
                <a:gd name="connsiteY29" fmla="*/ 344805 h 990600"/>
                <a:gd name="connsiteX30" fmla="*/ 1133947 w 1539240"/>
                <a:gd name="connsiteY30" fmla="*/ 231313 h 990600"/>
                <a:gd name="connsiteX31" fmla="*/ 1270513 w 1539240"/>
                <a:gd name="connsiteY31" fmla="*/ 213741 h 990600"/>
                <a:gd name="connsiteX32" fmla="*/ 1391321 w 1539240"/>
                <a:gd name="connsiteY32" fmla="*/ 285948 h 990600"/>
                <a:gd name="connsiteX33" fmla="*/ 1528572 w 1539240"/>
                <a:gd name="connsiteY33" fmla="*/ 148712 h 990600"/>
                <a:gd name="connsiteX34" fmla="*/ 1391321 w 1539240"/>
                <a:gd name="connsiteY34" fmla="*/ 11430 h 990600"/>
                <a:gd name="connsiteX35" fmla="*/ 148681 w 1539240"/>
                <a:gd name="connsiteY35" fmla="*/ 920542 h 990600"/>
                <a:gd name="connsiteX36" fmla="*/ 72390 w 1539240"/>
                <a:gd name="connsiteY36" fmla="*/ 844250 h 990600"/>
                <a:gd name="connsiteX37" fmla="*/ 148681 w 1539240"/>
                <a:gd name="connsiteY37" fmla="*/ 767959 h 990600"/>
                <a:gd name="connsiteX38" fmla="*/ 224958 w 1539240"/>
                <a:gd name="connsiteY38" fmla="*/ 844250 h 990600"/>
                <a:gd name="connsiteX39" fmla="*/ 148681 w 1539240"/>
                <a:gd name="connsiteY39" fmla="*/ 920542 h 990600"/>
                <a:gd name="connsiteX40" fmla="*/ 422300 w 1539240"/>
                <a:gd name="connsiteY40" fmla="*/ 481264 h 990600"/>
                <a:gd name="connsiteX41" fmla="*/ 498577 w 1539240"/>
                <a:gd name="connsiteY41" fmla="*/ 404988 h 990600"/>
                <a:gd name="connsiteX42" fmla="*/ 574868 w 1539240"/>
                <a:gd name="connsiteY42" fmla="*/ 481264 h 990600"/>
                <a:gd name="connsiteX43" fmla="*/ 498577 w 1539240"/>
                <a:gd name="connsiteY43" fmla="*/ 557555 h 990600"/>
                <a:gd name="connsiteX44" fmla="*/ 422300 w 1539240"/>
                <a:gd name="connsiteY44" fmla="*/ 481264 h 990600"/>
                <a:gd name="connsiteX45" fmla="*/ 770001 w 1539240"/>
                <a:gd name="connsiteY45" fmla="*/ 802813 h 990600"/>
                <a:gd name="connsiteX46" fmla="*/ 693710 w 1539240"/>
                <a:gd name="connsiteY46" fmla="*/ 726521 h 990600"/>
                <a:gd name="connsiteX47" fmla="*/ 770001 w 1539240"/>
                <a:gd name="connsiteY47" fmla="*/ 650230 h 990600"/>
                <a:gd name="connsiteX48" fmla="*/ 846292 w 1539240"/>
                <a:gd name="connsiteY48" fmla="*/ 726521 h 990600"/>
                <a:gd name="connsiteX49" fmla="*/ 770001 w 1539240"/>
                <a:gd name="connsiteY49" fmla="*/ 802813 h 990600"/>
                <a:gd name="connsiteX50" fmla="*/ 998921 w 1539240"/>
                <a:gd name="connsiteY50" fmla="*/ 283815 h 990600"/>
                <a:gd name="connsiteX51" fmla="*/ 922630 w 1539240"/>
                <a:gd name="connsiteY51" fmla="*/ 207538 h 990600"/>
                <a:gd name="connsiteX52" fmla="*/ 998921 w 1539240"/>
                <a:gd name="connsiteY52" fmla="*/ 131247 h 990600"/>
                <a:gd name="connsiteX53" fmla="*/ 1075197 w 1539240"/>
                <a:gd name="connsiteY53" fmla="*/ 207538 h 990600"/>
                <a:gd name="connsiteX54" fmla="*/ 998921 w 1539240"/>
                <a:gd name="connsiteY54" fmla="*/ 283815 h 990600"/>
                <a:gd name="connsiteX55" fmla="*/ 1391321 w 1539240"/>
                <a:gd name="connsiteY55" fmla="*/ 224958 h 990600"/>
                <a:gd name="connsiteX56" fmla="*/ 1315044 w 1539240"/>
                <a:gd name="connsiteY56" fmla="*/ 148681 h 990600"/>
                <a:gd name="connsiteX57" fmla="*/ 1391321 w 1539240"/>
                <a:gd name="connsiteY57" fmla="*/ 72390 h 990600"/>
                <a:gd name="connsiteX58" fmla="*/ 1467612 w 1539240"/>
                <a:gd name="connsiteY58" fmla="*/ 148681 h 990600"/>
                <a:gd name="connsiteX59" fmla="*/ 1391321 w 1539240"/>
                <a:gd name="connsiteY59" fmla="*/ 224958 h 99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39240" h="990600">
                  <a:moveTo>
                    <a:pt x="1391321" y="11430"/>
                  </a:moveTo>
                  <a:cubicBezTo>
                    <a:pt x="1326810" y="11430"/>
                    <a:pt x="1272677" y="56251"/>
                    <a:pt x="1258093" y="116388"/>
                  </a:cubicBezTo>
                  <a:lnTo>
                    <a:pt x="1115080" y="134813"/>
                  </a:lnTo>
                  <a:cubicBezTo>
                    <a:pt x="1090757" y="96134"/>
                    <a:pt x="1047857" y="70302"/>
                    <a:pt x="998921" y="70302"/>
                  </a:cubicBezTo>
                  <a:cubicBezTo>
                    <a:pt x="923239" y="70302"/>
                    <a:pt x="861670" y="131872"/>
                    <a:pt x="861670" y="207554"/>
                  </a:cubicBezTo>
                  <a:cubicBezTo>
                    <a:pt x="861670" y="244130"/>
                    <a:pt x="876148" y="277338"/>
                    <a:pt x="899572" y="301965"/>
                  </a:cubicBezTo>
                  <a:lnTo>
                    <a:pt x="771799" y="589361"/>
                  </a:lnTo>
                  <a:cubicBezTo>
                    <a:pt x="771190" y="589361"/>
                    <a:pt x="770611" y="589270"/>
                    <a:pt x="770001" y="589270"/>
                  </a:cubicBezTo>
                  <a:cubicBezTo>
                    <a:pt x="746897" y="589270"/>
                    <a:pt x="725150" y="595061"/>
                    <a:pt x="706039" y="605180"/>
                  </a:cubicBezTo>
                  <a:lnTo>
                    <a:pt x="627096" y="528965"/>
                  </a:lnTo>
                  <a:cubicBezTo>
                    <a:pt x="632628" y="514076"/>
                    <a:pt x="635813" y="498058"/>
                    <a:pt x="635813" y="481264"/>
                  </a:cubicBezTo>
                  <a:cubicBezTo>
                    <a:pt x="635813" y="405597"/>
                    <a:pt x="574243" y="344028"/>
                    <a:pt x="498561" y="344028"/>
                  </a:cubicBezTo>
                  <a:cubicBezTo>
                    <a:pt x="422895" y="344028"/>
                    <a:pt x="361325" y="405597"/>
                    <a:pt x="361325" y="481264"/>
                  </a:cubicBezTo>
                  <a:cubicBezTo>
                    <a:pt x="361325" y="501106"/>
                    <a:pt x="365638" y="519882"/>
                    <a:pt x="373228" y="536905"/>
                  </a:cubicBezTo>
                  <a:lnTo>
                    <a:pt x="201442" y="717575"/>
                  </a:lnTo>
                  <a:cubicBezTo>
                    <a:pt x="185196" y="710778"/>
                    <a:pt x="167381" y="706999"/>
                    <a:pt x="148681" y="706999"/>
                  </a:cubicBezTo>
                  <a:cubicBezTo>
                    <a:pt x="73000" y="706999"/>
                    <a:pt x="11430" y="768584"/>
                    <a:pt x="11430" y="844250"/>
                  </a:cubicBezTo>
                  <a:cubicBezTo>
                    <a:pt x="11430" y="919947"/>
                    <a:pt x="73000" y="981517"/>
                    <a:pt x="148681" y="981517"/>
                  </a:cubicBezTo>
                  <a:cubicBezTo>
                    <a:pt x="224348" y="981517"/>
                    <a:pt x="285918" y="919947"/>
                    <a:pt x="285918" y="844250"/>
                  </a:cubicBezTo>
                  <a:cubicBezTo>
                    <a:pt x="285918" y="823143"/>
                    <a:pt x="280980" y="803209"/>
                    <a:pt x="272415" y="785317"/>
                  </a:cubicBezTo>
                  <a:lnTo>
                    <a:pt x="442524" y="606430"/>
                  </a:lnTo>
                  <a:cubicBezTo>
                    <a:pt x="459654" y="614157"/>
                    <a:pt x="478582" y="618531"/>
                    <a:pt x="498561" y="618531"/>
                  </a:cubicBezTo>
                  <a:cubicBezTo>
                    <a:pt x="521543" y="618531"/>
                    <a:pt x="543199" y="612785"/>
                    <a:pt x="562249" y="602757"/>
                  </a:cubicBezTo>
                  <a:lnTo>
                    <a:pt x="641345" y="679171"/>
                  </a:lnTo>
                  <a:cubicBezTo>
                    <a:pt x="635889" y="693984"/>
                    <a:pt x="632750" y="709894"/>
                    <a:pt x="632750" y="726552"/>
                  </a:cubicBezTo>
                  <a:cubicBezTo>
                    <a:pt x="632750" y="802218"/>
                    <a:pt x="694319" y="863803"/>
                    <a:pt x="770001" y="863803"/>
                  </a:cubicBezTo>
                  <a:cubicBezTo>
                    <a:pt x="845668" y="863803"/>
                    <a:pt x="907252" y="802218"/>
                    <a:pt x="907252" y="726552"/>
                  </a:cubicBezTo>
                  <a:cubicBezTo>
                    <a:pt x="907252" y="686730"/>
                    <a:pt x="890107" y="650931"/>
                    <a:pt x="862950" y="625861"/>
                  </a:cubicBezTo>
                  <a:lnTo>
                    <a:pt x="988131" y="344256"/>
                  </a:lnTo>
                  <a:cubicBezTo>
                    <a:pt x="991697" y="344546"/>
                    <a:pt x="995279" y="344805"/>
                    <a:pt x="998921" y="344805"/>
                  </a:cubicBezTo>
                  <a:cubicBezTo>
                    <a:pt x="1066480" y="344805"/>
                    <a:pt x="1122655" y="295671"/>
                    <a:pt x="1133947" y="231313"/>
                  </a:cubicBezTo>
                  <a:lnTo>
                    <a:pt x="1270513" y="213741"/>
                  </a:lnTo>
                  <a:cubicBezTo>
                    <a:pt x="1293693" y="256687"/>
                    <a:pt x="1339169" y="285948"/>
                    <a:pt x="1391321" y="285948"/>
                  </a:cubicBezTo>
                  <a:cubicBezTo>
                    <a:pt x="1467002" y="285948"/>
                    <a:pt x="1528572" y="224379"/>
                    <a:pt x="1528572" y="148712"/>
                  </a:cubicBezTo>
                  <a:cubicBezTo>
                    <a:pt x="1528557" y="73000"/>
                    <a:pt x="1466987" y="11430"/>
                    <a:pt x="1391321" y="11430"/>
                  </a:cubicBezTo>
                  <a:close/>
                  <a:moveTo>
                    <a:pt x="148681" y="920542"/>
                  </a:moveTo>
                  <a:cubicBezTo>
                    <a:pt x="106619" y="920542"/>
                    <a:pt x="72390" y="886297"/>
                    <a:pt x="72390" y="844250"/>
                  </a:cubicBezTo>
                  <a:cubicBezTo>
                    <a:pt x="72390" y="802203"/>
                    <a:pt x="106619" y="767959"/>
                    <a:pt x="148681" y="767959"/>
                  </a:cubicBezTo>
                  <a:cubicBezTo>
                    <a:pt x="190744" y="767959"/>
                    <a:pt x="224958" y="802188"/>
                    <a:pt x="224958" y="844250"/>
                  </a:cubicBezTo>
                  <a:cubicBezTo>
                    <a:pt x="224958" y="886313"/>
                    <a:pt x="190744" y="920542"/>
                    <a:pt x="148681" y="920542"/>
                  </a:cubicBezTo>
                  <a:close/>
                  <a:moveTo>
                    <a:pt x="422300" y="481264"/>
                  </a:moveTo>
                  <a:cubicBezTo>
                    <a:pt x="422300" y="439202"/>
                    <a:pt x="456514" y="404988"/>
                    <a:pt x="498577" y="404988"/>
                  </a:cubicBezTo>
                  <a:cubicBezTo>
                    <a:pt x="540639" y="404988"/>
                    <a:pt x="574868" y="439202"/>
                    <a:pt x="574868" y="481264"/>
                  </a:cubicBezTo>
                  <a:cubicBezTo>
                    <a:pt x="574868" y="523342"/>
                    <a:pt x="540639" y="557555"/>
                    <a:pt x="498577" y="557555"/>
                  </a:cubicBezTo>
                  <a:cubicBezTo>
                    <a:pt x="456514" y="557555"/>
                    <a:pt x="422300" y="523342"/>
                    <a:pt x="422300" y="481264"/>
                  </a:cubicBezTo>
                  <a:close/>
                  <a:moveTo>
                    <a:pt x="770001" y="802813"/>
                  </a:moveTo>
                  <a:cubicBezTo>
                    <a:pt x="727939" y="802813"/>
                    <a:pt x="693710" y="768584"/>
                    <a:pt x="693710" y="726521"/>
                  </a:cubicBezTo>
                  <a:cubicBezTo>
                    <a:pt x="693710" y="684459"/>
                    <a:pt x="727939" y="650230"/>
                    <a:pt x="770001" y="650230"/>
                  </a:cubicBezTo>
                  <a:cubicBezTo>
                    <a:pt x="812063" y="650230"/>
                    <a:pt x="846292" y="684459"/>
                    <a:pt x="846292" y="726521"/>
                  </a:cubicBezTo>
                  <a:cubicBezTo>
                    <a:pt x="846292" y="768584"/>
                    <a:pt x="812063" y="802813"/>
                    <a:pt x="770001" y="802813"/>
                  </a:cubicBezTo>
                  <a:close/>
                  <a:moveTo>
                    <a:pt x="998921" y="283815"/>
                  </a:moveTo>
                  <a:cubicBezTo>
                    <a:pt x="956859" y="283815"/>
                    <a:pt x="922630" y="249601"/>
                    <a:pt x="922630" y="207538"/>
                  </a:cubicBezTo>
                  <a:cubicBezTo>
                    <a:pt x="922630" y="165476"/>
                    <a:pt x="956859" y="131247"/>
                    <a:pt x="998921" y="131247"/>
                  </a:cubicBezTo>
                  <a:cubicBezTo>
                    <a:pt x="1040999" y="131247"/>
                    <a:pt x="1075197" y="165476"/>
                    <a:pt x="1075197" y="207538"/>
                  </a:cubicBezTo>
                  <a:cubicBezTo>
                    <a:pt x="1075197" y="249601"/>
                    <a:pt x="1040968" y="283815"/>
                    <a:pt x="998921" y="283815"/>
                  </a:cubicBezTo>
                  <a:close/>
                  <a:moveTo>
                    <a:pt x="1391321" y="224958"/>
                  </a:moveTo>
                  <a:cubicBezTo>
                    <a:pt x="1349243" y="224958"/>
                    <a:pt x="1315044" y="190744"/>
                    <a:pt x="1315044" y="148681"/>
                  </a:cubicBezTo>
                  <a:cubicBezTo>
                    <a:pt x="1315044" y="106619"/>
                    <a:pt x="1349243" y="72390"/>
                    <a:pt x="1391321" y="72390"/>
                  </a:cubicBezTo>
                  <a:cubicBezTo>
                    <a:pt x="1433383" y="72390"/>
                    <a:pt x="1467612" y="106619"/>
                    <a:pt x="1467612" y="148681"/>
                  </a:cubicBezTo>
                  <a:cubicBezTo>
                    <a:pt x="1467612" y="190744"/>
                    <a:pt x="1433368" y="224958"/>
                    <a:pt x="1391321" y="224958"/>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Rectangle 1026"/>
          <p:cNvSpPr>
            <a:spLocks noGrp="1"/>
          </p:cNvSpPr>
          <p:nvPr>
            <p:ph type="title"/>
          </p:nvPr>
        </p:nvSpPr>
        <p:spPr>
          <a:xfrm>
            <a:off x="609600" y="274955"/>
            <a:ext cx="8035290" cy="553085"/>
          </a:xfrm>
        </p:spPr>
        <p:txBody>
          <a:bodyPr vert="horz" wrap="square" lIns="91456" tIns="45728" rIns="91456" bIns="45728" anchor="ctr" anchorCtr="0">
            <a:normAutofit fontScale="90000"/>
          </a:bodyPr>
          <a:p>
            <a:pPr eaLnBrk="1" hangingPunct="1"/>
            <a:r>
              <a:rPr lang="zh-CN" altLang="en-US" sz="3600" dirty="0"/>
              <a:t>数据库管理系统的主要功能</a:t>
            </a:r>
            <a:endParaRPr lang="zh-CN" altLang="en-US" sz="3600" dirty="0"/>
          </a:p>
        </p:txBody>
      </p:sp>
      <p:sp>
        <p:nvSpPr>
          <p:cNvPr id="8" name="文本框 7"/>
          <p:cNvSpPr txBox="1"/>
          <p:nvPr>
            <p:custDataLst>
              <p:tags r:id="rId1"/>
            </p:custDataLst>
          </p:nvPr>
        </p:nvSpPr>
        <p:spPr>
          <a:xfrm>
            <a:off x="2690685" y="1098753"/>
            <a:ext cx="7519924" cy="454723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数据库的建立和维护功能</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数据库初始数据的装载和转换</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数据库转储、恢复功能</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数据库的重组织</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性能监视、分析等</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其它功能</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数据库管理系统与网络中其它软件系统的通信</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数据库管理系统系统之间的数据转换</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异构数据库之间的互访和互操作</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113" name="icon_1"/>
          <p:cNvSpPr>
            <a:spLocks noChangeAspect="1"/>
          </p:cNvSpPr>
          <p:nvPr>
            <p:custDataLst>
              <p:tags r:id="rId2"/>
            </p:custDataLst>
          </p:nvPr>
        </p:nvSpPr>
        <p:spPr bwMode="auto">
          <a:xfrm>
            <a:off x="1979485" y="1254963"/>
            <a:ext cx="508000" cy="508000"/>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93" name="icon_2"/>
          <p:cNvGrpSpPr>
            <a:grpSpLocks noChangeAspect="1"/>
          </p:cNvGrpSpPr>
          <p:nvPr>
            <p:custDataLst>
              <p:tags r:id="rId3"/>
            </p:custDataLst>
          </p:nvPr>
        </p:nvGrpSpPr>
        <p:grpSpPr>
          <a:xfrm>
            <a:off x="1979485" y="3911168"/>
            <a:ext cx="508000" cy="506417"/>
            <a:chOff x="1519991" y="30953082"/>
            <a:chExt cx="1529347" cy="1523982"/>
          </a:xfrm>
          <a:solidFill>
            <a:schemeClr val="accent1"/>
          </a:solidFill>
        </p:grpSpPr>
        <p:sp>
          <p:nvSpPr>
            <p:cNvPr id="94" name="PA-任意多边形: 形状 1723"/>
            <p:cNvSpPr/>
            <p:nvPr>
              <p:custDataLst>
                <p:tags r:id="rId4"/>
              </p:custDataLst>
            </p:nvPr>
          </p:nvSpPr>
          <p:spPr>
            <a:xfrm>
              <a:off x="1519991" y="30953082"/>
              <a:ext cx="1529347" cy="1197811"/>
            </a:xfrm>
            <a:custGeom>
              <a:avLst/>
              <a:gdLst>
                <a:gd name="connsiteX0" fmla="*/ 1194103 w 1529347"/>
                <a:gd name="connsiteY0" fmla="*/ 1185712 h 1197810"/>
                <a:gd name="connsiteX1" fmla="*/ 1270555 w 1529347"/>
                <a:gd name="connsiteY1" fmla="*/ 1085877 h 1197810"/>
                <a:gd name="connsiteX2" fmla="*/ 1234530 w 1529347"/>
                <a:gd name="connsiteY2" fmla="*/ 1100555 h 1197810"/>
                <a:gd name="connsiteX3" fmla="*/ 1403351 w 1529347"/>
                <a:gd name="connsiteY3" fmla="*/ 1156328 h 1197810"/>
                <a:gd name="connsiteX4" fmla="*/ 1442564 w 1529347"/>
                <a:gd name="connsiteY4" fmla="*/ 1134056 h 1197810"/>
                <a:gd name="connsiteX5" fmla="*/ 1488032 w 1529347"/>
                <a:gd name="connsiteY5" fmla="*/ 960197 h 1197810"/>
                <a:gd name="connsiteX6" fmla="*/ 1465793 w 1529347"/>
                <a:gd name="connsiteY6" fmla="*/ 920985 h 1197810"/>
                <a:gd name="connsiteX7" fmla="*/ 1320136 w 1529347"/>
                <a:gd name="connsiteY7" fmla="*/ 868469 h 1197810"/>
                <a:gd name="connsiteX8" fmla="*/ 1342407 w 1529347"/>
                <a:gd name="connsiteY8" fmla="*/ 907681 h 1197810"/>
                <a:gd name="connsiteX9" fmla="*/ 1356605 w 1529347"/>
                <a:gd name="connsiteY9" fmla="*/ 763430 h 1197810"/>
                <a:gd name="connsiteX10" fmla="*/ 1324697 w 1529347"/>
                <a:gd name="connsiteY10" fmla="*/ 795338 h 1197810"/>
                <a:gd name="connsiteX11" fmla="*/ 1494476 w 1529347"/>
                <a:gd name="connsiteY11" fmla="*/ 779130 h 1197810"/>
                <a:gd name="connsiteX12" fmla="*/ 1525234 w 1529347"/>
                <a:gd name="connsiteY12" fmla="*/ 738736 h 1197810"/>
                <a:gd name="connsiteX13" fmla="*/ 1496866 w 1529347"/>
                <a:gd name="connsiteY13" fmla="*/ 561300 h 1197810"/>
                <a:gd name="connsiteX14" fmla="*/ 1466108 w 1529347"/>
                <a:gd name="connsiteY14" fmla="*/ 537878 h 1197810"/>
                <a:gd name="connsiteX15" fmla="*/ 1291292 w 1529347"/>
                <a:gd name="connsiteY15" fmla="*/ 549814 h 1197810"/>
                <a:gd name="connsiteX16" fmla="*/ 1322018 w 1529347"/>
                <a:gd name="connsiteY16" fmla="*/ 573235 h 1197810"/>
                <a:gd name="connsiteX17" fmla="*/ 1274731 w 1529347"/>
                <a:gd name="connsiteY17" fmla="*/ 461079 h 1197810"/>
                <a:gd name="connsiteX18" fmla="*/ 1269753 w 1529347"/>
                <a:gd name="connsiteY18" fmla="*/ 499752 h 1197810"/>
                <a:gd name="connsiteX19" fmla="*/ 1411164 w 1529347"/>
                <a:gd name="connsiteY19" fmla="*/ 378981 h 1197810"/>
                <a:gd name="connsiteX20" fmla="*/ 1411164 w 1529347"/>
                <a:gd name="connsiteY20" fmla="*/ 333865 h 1197810"/>
                <a:gd name="connsiteX21" fmla="*/ 1286025 w 1529347"/>
                <a:gd name="connsiteY21" fmla="*/ 204898 h 1197810"/>
                <a:gd name="connsiteX22" fmla="*/ 1240909 w 1529347"/>
                <a:gd name="connsiteY22" fmla="*/ 204898 h 1197810"/>
                <a:gd name="connsiteX23" fmla="*/ 1102337 w 1529347"/>
                <a:gd name="connsiteY23" fmla="*/ 316925 h 1197810"/>
                <a:gd name="connsiteX24" fmla="*/ 1147453 w 1529347"/>
                <a:gd name="connsiteY24" fmla="*/ 316925 h 1197810"/>
                <a:gd name="connsiteX25" fmla="*/ 1008336 w 1529347"/>
                <a:gd name="connsiteY25" fmla="*/ 227870 h 1197810"/>
                <a:gd name="connsiteX26" fmla="*/ 1019758 w 1529347"/>
                <a:gd name="connsiteY26" fmla="*/ 271521 h 1197810"/>
                <a:gd name="connsiteX27" fmla="*/ 1089028 w 1529347"/>
                <a:gd name="connsiteY27" fmla="*/ 114377 h 1197810"/>
                <a:gd name="connsiteX28" fmla="*/ 1069948 w 1529347"/>
                <a:gd name="connsiteY28" fmla="*/ 67508 h 1197810"/>
                <a:gd name="connsiteX29" fmla="*/ 901255 w 1529347"/>
                <a:gd name="connsiteY29" fmla="*/ 5607 h 1197810"/>
                <a:gd name="connsiteX30" fmla="*/ 865230 w 1529347"/>
                <a:gd name="connsiteY30" fmla="*/ 20285 h 1197810"/>
                <a:gd name="connsiteX31" fmla="*/ 784950 w 1529347"/>
                <a:gd name="connsiteY31" fmla="*/ 189904 h 1197810"/>
                <a:gd name="connsiteX32" fmla="*/ 812483 w 1529347"/>
                <a:gd name="connsiteY32" fmla="*/ 174107 h 1197810"/>
                <a:gd name="connsiteX33" fmla="*/ 718455 w 1529347"/>
                <a:gd name="connsiteY33" fmla="*/ 174011 h 1197810"/>
                <a:gd name="connsiteX34" fmla="*/ 745989 w 1529347"/>
                <a:gd name="connsiteY34" fmla="*/ 189807 h 1197810"/>
                <a:gd name="connsiteX35" fmla="*/ 666029 w 1529347"/>
                <a:gd name="connsiteY35" fmla="*/ 20061 h 1197810"/>
                <a:gd name="connsiteX36" fmla="*/ 630004 w 1529347"/>
                <a:gd name="connsiteY36" fmla="*/ 5382 h 1197810"/>
                <a:gd name="connsiteX37" fmla="*/ 461182 w 1529347"/>
                <a:gd name="connsiteY37" fmla="*/ 66962 h 1197810"/>
                <a:gd name="connsiteX38" fmla="*/ 442103 w 1529347"/>
                <a:gd name="connsiteY38" fmla="*/ 113832 h 1197810"/>
                <a:gd name="connsiteX39" fmla="*/ 511052 w 1529347"/>
                <a:gd name="connsiteY39" fmla="*/ 271103 h 1197810"/>
                <a:gd name="connsiteX40" fmla="*/ 522506 w 1529347"/>
                <a:gd name="connsiteY40" fmla="*/ 227453 h 1197810"/>
                <a:gd name="connsiteX41" fmla="*/ 383202 w 1529347"/>
                <a:gd name="connsiteY41" fmla="*/ 316251 h 1197810"/>
                <a:gd name="connsiteX42" fmla="*/ 428317 w 1529347"/>
                <a:gd name="connsiteY42" fmla="*/ 316251 h 1197810"/>
                <a:gd name="connsiteX43" fmla="*/ 289986 w 1529347"/>
                <a:gd name="connsiteY43" fmla="*/ 203962 h 1197810"/>
                <a:gd name="connsiteX44" fmla="*/ 244871 w 1529347"/>
                <a:gd name="connsiteY44" fmla="*/ 203962 h 1197810"/>
                <a:gd name="connsiteX45" fmla="*/ 119507 w 1529347"/>
                <a:gd name="connsiteY45" fmla="*/ 332705 h 1197810"/>
                <a:gd name="connsiteX46" fmla="*/ 119507 w 1529347"/>
                <a:gd name="connsiteY46" fmla="*/ 377821 h 1197810"/>
                <a:gd name="connsiteX47" fmla="*/ 260661 w 1529347"/>
                <a:gd name="connsiteY47" fmla="*/ 498843 h 1197810"/>
                <a:gd name="connsiteX48" fmla="*/ 255683 w 1529347"/>
                <a:gd name="connsiteY48" fmla="*/ 460170 h 1197810"/>
                <a:gd name="connsiteX49" fmla="*/ 208172 w 1529347"/>
                <a:gd name="connsiteY49" fmla="*/ 572230 h 1197810"/>
                <a:gd name="connsiteX50" fmla="*/ 238930 w 1529347"/>
                <a:gd name="connsiteY50" fmla="*/ 548808 h 1197810"/>
                <a:gd name="connsiteX51" fmla="*/ 64081 w 1529347"/>
                <a:gd name="connsiteY51" fmla="*/ 536525 h 1197810"/>
                <a:gd name="connsiteX52" fmla="*/ 33323 w 1529347"/>
                <a:gd name="connsiteY52" fmla="*/ 559947 h 1197810"/>
                <a:gd name="connsiteX53" fmla="*/ 4608 w 1529347"/>
                <a:gd name="connsiteY53" fmla="*/ 737351 h 1197810"/>
                <a:gd name="connsiteX54" fmla="*/ 35366 w 1529347"/>
                <a:gd name="connsiteY54" fmla="*/ 777745 h 1197810"/>
                <a:gd name="connsiteX55" fmla="*/ 205113 w 1529347"/>
                <a:gd name="connsiteY55" fmla="*/ 794274 h 1197810"/>
                <a:gd name="connsiteX56" fmla="*/ 173205 w 1529347"/>
                <a:gd name="connsiteY56" fmla="*/ 762366 h 1197810"/>
                <a:gd name="connsiteX57" fmla="*/ 187178 w 1529347"/>
                <a:gd name="connsiteY57" fmla="*/ 906617 h 1197810"/>
                <a:gd name="connsiteX58" fmla="*/ 209450 w 1529347"/>
                <a:gd name="connsiteY58" fmla="*/ 867405 h 1197810"/>
                <a:gd name="connsiteX59" fmla="*/ 63696 w 1529347"/>
                <a:gd name="connsiteY59" fmla="*/ 919670 h 1197810"/>
                <a:gd name="connsiteX60" fmla="*/ 41425 w 1529347"/>
                <a:gd name="connsiteY60" fmla="*/ 958882 h 1197810"/>
                <a:gd name="connsiteX61" fmla="*/ 86540 w 1529347"/>
                <a:gd name="connsiteY61" fmla="*/ 1132805 h 1197810"/>
                <a:gd name="connsiteX62" fmla="*/ 125785 w 1529347"/>
                <a:gd name="connsiteY62" fmla="*/ 1155077 h 1197810"/>
                <a:gd name="connsiteX63" fmla="*/ 294671 w 1529347"/>
                <a:gd name="connsiteY63" fmla="*/ 1099657 h 1197810"/>
                <a:gd name="connsiteX64" fmla="*/ 258645 w 1529347"/>
                <a:gd name="connsiteY64" fmla="*/ 1084946 h 1197810"/>
                <a:gd name="connsiteX65" fmla="*/ 334904 w 1529347"/>
                <a:gd name="connsiteY65" fmla="*/ 1184910 h 1197810"/>
                <a:gd name="connsiteX66" fmla="*/ 380020 w 1529347"/>
                <a:gd name="connsiteY66" fmla="*/ 1139794 h 1197810"/>
                <a:gd name="connsiteX67" fmla="*/ 313750 w 1529347"/>
                <a:gd name="connsiteY67" fmla="*/ 1052750 h 1197810"/>
                <a:gd name="connsiteX68" fmla="*/ 277725 w 1529347"/>
                <a:gd name="connsiteY68" fmla="*/ 1038071 h 1197810"/>
                <a:gd name="connsiteX69" fmla="*/ 108839 w 1529347"/>
                <a:gd name="connsiteY69" fmla="*/ 1093523 h 1197810"/>
                <a:gd name="connsiteX70" fmla="*/ 148083 w 1529347"/>
                <a:gd name="connsiteY70" fmla="*/ 1115763 h 1197810"/>
                <a:gd name="connsiteX71" fmla="*/ 102968 w 1529347"/>
                <a:gd name="connsiteY71" fmla="*/ 941872 h 1197810"/>
                <a:gd name="connsiteX72" fmla="*/ 80696 w 1529347"/>
                <a:gd name="connsiteY72" fmla="*/ 981084 h 1197810"/>
                <a:gd name="connsiteX73" fmla="*/ 226449 w 1529347"/>
                <a:gd name="connsiteY73" fmla="*/ 928819 h 1197810"/>
                <a:gd name="connsiteX74" fmla="*/ 248721 w 1529347"/>
                <a:gd name="connsiteY74" fmla="*/ 889607 h 1197810"/>
                <a:gd name="connsiteX75" fmla="*/ 237010 w 1529347"/>
                <a:gd name="connsiteY75" fmla="*/ 762265 h 1197810"/>
                <a:gd name="connsiteX76" fmla="*/ 205102 w 1529347"/>
                <a:gd name="connsiteY76" fmla="*/ 730357 h 1197810"/>
                <a:gd name="connsiteX77" fmla="*/ 35355 w 1529347"/>
                <a:gd name="connsiteY77" fmla="*/ 713828 h 1197810"/>
                <a:gd name="connsiteX78" fmla="*/ 66113 w 1529347"/>
                <a:gd name="connsiteY78" fmla="*/ 754222 h 1197810"/>
                <a:gd name="connsiteX79" fmla="*/ 94829 w 1529347"/>
                <a:gd name="connsiteY79" fmla="*/ 576818 h 1197810"/>
                <a:gd name="connsiteX80" fmla="*/ 64071 w 1529347"/>
                <a:gd name="connsiteY80" fmla="*/ 600239 h 1197810"/>
                <a:gd name="connsiteX81" fmla="*/ 238919 w 1529347"/>
                <a:gd name="connsiteY81" fmla="*/ 612522 h 1197810"/>
                <a:gd name="connsiteX82" fmla="*/ 269677 w 1529347"/>
                <a:gd name="connsiteY82" fmla="*/ 589101 h 1197810"/>
                <a:gd name="connsiteX83" fmla="*/ 310740 w 1529347"/>
                <a:gd name="connsiteY83" fmla="*/ 492297 h 1197810"/>
                <a:gd name="connsiteX84" fmla="*/ 305761 w 1529347"/>
                <a:gd name="connsiteY84" fmla="*/ 453625 h 1197810"/>
                <a:gd name="connsiteX85" fmla="*/ 164607 w 1529347"/>
                <a:gd name="connsiteY85" fmla="*/ 332604 h 1197810"/>
                <a:gd name="connsiteX86" fmla="*/ 164607 w 1529347"/>
                <a:gd name="connsiteY86" fmla="*/ 377719 h 1197810"/>
                <a:gd name="connsiteX87" fmla="*/ 289970 w 1529347"/>
                <a:gd name="connsiteY87" fmla="*/ 248976 h 1197810"/>
                <a:gd name="connsiteX88" fmla="*/ 244855 w 1529347"/>
                <a:gd name="connsiteY88" fmla="*/ 248976 h 1197810"/>
                <a:gd name="connsiteX89" fmla="*/ 383202 w 1529347"/>
                <a:gd name="connsiteY89" fmla="*/ 361255 h 1197810"/>
                <a:gd name="connsiteX90" fmla="*/ 428317 w 1529347"/>
                <a:gd name="connsiteY90" fmla="*/ 361255 h 1197810"/>
                <a:gd name="connsiteX91" fmla="*/ 554735 w 1529347"/>
                <a:gd name="connsiteY91" fmla="*/ 282445 h 1197810"/>
                <a:gd name="connsiteX92" fmla="*/ 566189 w 1529347"/>
                <a:gd name="connsiteY92" fmla="*/ 238795 h 1197810"/>
                <a:gd name="connsiteX93" fmla="*/ 497240 w 1529347"/>
                <a:gd name="connsiteY93" fmla="*/ 81523 h 1197810"/>
                <a:gd name="connsiteX94" fmla="*/ 478160 w 1529347"/>
                <a:gd name="connsiteY94" fmla="*/ 128393 h 1197810"/>
                <a:gd name="connsiteX95" fmla="*/ 646982 w 1529347"/>
                <a:gd name="connsiteY95" fmla="*/ 66813 h 1197810"/>
                <a:gd name="connsiteX96" fmla="*/ 610957 w 1529347"/>
                <a:gd name="connsiteY96" fmla="*/ 52134 h 1197810"/>
                <a:gd name="connsiteX97" fmla="*/ 690916 w 1529347"/>
                <a:gd name="connsiteY97" fmla="*/ 221881 h 1197810"/>
                <a:gd name="connsiteX98" fmla="*/ 718450 w 1529347"/>
                <a:gd name="connsiteY98" fmla="*/ 237677 h 1197810"/>
                <a:gd name="connsiteX99" fmla="*/ 812478 w 1529347"/>
                <a:gd name="connsiteY99" fmla="*/ 237773 h 1197810"/>
                <a:gd name="connsiteX100" fmla="*/ 840011 w 1529347"/>
                <a:gd name="connsiteY100" fmla="*/ 221977 h 1197810"/>
                <a:gd name="connsiteX101" fmla="*/ 920291 w 1529347"/>
                <a:gd name="connsiteY101" fmla="*/ 52359 h 1197810"/>
                <a:gd name="connsiteX102" fmla="*/ 884266 w 1529347"/>
                <a:gd name="connsiteY102" fmla="*/ 67037 h 1197810"/>
                <a:gd name="connsiteX103" fmla="*/ 1052960 w 1529347"/>
                <a:gd name="connsiteY103" fmla="*/ 128938 h 1197810"/>
                <a:gd name="connsiteX104" fmla="*/ 1033848 w 1529347"/>
                <a:gd name="connsiteY104" fmla="*/ 82069 h 1197810"/>
                <a:gd name="connsiteX105" fmla="*/ 964610 w 1529347"/>
                <a:gd name="connsiteY105" fmla="*/ 239212 h 1197810"/>
                <a:gd name="connsiteX106" fmla="*/ 976032 w 1529347"/>
                <a:gd name="connsiteY106" fmla="*/ 282862 h 1197810"/>
                <a:gd name="connsiteX107" fmla="*/ 1102289 w 1529347"/>
                <a:gd name="connsiteY107" fmla="*/ 361928 h 1197810"/>
                <a:gd name="connsiteX108" fmla="*/ 1147405 w 1529347"/>
                <a:gd name="connsiteY108" fmla="*/ 361928 h 1197810"/>
                <a:gd name="connsiteX109" fmla="*/ 1285977 w 1529347"/>
                <a:gd name="connsiteY109" fmla="*/ 249901 h 1197810"/>
                <a:gd name="connsiteX110" fmla="*/ 1240861 w 1529347"/>
                <a:gd name="connsiteY110" fmla="*/ 249901 h 1197810"/>
                <a:gd name="connsiteX111" fmla="*/ 1366000 w 1529347"/>
                <a:gd name="connsiteY111" fmla="*/ 378869 h 1197810"/>
                <a:gd name="connsiteX112" fmla="*/ 1366000 w 1529347"/>
                <a:gd name="connsiteY112" fmla="*/ 333753 h 1197810"/>
                <a:gd name="connsiteX113" fmla="*/ 1224589 w 1529347"/>
                <a:gd name="connsiteY113" fmla="*/ 454523 h 1197810"/>
                <a:gd name="connsiteX114" fmla="*/ 1219610 w 1529347"/>
                <a:gd name="connsiteY114" fmla="*/ 493196 h 1197810"/>
                <a:gd name="connsiteX115" fmla="*/ 1260486 w 1529347"/>
                <a:gd name="connsiteY115" fmla="*/ 590095 h 1197810"/>
                <a:gd name="connsiteX116" fmla="*/ 1291276 w 1529347"/>
                <a:gd name="connsiteY116" fmla="*/ 613517 h 1197810"/>
                <a:gd name="connsiteX117" fmla="*/ 1466092 w 1529347"/>
                <a:gd name="connsiteY117" fmla="*/ 601581 h 1197810"/>
                <a:gd name="connsiteX118" fmla="*/ 1435334 w 1529347"/>
                <a:gd name="connsiteY118" fmla="*/ 578160 h 1197810"/>
                <a:gd name="connsiteX119" fmla="*/ 1463702 w 1529347"/>
                <a:gd name="connsiteY119" fmla="*/ 755596 h 1197810"/>
                <a:gd name="connsiteX120" fmla="*/ 1494460 w 1529347"/>
                <a:gd name="connsiteY120" fmla="*/ 715202 h 1197810"/>
                <a:gd name="connsiteX121" fmla="*/ 1324681 w 1529347"/>
                <a:gd name="connsiteY121" fmla="*/ 731410 h 1197810"/>
                <a:gd name="connsiteX122" fmla="*/ 1292773 w 1529347"/>
                <a:gd name="connsiteY122" fmla="*/ 763318 h 1197810"/>
                <a:gd name="connsiteX123" fmla="*/ 1280806 w 1529347"/>
                <a:gd name="connsiteY123" fmla="*/ 890596 h 1197810"/>
                <a:gd name="connsiteX124" fmla="*/ 1303078 w 1529347"/>
                <a:gd name="connsiteY124" fmla="*/ 929840 h 1197810"/>
                <a:gd name="connsiteX125" fmla="*/ 1448734 w 1529347"/>
                <a:gd name="connsiteY125" fmla="*/ 982357 h 1197810"/>
                <a:gd name="connsiteX126" fmla="*/ 1426463 w 1529347"/>
                <a:gd name="connsiteY126" fmla="*/ 943145 h 1197810"/>
                <a:gd name="connsiteX127" fmla="*/ 1380994 w 1529347"/>
                <a:gd name="connsiteY127" fmla="*/ 1117004 h 1197810"/>
                <a:gd name="connsiteX128" fmla="*/ 1420238 w 1529347"/>
                <a:gd name="connsiteY128" fmla="*/ 1094700 h 1197810"/>
                <a:gd name="connsiteX129" fmla="*/ 1251417 w 1529347"/>
                <a:gd name="connsiteY129" fmla="*/ 1038959 h 1197810"/>
                <a:gd name="connsiteX130" fmla="*/ 1215391 w 1529347"/>
                <a:gd name="connsiteY130" fmla="*/ 1053637 h 1197810"/>
                <a:gd name="connsiteX131" fmla="*/ 1148929 w 1529347"/>
                <a:gd name="connsiteY131" fmla="*/ 1140553 h 1197810"/>
                <a:gd name="connsiteX132" fmla="*/ 1194103 w 1529347"/>
                <a:gd name="connsiteY132" fmla="*/ 1185712 h 1197810"/>
                <a:gd name="connsiteX133" fmla="*/ 1194103 w 1529347"/>
                <a:gd name="connsiteY133" fmla="*/ 1185712 h 119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29347" h="1197810">
                  <a:moveTo>
                    <a:pt x="1194103" y="1185712"/>
                  </a:moveTo>
                  <a:cubicBezTo>
                    <a:pt x="1222690" y="1154922"/>
                    <a:pt x="1248411" y="1121613"/>
                    <a:pt x="1270555" y="1085877"/>
                  </a:cubicBezTo>
                  <a:cubicBezTo>
                    <a:pt x="1258587" y="1090727"/>
                    <a:pt x="1246561" y="1095673"/>
                    <a:pt x="1234530" y="1100555"/>
                  </a:cubicBezTo>
                  <a:cubicBezTo>
                    <a:pt x="1290816" y="1119159"/>
                    <a:pt x="1347065" y="1137725"/>
                    <a:pt x="1403351" y="1156328"/>
                  </a:cubicBezTo>
                  <a:cubicBezTo>
                    <a:pt x="1419720" y="1161718"/>
                    <a:pt x="1438355" y="1150264"/>
                    <a:pt x="1442564" y="1134056"/>
                  </a:cubicBezTo>
                  <a:cubicBezTo>
                    <a:pt x="1457750" y="1076112"/>
                    <a:pt x="1472878" y="1018168"/>
                    <a:pt x="1488032" y="960197"/>
                  </a:cubicBezTo>
                  <a:cubicBezTo>
                    <a:pt x="1492690" y="942364"/>
                    <a:pt x="1482257" y="926921"/>
                    <a:pt x="1465793" y="920985"/>
                  </a:cubicBezTo>
                  <a:cubicBezTo>
                    <a:pt x="1417228" y="903467"/>
                    <a:pt x="1368636" y="885917"/>
                    <a:pt x="1320136" y="868469"/>
                  </a:cubicBezTo>
                  <a:cubicBezTo>
                    <a:pt x="1327568" y="881548"/>
                    <a:pt x="1335007" y="894601"/>
                    <a:pt x="1342407" y="907681"/>
                  </a:cubicBezTo>
                  <a:cubicBezTo>
                    <a:pt x="1352551" y="860234"/>
                    <a:pt x="1357498" y="811958"/>
                    <a:pt x="1356605" y="763430"/>
                  </a:cubicBezTo>
                  <a:cubicBezTo>
                    <a:pt x="1346011" y="774056"/>
                    <a:pt x="1335354" y="784713"/>
                    <a:pt x="1324697" y="795338"/>
                  </a:cubicBezTo>
                  <a:cubicBezTo>
                    <a:pt x="1381299" y="789948"/>
                    <a:pt x="1437874" y="784552"/>
                    <a:pt x="1494476" y="779130"/>
                  </a:cubicBezTo>
                  <a:cubicBezTo>
                    <a:pt x="1516651" y="777023"/>
                    <a:pt x="1528710" y="760495"/>
                    <a:pt x="1525234" y="738736"/>
                  </a:cubicBezTo>
                  <a:cubicBezTo>
                    <a:pt x="1515790" y="679578"/>
                    <a:pt x="1506315" y="620458"/>
                    <a:pt x="1496866" y="561300"/>
                  </a:cubicBezTo>
                  <a:cubicBezTo>
                    <a:pt x="1494759" y="548156"/>
                    <a:pt x="1478969" y="536985"/>
                    <a:pt x="1466108" y="537878"/>
                  </a:cubicBezTo>
                  <a:cubicBezTo>
                    <a:pt x="1407816" y="541867"/>
                    <a:pt x="1349519" y="545857"/>
                    <a:pt x="1291292" y="549814"/>
                  </a:cubicBezTo>
                  <a:cubicBezTo>
                    <a:pt x="1301500" y="557632"/>
                    <a:pt x="1311810" y="565417"/>
                    <a:pt x="1322018" y="573235"/>
                  </a:cubicBezTo>
                  <a:cubicBezTo>
                    <a:pt x="1308168" y="535140"/>
                    <a:pt x="1291736" y="497869"/>
                    <a:pt x="1274731" y="461079"/>
                  </a:cubicBezTo>
                  <a:cubicBezTo>
                    <a:pt x="1273041" y="473972"/>
                    <a:pt x="1271410" y="486859"/>
                    <a:pt x="1269753" y="499752"/>
                  </a:cubicBezTo>
                  <a:cubicBezTo>
                    <a:pt x="1316879" y="459486"/>
                    <a:pt x="1364005" y="419252"/>
                    <a:pt x="1411164" y="378981"/>
                  </a:cubicBezTo>
                  <a:cubicBezTo>
                    <a:pt x="1424500" y="367559"/>
                    <a:pt x="1422522" y="345608"/>
                    <a:pt x="1411164" y="333865"/>
                  </a:cubicBezTo>
                  <a:cubicBezTo>
                    <a:pt x="1369428" y="290889"/>
                    <a:pt x="1327729" y="247874"/>
                    <a:pt x="1286025" y="204898"/>
                  </a:cubicBezTo>
                  <a:cubicBezTo>
                    <a:pt x="1273009" y="191433"/>
                    <a:pt x="1254245" y="194112"/>
                    <a:pt x="1240909" y="204898"/>
                  </a:cubicBezTo>
                  <a:cubicBezTo>
                    <a:pt x="1194740" y="242228"/>
                    <a:pt x="1148539" y="279590"/>
                    <a:pt x="1102337" y="316925"/>
                  </a:cubicBezTo>
                  <a:cubicBezTo>
                    <a:pt x="1117395" y="316925"/>
                    <a:pt x="1132427" y="316925"/>
                    <a:pt x="1147453" y="316925"/>
                  </a:cubicBezTo>
                  <a:cubicBezTo>
                    <a:pt x="1104984" y="281092"/>
                    <a:pt x="1058751" y="251163"/>
                    <a:pt x="1008336" y="227870"/>
                  </a:cubicBezTo>
                  <a:cubicBezTo>
                    <a:pt x="1012132" y="242420"/>
                    <a:pt x="1015929" y="256970"/>
                    <a:pt x="1019758" y="271521"/>
                  </a:cubicBezTo>
                  <a:cubicBezTo>
                    <a:pt x="1042858" y="219127"/>
                    <a:pt x="1065927" y="166771"/>
                    <a:pt x="1089028" y="114377"/>
                  </a:cubicBezTo>
                  <a:cubicBezTo>
                    <a:pt x="1097739" y="94533"/>
                    <a:pt x="1090846" y="75165"/>
                    <a:pt x="1069948" y="67508"/>
                  </a:cubicBezTo>
                  <a:cubicBezTo>
                    <a:pt x="1013726" y="46862"/>
                    <a:pt x="957477" y="26221"/>
                    <a:pt x="901255" y="5607"/>
                  </a:cubicBezTo>
                  <a:cubicBezTo>
                    <a:pt x="888779" y="1045"/>
                    <a:pt x="870914" y="8254"/>
                    <a:pt x="865230" y="20285"/>
                  </a:cubicBezTo>
                  <a:cubicBezTo>
                    <a:pt x="838429" y="76823"/>
                    <a:pt x="811692" y="133366"/>
                    <a:pt x="784950" y="189904"/>
                  </a:cubicBezTo>
                  <a:cubicBezTo>
                    <a:pt x="794136" y="184636"/>
                    <a:pt x="803328" y="179375"/>
                    <a:pt x="812483" y="174107"/>
                  </a:cubicBezTo>
                  <a:cubicBezTo>
                    <a:pt x="780543" y="171396"/>
                    <a:pt x="750389" y="171364"/>
                    <a:pt x="718455" y="174011"/>
                  </a:cubicBezTo>
                  <a:cubicBezTo>
                    <a:pt x="727642" y="179278"/>
                    <a:pt x="736834" y="184540"/>
                    <a:pt x="745989" y="189807"/>
                  </a:cubicBezTo>
                  <a:cubicBezTo>
                    <a:pt x="719348" y="133238"/>
                    <a:pt x="692670" y="76636"/>
                    <a:pt x="666029" y="20061"/>
                  </a:cubicBezTo>
                  <a:cubicBezTo>
                    <a:pt x="660350" y="8002"/>
                    <a:pt x="642421" y="853"/>
                    <a:pt x="630004" y="5382"/>
                  </a:cubicBezTo>
                  <a:cubicBezTo>
                    <a:pt x="573718" y="25900"/>
                    <a:pt x="517469" y="46444"/>
                    <a:pt x="461182" y="66962"/>
                  </a:cubicBezTo>
                  <a:cubicBezTo>
                    <a:pt x="440285" y="74588"/>
                    <a:pt x="433424" y="94020"/>
                    <a:pt x="442103" y="113832"/>
                  </a:cubicBezTo>
                  <a:cubicBezTo>
                    <a:pt x="465075" y="166258"/>
                    <a:pt x="488080" y="218678"/>
                    <a:pt x="511052" y="271103"/>
                  </a:cubicBezTo>
                  <a:cubicBezTo>
                    <a:pt x="514881" y="256553"/>
                    <a:pt x="518677" y="242003"/>
                    <a:pt x="522506" y="227453"/>
                  </a:cubicBezTo>
                  <a:cubicBezTo>
                    <a:pt x="471995" y="250618"/>
                    <a:pt x="425729" y="280483"/>
                    <a:pt x="383202" y="316251"/>
                  </a:cubicBezTo>
                  <a:cubicBezTo>
                    <a:pt x="398228" y="316251"/>
                    <a:pt x="413291" y="316251"/>
                    <a:pt x="428317" y="316251"/>
                  </a:cubicBezTo>
                  <a:cubicBezTo>
                    <a:pt x="382229" y="278820"/>
                    <a:pt x="336091" y="241393"/>
                    <a:pt x="289986" y="203962"/>
                  </a:cubicBezTo>
                  <a:cubicBezTo>
                    <a:pt x="276650" y="193144"/>
                    <a:pt x="257918" y="190561"/>
                    <a:pt x="244871" y="203962"/>
                  </a:cubicBezTo>
                  <a:cubicBezTo>
                    <a:pt x="203070" y="246874"/>
                    <a:pt x="161307" y="289792"/>
                    <a:pt x="119507" y="332705"/>
                  </a:cubicBezTo>
                  <a:cubicBezTo>
                    <a:pt x="108085" y="344448"/>
                    <a:pt x="106171" y="366399"/>
                    <a:pt x="119507" y="377821"/>
                  </a:cubicBezTo>
                  <a:cubicBezTo>
                    <a:pt x="166569" y="418151"/>
                    <a:pt x="213599" y="458513"/>
                    <a:pt x="260661" y="498843"/>
                  </a:cubicBezTo>
                  <a:cubicBezTo>
                    <a:pt x="259004" y="485950"/>
                    <a:pt x="257341" y="473063"/>
                    <a:pt x="255683" y="460170"/>
                  </a:cubicBezTo>
                  <a:cubicBezTo>
                    <a:pt x="238614" y="496928"/>
                    <a:pt x="222086" y="534162"/>
                    <a:pt x="208172" y="572230"/>
                  </a:cubicBezTo>
                  <a:cubicBezTo>
                    <a:pt x="218412" y="564412"/>
                    <a:pt x="228690" y="556626"/>
                    <a:pt x="238930" y="548808"/>
                  </a:cubicBezTo>
                  <a:cubicBezTo>
                    <a:pt x="180638" y="544723"/>
                    <a:pt x="122373" y="540638"/>
                    <a:pt x="64081" y="536525"/>
                  </a:cubicBezTo>
                  <a:cubicBezTo>
                    <a:pt x="51157" y="535632"/>
                    <a:pt x="35430" y="546830"/>
                    <a:pt x="33323" y="559947"/>
                  </a:cubicBezTo>
                  <a:cubicBezTo>
                    <a:pt x="23752" y="619073"/>
                    <a:pt x="14180" y="678193"/>
                    <a:pt x="4608" y="737351"/>
                  </a:cubicBezTo>
                  <a:cubicBezTo>
                    <a:pt x="1100" y="759110"/>
                    <a:pt x="13255" y="775574"/>
                    <a:pt x="35366" y="777745"/>
                  </a:cubicBezTo>
                  <a:cubicBezTo>
                    <a:pt x="91936" y="783264"/>
                    <a:pt x="148538" y="788755"/>
                    <a:pt x="205113" y="794274"/>
                  </a:cubicBezTo>
                  <a:cubicBezTo>
                    <a:pt x="194488" y="783649"/>
                    <a:pt x="183830" y="772991"/>
                    <a:pt x="173205" y="762366"/>
                  </a:cubicBezTo>
                  <a:cubicBezTo>
                    <a:pt x="172280" y="810899"/>
                    <a:pt x="177098" y="859170"/>
                    <a:pt x="187178" y="906617"/>
                  </a:cubicBezTo>
                  <a:cubicBezTo>
                    <a:pt x="194611" y="893569"/>
                    <a:pt x="202049" y="880484"/>
                    <a:pt x="209450" y="867405"/>
                  </a:cubicBezTo>
                  <a:cubicBezTo>
                    <a:pt x="160853" y="884826"/>
                    <a:pt x="112261" y="902248"/>
                    <a:pt x="63696" y="919670"/>
                  </a:cubicBezTo>
                  <a:cubicBezTo>
                    <a:pt x="47136" y="925637"/>
                    <a:pt x="36799" y="941113"/>
                    <a:pt x="41425" y="958882"/>
                  </a:cubicBezTo>
                  <a:cubicBezTo>
                    <a:pt x="56451" y="1016858"/>
                    <a:pt x="71514" y="1074866"/>
                    <a:pt x="86540" y="1132805"/>
                  </a:cubicBezTo>
                  <a:cubicBezTo>
                    <a:pt x="90754" y="1149013"/>
                    <a:pt x="109449" y="1160467"/>
                    <a:pt x="125785" y="1155077"/>
                  </a:cubicBezTo>
                  <a:cubicBezTo>
                    <a:pt x="182071" y="1136602"/>
                    <a:pt x="238384" y="1118095"/>
                    <a:pt x="294671" y="1099657"/>
                  </a:cubicBezTo>
                  <a:cubicBezTo>
                    <a:pt x="282671" y="1094743"/>
                    <a:pt x="270645" y="1089860"/>
                    <a:pt x="258645" y="1084946"/>
                  </a:cubicBezTo>
                  <a:cubicBezTo>
                    <a:pt x="280693" y="1120715"/>
                    <a:pt x="306376" y="1154056"/>
                    <a:pt x="334904" y="1184910"/>
                  </a:cubicBezTo>
                  <a:cubicBezTo>
                    <a:pt x="362919" y="1215192"/>
                    <a:pt x="407907" y="1169948"/>
                    <a:pt x="380020" y="1139794"/>
                  </a:cubicBezTo>
                  <a:cubicBezTo>
                    <a:pt x="355069" y="1112801"/>
                    <a:pt x="333022" y="1084085"/>
                    <a:pt x="313750" y="1052750"/>
                  </a:cubicBezTo>
                  <a:cubicBezTo>
                    <a:pt x="306510" y="1041007"/>
                    <a:pt x="291446" y="1033574"/>
                    <a:pt x="277725" y="1038071"/>
                  </a:cubicBezTo>
                  <a:cubicBezTo>
                    <a:pt x="221438" y="1056546"/>
                    <a:pt x="165125" y="1075054"/>
                    <a:pt x="108839" y="1093523"/>
                  </a:cubicBezTo>
                  <a:cubicBezTo>
                    <a:pt x="121919" y="1100924"/>
                    <a:pt x="135004" y="1108394"/>
                    <a:pt x="148083" y="1115763"/>
                  </a:cubicBezTo>
                  <a:cubicBezTo>
                    <a:pt x="133025" y="1057819"/>
                    <a:pt x="117994" y="999843"/>
                    <a:pt x="102968" y="941872"/>
                  </a:cubicBezTo>
                  <a:cubicBezTo>
                    <a:pt x="95535" y="954920"/>
                    <a:pt x="88097" y="968005"/>
                    <a:pt x="80696" y="981084"/>
                  </a:cubicBezTo>
                  <a:cubicBezTo>
                    <a:pt x="129293" y="963662"/>
                    <a:pt x="177884" y="946241"/>
                    <a:pt x="226449" y="928819"/>
                  </a:cubicBezTo>
                  <a:cubicBezTo>
                    <a:pt x="243582" y="922691"/>
                    <a:pt x="252549" y="907601"/>
                    <a:pt x="248721" y="889607"/>
                  </a:cubicBezTo>
                  <a:cubicBezTo>
                    <a:pt x="239785" y="847555"/>
                    <a:pt x="236181" y="805247"/>
                    <a:pt x="237010" y="762265"/>
                  </a:cubicBezTo>
                  <a:cubicBezTo>
                    <a:pt x="237363" y="743629"/>
                    <a:pt x="222139" y="732015"/>
                    <a:pt x="205102" y="730357"/>
                  </a:cubicBezTo>
                  <a:cubicBezTo>
                    <a:pt x="148532" y="724838"/>
                    <a:pt x="91931" y="719347"/>
                    <a:pt x="35355" y="713828"/>
                  </a:cubicBezTo>
                  <a:cubicBezTo>
                    <a:pt x="45596" y="727293"/>
                    <a:pt x="55873" y="740757"/>
                    <a:pt x="66113" y="754222"/>
                  </a:cubicBezTo>
                  <a:cubicBezTo>
                    <a:pt x="75685" y="695096"/>
                    <a:pt x="85257" y="635976"/>
                    <a:pt x="94829" y="576818"/>
                  </a:cubicBezTo>
                  <a:cubicBezTo>
                    <a:pt x="84589" y="584636"/>
                    <a:pt x="74311" y="592421"/>
                    <a:pt x="64071" y="600239"/>
                  </a:cubicBezTo>
                  <a:cubicBezTo>
                    <a:pt x="122362" y="604325"/>
                    <a:pt x="180627" y="608410"/>
                    <a:pt x="238919" y="612522"/>
                  </a:cubicBezTo>
                  <a:cubicBezTo>
                    <a:pt x="253790" y="613576"/>
                    <a:pt x="265020" y="601833"/>
                    <a:pt x="269677" y="589101"/>
                  </a:cubicBezTo>
                  <a:cubicBezTo>
                    <a:pt x="281709" y="556172"/>
                    <a:pt x="296002" y="524077"/>
                    <a:pt x="310740" y="492297"/>
                  </a:cubicBezTo>
                  <a:cubicBezTo>
                    <a:pt x="316483" y="479918"/>
                    <a:pt x="317247" y="463486"/>
                    <a:pt x="305761" y="453625"/>
                  </a:cubicBezTo>
                  <a:cubicBezTo>
                    <a:pt x="258699" y="413295"/>
                    <a:pt x="211669" y="372933"/>
                    <a:pt x="164607" y="332604"/>
                  </a:cubicBezTo>
                  <a:cubicBezTo>
                    <a:pt x="164607" y="347630"/>
                    <a:pt x="164607" y="362693"/>
                    <a:pt x="164607" y="377719"/>
                  </a:cubicBezTo>
                  <a:cubicBezTo>
                    <a:pt x="206407" y="334807"/>
                    <a:pt x="248170" y="291889"/>
                    <a:pt x="289970" y="248976"/>
                  </a:cubicBezTo>
                  <a:cubicBezTo>
                    <a:pt x="274944" y="248976"/>
                    <a:pt x="259881" y="248976"/>
                    <a:pt x="244855" y="248976"/>
                  </a:cubicBezTo>
                  <a:cubicBezTo>
                    <a:pt x="290960" y="286402"/>
                    <a:pt x="337097" y="323828"/>
                    <a:pt x="383202" y="361255"/>
                  </a:cubicBezTo>
                  <a:cubicBezTo>
                    <a:pt x="397624" y="372965"/>
                    <a:pt x="413928" y="373345"/>
                    <a:pt x="428317" y="361255"/>
                  </a:cubicBezTo>
                  <a:cubicBezTo>
                    <a:pt x="466573" y="329090"/>
                    <a:pt x="509362" y="303246"/>
                    <a:pt x="554735" y="282445"/>
                  </a:cubicBezTo>
                  <a:cubicBezTo>
                    <a:pt x="571803" y="274627"/>
                    <a:pt x="572600" y="253409"/>
                    <a:pt x="566189" y="238795"/>
                  </a:cubicBezTo>
                  <a:cubicBezTo>
                    <a:pt x="543216" y="186369"/>
                    <a:pt x="520212" y="133949"/>
                    <a:pt x="497240" y="81523"/>
                  </a:cubicBezTo>
                  <a:cubicBezTo>
                    <a:pt x="490892" y="97159"/>
                    <a:pt x="484540" y="112762"/>
                    <a:pt x="478160" y="128393"/>
                  </a:cubicBezTo>
                  <a:cubicBezTo>
                    <a:pt x="534447" y="107875"/>
                    <a:pt x="590696" y="87330"/>
                    <a:pt x="646982" y="66813"/>
                  </a:cubicBezTo>
                  <a:cubicBezTo>
                    <a:pt x="634983" y="61930"/>
                    <a:pt x="622956" y="57048"/>
                    <a:pt x="610957" y="52134"/>
                  </a:cubicBezTo>
                  <a:cubicBezTo>
                    <a:pt x="637597" y="108704"/>
                    <a:pt x="664275" y="165306"/>
                    <a:pt x="690916" y="221881"/>
                  </a:cubicBezTo>
                  <a:cubicBezTo>
                    <a:pt x="695285" y="231196"/>
                    <a:pt x="708274" y="238538"/>
                    <a:pt x="718450" y="237677"/>
                  </a:cubicBezTo>
                  <a:cubicBezTo>
                    <a:pt x="751250" y="234966"/>
                    <a:pt x="779677" y="234998"/>
                    <a:pt x="812478" y="237773"/>
                  </a:cubicBezTo>
                  <a:cubicBezTo>
                    <a:pt x="822686" y="238634"/>
                    <a:pt x="835643" y="231266"/>
                    <a:pt x="840011" y="221977"/>
                  </a:cubicBezTo>
                  <a:cubicBezTo>
                    <a:pt x="866780" y="165439"/>
                    <a:pt x="893517" y="108896"/>
                    <a:pt x="920291" y="52359"/>
                  </a:cubicBezTo>
                  <a:cubicBezTo>
                    <a:pt x="908292" y="57241"/>
                    <a:pt x="896266" y="62123"/>
                    <a:pt x="884266" y="67037"/>
                  </a:cubicBezTo>
                  <a:cubicBezTo>
                    <a:pt x="940520" y="87683"/>
                    <a:pt x="996705" y="108324"/>
                    <a:pt x="1052960" y="128938"/>
                  </a:cubicBezTo>
                  <a:cubicBezTo>
                    <a:pt x="1046612" y="113303"/>
                    <a:pt x="1040292" y="97699"/>
                    <a:pt x="1033848" y="82069"/>
                  </a:cubicBezTo>
                  <a:cubicBezTo>
                    <a:pt x="1010780" y="134462"/>
                    <a:pt x="987711" y="186818"/>
                    <a:pt x="964610" y="239212"/>
                  </a:cubicBezTo>
                  <a:cubicBezTo>
                    <a:pt x="958135" y="253858"/>
                    <a:pt x="958996" y="275012"/>
                    <a:pt x="976032" y="282862"/>
                  </a:cubicBezTo>
                  <a:cubicBezTo>
                    <a:pt x="1021373" y="303760"/>
                    <a:pt x="1064066" y="329700"/>
                    <a:pt x="1102289" y="361928"/>
                  </a:cubicBezTo>
                  <a:cubicBezTo>
                    <a:pt x="1116679" y="374083"/>
                    <a:pt x="1132983" y="373607"/>
                    <a:pt x="1147405" y="361928"/>
                  </a:cubicBezTo>
                  <a:cubicBezTo>
                    <a:pt x="1193606" y="324599"/>
                    <a:pt x="1239807" y="287236"/>
                    <a:pt x="1285977" y="249901"/>
                  </a:cubicBezTo>
                  <a:cubicBezTo>
                    <a:pt x="1270950" y="249901"/>
                    <a:pt x="1255887" y="249901"/>
                    <a:pt x="1240861" y="249901"/>
                  </a:cubicBezTo>
                  <a:cubicBezTo>
                    <a:pt x="1282597" y="292878"/>
                    <a:pt x="1324264" y="335892"/>
                    <a:pt x="1366000" y="378869"/>
                  </a:cubicBezTo>
                  <a:cubicBezTo>
                    <a:pt x="1366000" y="363843"/>
                    <a:pt x="1366000" y="348779"/>
                    <a:pt x="1366000" y="333753"/>
                  </a:cubicBezTo>
                  <a:cubicBezTo>
                    <a:pt x="1318842" y="374019"/>
                    <a:pt x="1271715" y="414252"/>
                    <a:pt x="1224589" y="454523"/>
                  </a:cubicBezTo>
                  <a:cubicBezTo>
                    <a:pt x="1213071" y="464384"/>
                    <a:pt x="1213899" y="480817"/>
                    <a:pt x="1219610" y="493196"/>
                  </a:cubicBezTo>
                  <a:cubicBezTo>
                    <a:pt x="1234321" y="525007"/>
                    <a:pt x="1248518" y="557140"/>
                    <a:pt x="1260486" y="590095"/>
                  </a:cubicBezTo>
                  <a:cubicBezTo>
                    <a:pt x="1265111" y="602860"/>
                    <a:pt x="1276405" y="614538"/>
                    <a:pt x="1291276" y="613517"/>
                  </a:cubicBezTo>
                  <a:cubicBezTo>
                    <a:pt x="1349541" y="609528"/>
                    <a:pt x="1407832" y="605539"/>
                    <a:pt x="1466092" y="601581"/>
                  </a:cubicBezTo>
                  <a:cubicBezTo>
                    <a:pt x="1455852" y="593764"/>
                    <a:pt x="1445542" y="585978"/>
                    <a:pt x="1435334" y="578160"/>
                  </a:cubicBezTo>
                  <a:cubicBezTo>
                    <a:pt x="1444777" y="637318"/>
                    <a:pt x="1454253" y="696438"/>
                    <a:pt x="1463702" y="755596"/>
                  </a:cubicBezTo>
                  <a:cubicBezTo>
                    <a:pt x="1473910" y="742132"/>
                    <a:pt x="1484220" y="728667"/>
                    <a:pt x="1494460" y="715202"/>
                  </a:cubicBezTo>
                  <a:cubicBezTo>
                    <a:pt x="1437858" y="720593"/>
                    <a:pt x="1381288" y="725988"/>
                    <a:pt x="1324681" y="731410"/>
                  </a:cubicBezTo>
                  <a:cubicBezTo>
                    <a:pt x="1307612" y="733036"/>
                    <a:pt x="1292452" y="744682"/>
                    <a:pt x="1292773" y="763318"/>
                  </a:cubicBezTo>
                  <a:cubicBezTo>
                    <a:pt x="1293538" y="806295"/>
                    <a:pt x="1289837" y="848571"/>
                    <a:pt x="1280806" y="890596"/>
                  </a:cubicBezTo>
                  <a:cubicBezTo>
                    <a:pt x="1276945" y="908622"/>
                    <a:pt x="1286041" y="923686"/>
                    <a:pt x="1303078" y="929840"/>
                  </a:cubicBezTo>
                  <a:cubicBezTo>
                    <a:pt x="1351642" y="947358"/>
                    <a:pt x="1400202" y="964876"/>
                    <a:pt x="1448734" y="982357"/>
                  </a:cubicBezTo>
                  <a:cubicBezTo>
                    <a:pt x="1441302" y="969309"/>
                    <a:pt x="1433837" y="956224"/>
                    <a:pt x="1426463" y="943145"/>
                  </a:cubicBezTo>
                  <a:cubicBezTo>
                    <a:pt x="1411276" y="1001089"/>
                    <a:pt x="1396148" y="1059033"/>
                    <a:pt x="1380994" y="1117004"/>
                  </a:cubicBezTo>
                  <a:cubicBezTo>
                    <a:pt x="1394074" y="1109571"/>
                    <a:pt x="1407159" y="1102101"/>
                    <a:pt x="1420238" y="1094700"/>
                  </a:cubicBezTo>
                  <a:cubicBezTo>
                    <a:pt x="1363952" y="1076128"/>
                    <a:pt x="1307703" y="1057562"/>
                    <a:pt x="1251417" y="1038959"/>
                  </a:cubicBezTo>
                  <a:cubicBezTo>
                    <a:pt x="1237663" y="1034430"/>
                    <a:pt x="1222637" y="1041895"/>
                    <a:pt x="1215391" y="1053637"/>
                  </a:cubicBezTo>
                  <a:cubicBezTo>
                    <a:pt x="1196023" y="1084909"/>
                    <a:pt x="1173944" y="1113624"/>
                    <a:pt x="1148929" y="1140553"/>
                  </a:cubicBezTo>
                  <a:cubicBezTo>
                    <a:pt x="1121005" y="1170686"/>
                    <a:pt x="1166024" y="1215898"/>
                    <a:pt x="1194103" y="1185712"/>
                  </a:cubicBezTo>
                  <a:lnTo>
                    <a:pt x="1194103" y="118571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95" name="PA-任意多边形: 形状 1724"/>
            <p:cNvSpPr/>
            <p:nvPr>
              <p:custDataLst>
                <p:tags r:id="rId5"/>
              </p:custDataLst>
            </p:nvPr>
          </p:nvSpPr>
          <p:spPr>
            <a:xfrm>
              <a:off x="1841119" y="31242776"/>
              <a:ext cx="893011" cy="721895"/>
            </a:xfrm>
            <a:custGeom>
              <a:avLst/>
              <a:gdLst>
                <a:gd name="connsiteX0" fmla="*/ 122777 w 893010"/>
                <a:gd name="connsiteY0" fmla="*/ 670466 h 721894"/>
                <a:gd name="connsiteX1" fmla="*/ 72554 w 893010"/>
                <a:gd name="connsiteY1" fmla="*/ 400312 h 721894"/>
                <a:gd name="connsiteX2" fmla="*/ 197057 w 893010"/>
                <a:gd name="connsiteY2" fmla="*/ 152108 h 721894"/>
                <a:gd name="connsiteX3" fmla="*/ 670080 w 893010"/>
                <a:gd name="connsiteY3" fmla="*/ 132296 h 721894"/>
                <a:gd name="connsiteX4" fmla="*/ 810983 w 893010"/>
                <a:gd name="connsiteY4" fmla="*/ 325240 h 721894"/>
                <a:gd name="connsiteX5" fmla="*/ 757124 w 893010"/>
                <a:gd name="connsiteY5" fmla="*/ 670477 h 721894"/>
                <a:gd name="connsiteX6" fmla="*/ 812261 w 893010"/>
                <a:gd name="connsiteY6" fmla="*/ 702641 h 721894"/>
                <a:gd name="connsiteX7" fmla="*/ 886734 w 893010"/>
                <a:gd name="connsiteY7" fmla="*/ 369757 h 721894"/>
                <a:gd name="connsiteX8" fmla="*/ 768070 w 893010"/>
                <a:gd name="connsiteY8" fmla="*/ 131061 h 721894"/>
                <a:gd name="connsiteX9" fmla="*/ 272321 w 893010"/>
                <a:gd name="connsiteY9" fmla="*/ 36348 h 721894"/>
                <a:gd name="connsiteX10" fmla="*/ 30626 w 893010"/>
                <a:gd name="connsiteY10" fmla="*/ 295113 h 721894"/>
                <a:gd name="connsiteX11" fmla="*/ 67704 w 893010"/>
                <a:gd name="connsiteY11" fmla="*/ 702630 h 721894"/>
                <a:gd name="connsiteX12" fmla="*/ 122777 w 893010"/>
                <a:gd name="connsiteY12" fmla="*/ 670466 h 721894"/>
                <a:gd name="connsiteX13" fmla="*/ 122777 w 893010"/>
                <a:gd name="connsiteY13" fmla="*/ 670466 h 72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3010" h="721894">
                  <a:moveTo>
                    <a:pt x="122777" y="670466"/>
                  </a:moveTo>
                  <a:cubicBezTo>
                    <a:pt x="73447" y="588881"/>
                    <a:pt x="59475" y="494115"/>
                    <a:pt x="72554" y="400312"/>
                  </a:cubicBezTo>
                  <a:cubicBezTo>
                    <a:pt x="85923" y="304524"/>
                    <a:pt x="122360" y="215763"/>
                    <a:pt x="197057" y="152108"/>
                  </a:cubicBezTo>
                  <a:cubicBezTo>
                    <a:pt x="325736" y="42444"/>
                    <a:pt x="531920" y="42123"/>
                    <a:pt x="670080" y="132296"/>
                  </a:cubicBezTo>
                  <a:cubicBezTo>
                    <a:pt x="738810" y="177123"/>
                    <a:pt x="785423" y="248371"/>
                    <a:pt x="810983" y="325240"/>
                  </a:cubicBezTo>
                  <a:cubicBezTo>
                    <a:pt x="849848" y="442304"/>
                    <a:pt x="816694" y="566839"/>
                    <a:pt x="757124" y="670477"/>
                  </a:cubicBezTo>
                  <a:cubicBezTo>
                    <a:pt x="736574" y="706181"/>
                    <a:pt x="791743" y="738345"/>
                    <a:pt x="812261" y="702641"/>
                  </a:cubicBezTo>
                  <a:cubicBezTo>
                    <a:pt x="870013" y="602132"/>
                    <a:pt x="904407" y="486121"/>
                    <a:pt x="886734" y="369757"/>
                  </a:cubicBezTo>
                  <a:cubicBezTo>
                    <a:pt x="873205" y="280958"/>
                    <a:pt x="830512" y="195609"/>
                    <a:pt x="768070" y="131061"/>
                  </a:cubicBezTo>
                  <a:cubicBezTo>
                    <a:pt x="642862" y="1633"/>
                    <a:pt x="436325" y="-26927"/>
                    <a:pt x="272321" y="36348"/>
                  </a:cubicBezTo>
                  <a:cubicBezTo>
                    <a:pt x="154235" y="81881"/>
                    <a:pt x="69137" y="174920"/>
                    <a:pt x="30626" y="295113"/>
                  </a:cubicBezTo>
                  <a:cubicBezTo>
                    <a:pt x="-12196" y="428738"/>
                    <a:pt x="-5779" y="581192"/>
                    <a:pt x="67704" y="702630"/>
                  </a:cubicBezTo>
                  <a:cubicBezTo>
                    <a:pt x="88955" y="737853"/>
                    <a:pt x="144150" y="705791"/>
                    <a:pt x="122777" y="670466"/>
                  </a:cubicBezTo>
                  <a:lnTo>
                    <a:pt x="122777" y="67046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96" name="PA-任意多边形: 形状 1725"/>
            <p:cNvSpPr/>
            <p:nvPr>
              <p:custDataLst>
                <p:tags r:id="rId6"/>
              </p:custDataLst>
            </p:nvPr>
          </p:nvSpPr>
          <p:spPr>
            <a:xfrm>
              <a:off x="2084449" y="31393810"/>
              <a:ext cx="390358" cy="561474"/>
            </a:xfrm>
            <a:custGeom>
              <a:avLst/>
              <a:gdLst>
                <a:gd name="connsiteX0" fmla="*/ 340947 w 390357"/>
                <a:gd name="connsiteY0" fmla="*/ 281404 h 561473"/>
                <a:gd name="connsiteX1" fmla="*/ 227930 w 390357"/>
                <a:gd name="connsiteY1" fmla="*/ 505999 h 561473"/>
                <a:gd name="connsiteX2" fmla="*/ 65493 w 390357"/>
                <a:gd name="connsiteY2" fmla="*/ 379614 h 561473"/>
                <a:gd name="connsiteX3" fmla="*/ 108983 w 390357"/>
                <a:gd name="connsiteY3" fmla="*/ 98385 h 561473"/>
                <a:gd name="connsiteX4" fmla="*/ 200557 w 390357"/>
                <a:gd name="connsiteY4" fmla="*/ 51259 h 561473"/>
                <a:gd name="connsiteX5" fmla="*/ 288938 w 390357"/>
                <a:gd name="connsiteY5" fmla="*/ 105342 h 561473"/>
                <a:gd name="connsiteX6" fmla="*/ 340947 w 390357"/>
                <a:gd name="connsiteY6" fmla="*/ 281404 h 561473"/>
                <a:gd name="connsiteX7" fmla="*/ 388806 w 390357"/>
                <a:gd name="connsiteY7" fmla="*/ 281404 h 561473"/>
                <a:gd name="connsiteX8" fmla="*/ 281436 w 390357"/>
                <a:gd name="connsiteY8" fmla="*/ 31634 h 561473"/>
                <a:gd name="connsiteX9" fmla="*/ 75124 w 390357"/>
                <a:gd name="connsiteY9" fmla="*/ 64531 h 561473"/>
                <a:gd name="connsiteX10" fmla="*/ 8757 w 390357"/>
                <a:gd name="connsiteY10" fmla="*/ 345156 h 561473"/>
                <a:gd name="connsiteX11" fmla="*/ 151735 w 390357"/>
                <a:gd name="connsiteY11" fmla="*/ 552136 h 561473"/>
                <a:gd name="connsiteX12" fmla="*/ 317236 w 390357"/>
                <a:gd name="connsiteY12" fmla="*/ 498278 h 561473"/>
                <a:gd name="connsiteX13" fmla="*/ 388773 w 390357"/>
                <a:gd name="connsiteY13" fmla="*/ 281437 h 561473"/>
                <a:gd name="connsiteX14" fmla="*/ 340947 w 390357"/>
                <a:gd name="connsiteY14" fmla="*/ 281404 h 56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0357" h="561473">
                  <a:moveTo>
                    <a:pt x="340947" y="281404"/>
                  </a:moveTo>
                  <a:cubicBezTo>
                    <a:pt x="340278" y="361235"/>
                    <a:pt x="312868" y="474760"/>
                    <a:pt x="227930" y="505999"/>
                  </a:cubicBezTo>
                  <a:cubicBezTo>
                    <a:pt x="145260" y="536372"/>
                    <a:pt x="86198" y="446430"/>
                    <a:pt x="65493" y="379614"/>
                  </a:cubicBezTo>
                  <a:cubicBezTo>
                    <a:pt x="37606" y="289570"/>
                    <a:pt x="47371" y="173142"/>
                    <a:pt x="108983" y="98385"/>
                  </a:cubicBezTo>
                  <a:cubicBezTo>
                    <a:pt x="132084" y="70338"/>
                    <a:pt x="163478" y="50559"/>
                    <a:pt x="200557" y="51259"/>
                  </a:cubicBezTo>
                  <a:cubicBezTo>
                    <a:pt x="236614" y="51960"/>
                    <a:pt x="268361" y="77771"/>
                    <a:pt x="288938" y="105342"/>
                  </a:cubicBezTo>
                  <a:cubicBezTo>
                    <a:pt x="326434" y="155404"/>
                    <a:pt x="340439" y="219920"/>
                    <a:pt x="340947" y="281404"/>
                  </a:cubicBezTo>
                  <a:cubicBezTo>
                    <a:pt x="341203" y="312259"/>
                    <a:pt x="389062" y="312291"/>
                    <a:pt x="388806" y="281404"/>
                  </a:cubicBezTo>
                  <a:cubicBezTo>
                    <a:pt x="388073" y="188713"/>
                    <a:pt x="358304" y="89231"/>
                    <a:pt x="281436" y="31634"/>
                  </a:cubicBezTo>
                  <a:cubicBezTo>
                    <a:pt x="213920" y="-18877"/>
                    <a:pt x="127100" y="4480"/>
                    <a:pt x="75124" y="64531"/>
                  </a:cubicBezTo>
                  <a:cubicBezTo>
                    <a:pt x="9715" y="140090"/>
                    <a:pt x="-5092" y="249400"/>
                    <a:pt x="8757" y="345156"/>
                  </a:cubicBezTo>
                  <a:cubicBezTo>
                    <a:pt x="20976" y="429773"/>
                    <a:pt x="67338" y="521090"/>
                    <a:pt x="151735" y="552136"/>
                  </a:cubicBezTo>
                  <a:cubicBezTo>
                    <a:pt x="212776" y="574601"/>
                    <a:pt x="277035" y="544768"/>
                    <a:pt x="317236" y="498278"/>
                  </a:cubicBezTo>
                  <a:cubicBezTo>
                    <a:pt x="368320" y="439280"/>
                    <a:pt x="388132" y="357920"/>
                    <a:pt x="388773" y="281437"/>
                  </a:cubicBezTo>
                  <a:cubicBezTo>
                    <a:pt x="389062" y="250518"/>
                    <a:pt x="341203" y="250550"/>
                    <a:pt x="340947" y="281404"/>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97" name="PA-任意多边形: 形状 1726"/>
            <p:cNvSpPr/>
            <p:nvPr>
              <p:custDataLst>
                <p:tags r:id="rId7"/>
              </p:custDataLst>
            </p:nvPr>
          </p:nvSpPr>
          <p:spPr>
            <a:xfrm>
              <a:off x="1919668" y="31888853"/>
              <a:ext cx="721895" cy="588211"/>
            </a:xfrm>
            <a:custGeom>
              <a:avLst/>
              <a:gdLst>
                <a:gd name="connsiteX0" fmla="*/ 706104 w 721894"/>
                <a:gd name="connsiteY0" fmla="*/ 556506 h 588210"/>
                <a:gd name="connsiteX1" fmla="*/ 110525 w 721894"/>
                <a:gd name="connsiteY1" fmla="*/ 556506 h 588210"/>
                <a:gd name="connsiteX2" fmla="*/ 19940 w 721894"/>
                <a:gd name="connsiteY2" fmla="*/ 556506 h 588210"/>
                <a:gd name="connsiteX3" fmla="*/ 35892 w 721894"/>
                <a:gd name="connsiteY3" fmla="*/ 572457 h 588210"/>
                <a:gd name="connsiteX4" fmla="*/ 35892 w 721894"/>
                <a:gd name="connsiteY4" fmla="*/ 170303 h 588210"/>
                <a:gd name="connsiteX5" fmla="*/ 31234 w 721894"/>
                <a:gd name="connsiteY5" fmla="*/ 181596 h 588210"/>
                <a:gd name="connsiteX6" fmla="*/ 185821 w 721894"/>
                <a:gd name="connsiteY6" fmla="*/ 31635 h 588210"/>
                <a:gd name="connsiteX7" fmla="*/ 163261 w 721894"/>
                <a:gd name="connsiteY7" fmla="*/ 31635 h 588210"/>
                <a:gd name="connsiteX8" fmla="*/ 348991 w 721894"/>
                <a:gd name="connsiteY8" fmla="*/ 236380 h 588210"/>
                <a:gd name="connsiteX9" fmla="*/ 371551 w 721894"/>
                <a:gd name="connsiteY9" fmla="*/ 236380 h 588210"/>
                <a:gd name="connsiteX10" fmla="*/ 558271 w 721894"/>
                <a:gd name="connsiteY10" fmla="*/ 31250 h 588210"/>
                <a:gd name="connsiteX11" fmla="*/ 535710 w 721894"/>
                <a:gd name="connsiteY11" fmla="*/ 31250 h 588210"/>
                <a:gd name="connsiteX12" fmla="*/ 694864 w 721894"/>
                <a:gd name="connsiteY12" fmla="*/ 175532 h 588210"/>
                <a:gd name="connsiteX13" fmla="*/ 690206 w 721894"/>
                <a:gd name="connsiteY13" fmla="*/ 164239 h 588210"/>
                <a:gd name="connsiteX14" fmla="*/ 690206 w 721894"/>
                <a:gd name="connsiteY14" fmla="*/ 572489 h 588210"/>
                <a:gd name="connsiteX15" fmla="*/ 722114 w 721894"/>
                <a:gd name="connsiteY15" fmla="*/ 572489 h 588210"/>
                <a:gd name="connsiteX16" fmla="*/ 722114 w 721894"/>
                <a:gd name="connsiteY16" fmla="*/ 279646 h 588210"/>
                <a:gd name="connsiteX17" fmla="*/ 722114 w 721894"/>
                <a:gd name="connsiteY17" fmla="*/ 165036 h 588210"/>
                <a:gd name="connsiteX18" fmla="*/ 697356 w 721894"/>
                <a:gd name="connsiteY18" fmla="*/ 134753 h 588210"/>
                <a:gd name="connsiteX19" fmla="*/ 630508 w 721894"/>
                <a:gd name="connsiteY19" fmla="*/ 74130 h 588210"/>
                <a:gd name="connsiteX20" fmla="*/ 558271 w 721894"/>
                <a:gd name="connsiteY20" fmla="*/ 8625 h 588210"/>
                <a:gd name="connsiteX21" fmla="*/ 535710 w 721894"/>
                <a:gd name="connsiteY21" fmla="*/ 8625 h 588210"/>
                <a:gd name="connsiteX22" fmla="*/ 348991 w 721894"/>
                <a:gd name="connsiteY22" fmla="*/ 213788 h 588210"/>
                <a:gd name="connsiteX23" fmla="*/ 371551 w 721894"/>
                <a:gd name="connsiteY23" fmla="*/ 213788 h 588210"/>
                <a:gd name="connsiteX24" fmla="*/ 185821 w 721894"/>
                <a:gd name="connsiteY24" fmla="*/ 9042 h 588210"/>
                <a:gd name="connsiteX25" fmla="*/ 163261 w 721894"/>
                <a:gd name="connsiteY25" fmla="*/ 9042 h 588210"/>
                <a:gd name="connsiteX26" fmla="*/ 60933 w 721894"/>
                <a:gd name="connsiteY26" fmla="*/ 108273 h 588210"/>
                <a:gd name="connsiteX27" fmla="*/ 11860 w 721894"/>
                <a:gd name="connsiteY27" fmla="*/ 155881 h 588210"/>
                <a:gd name="connsiteX28" fmla="*/ 4011 w 721894"/>
                <a:gd name="connsiteY28" fmla="*/ 181249 h 588210"/>
                <a:gd name="connsiteX29" fmla="*/ 4011 w 721894"/>
                <a:gd name="connsiteY29" fmla="*/ 512540 h 588210"/>
                <a:gd name="connsiteX30" fmla="*/ 4011 w 721894"/>
                <a:gd name="connsiteY30" fmla="*/ 572430 h 588210"/>
                <a:gd name="connsiteX31" fmla="*/ 19962 w 721894"/>
                <a:gd name="connsiteY31" fmla="*/ 588381 h 588210"/>
                <a:gd name="connsiteX32" fmla="*/ 615541 w 721894"/>
                <a:gd name="connsiteY32" fmla="*/ 588381 h 588210"/>
                <a:gd name="connsiteX33" fmla="*/ 706158 w 721894"/>
                <a:gd name="connsiteY33" fmla="*/ 588381 h 588210"/>
                <a:gd name="connsiteX34" fmla="*/ 706104 w 721894"/>
                <a:gd name="connsiteY34" fmla="*/ 556506 h 588210"/>
                <a:gd name="connsiteX35" fmla="*/ 706104 w 721894"/>
                <a:gd name="connsiteY35" fmla="*/ 556506 h 588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21894" h="588210">
                  <a:moveTo>
                    <a:pt x="706104" y="556506"/>
                  </a:moveTo>
                  <a:cubicBezTo>
                    <a:pt x="507578" y="556506"/>
                    <a:pt x="309051" y="556506"/>
                    <a:pt x="110525" y="556506"/>
                  </a:cubicBezTo>
                  <a:cubicBezTo>
                    <a:pt x="80339" y="556506"/>
                    <a:pt x="50126" y="556506"/>
                    <a:pt x="19940" y="556506"/>
                  </a:cubicBezTo>
                  <a:cubicBezTo>
                    <a:pt x="25266" y="561832"/>
                    <a:pt x="30566" y="567131"/>
                    <a:pt x="35892" y="572457"/>
                  </a:cubicBezTo>
                  <a:cubicBezTo>
                    <a:pt x="35892" y="438414"/>
                    <a:pt x="35892" y="304340"/>
                    <a:pt x="35892" y="170303"/>
                  </a:cubicBezTo>
                  <a:cubicBezTo>
                    <a:pt x="34330" y="174067"/>
                    <a:pt x="32763" y="177832"/>
                    <a:pt x="31234" y="181596"/>
                  </a:cubicBezTo>
                  <a:cubicBezTo>
                    <a:pt x="82761" y="131599"/>
                    <a:pt x="134294" y="81601"/>
                    <a:pt x="185821" y="31635"/>
                  </a:cubicBezTo>
                  <a:cubicBezTo>
                    <a:pt x="178292" y="31635"/>
                    <a:pt x="170795" y="31635"/>
                    <a:pt x="163261" y="31635"/>
                  </a:cubicBezTo>
                  <a:cubicBezTo>
                    <a:pt x="225162" y="99883"/>
                    <a:pt x="287090" y="168100"/>
                    <a:pt x="348991" y="236380"/>
                  </a:cubicBezTo>
                  <a:cubicBezTo>
                    <a:pt x="354638" y="242572"/>
                    <a:pt x="365899" y="242572"/>
                    <a:pt x="371551" y="236380"/>
                  </a:cubicBezTo>
                  <a:cubicBezTo>
                    <a:pt x="433800" y="167971"/>
                    <a:pt x="496022" y="99627"/>
                    <a:pt x="558271" y="31250"/>
                  </a:cubicBezTo>
                  <a:cubicBezTo>
                    <a:pt x="550774" y="31250"/>
                    <a:pt x="543245" y="31250"/>
                    <a:pt x="535710" y="31250"/>
                  </a:cubicBezTo>
                  <a:cubicBezTo>
                    <a:pt x="588740" y="79365"/>
                    <a:pt x="641834" y="127449"/>
                    <a:pt x="694864" y="175532"/>
                  </a:cubicBezTo>
                  <a:cubicBezTo>
                    <a:pt x="693270" y="171768"/>
                    <a:pt x="691704" y="168035"/>
                    <a:pt x="690206" y="164239"/>
                  </a:cubicBezTo>
                  <a:cubicBezTo>
                    <a:pt x="690206" y="300356"/>
                    <a:pt x="690206" y="436372"/>
                    <a:pt x="690206" y="572489"/>
                  </a:cubicBezTo>
                  <a:cubicBezTo>
                    <a:pt x="690206" y="593071"/>
                    <a:pt x="722114" y="593071"/>
                    <a:pt x="722114" y="572489"/>
                  </a:cubicBezTo>
                  <a:cubicBezTo>
                    <a:pt x="722114" y="474884"/>
                    <a:pt x="722114" y="377283"/>
                    <a:pt x="722114" y="279646"/>
                  </a:cubicBezTo>
                  <a:cubicBezTo>
                    <a:pt x="722114" y="241455"/>
                    <a:pt x="722114" y="203226"/>
                    <a:pt x="722114" y="165036"/>
                  </a:cubicBezTo>
                  <a:cubicBezTo>
                    <a:pt x="722114" y="152336"/>
                    <a:pt x="705714" y="142320"/>
                    <a:pt x="697356" y="134753"/>
                  </a:cubicBezTo>
                  <a:cubicBezTo>
                    <a:pt x="675084" y="114556"/>
                    <a:pt x="652780" y="94295"/>
                    <a:pt x="630508" y="74130"/>
                  </a:cubicBezTo>
                  <a:cubicBezTo>
                    <a:pt x="606450" y="52308"/>
                    <a:pt x="582329" y="30480"/>
                    <a:pt x="558271" y="8625"/>
                  </a:cubicBezTo>
                  <a:cubicBezTo>
                    <a:pt x="552111" y="3010"/>
                    <a:pt x="541774" y="1957"/>
                    <a:pt x="535710" y="8625"/>
                  </a:cubicBezTo>
                  <a:cubicBezTo>
                    <a:pt x="473493" y="77034"/>
                    <a:pt x="411272" y="145411"/>
                    <a:pt x="348991" y="213788"/>
                  </a:cubicBezTo>
                  <a:cubicBezTo>
                    <a:pt x="356520" y="213788"/>
                    <a:pt x="364017" y="213788"/>
                    <a:pt x="371551" y="213788"/>
                  </a:cubicBezTo>
                  <a:cubicBezTo>
                    <a:pt x="309650" y="145539"/>
                    <a:pt x="247722" y="77323"/>
                    <a:pt x="185821" y="9042"/>
                  </a:cubicBezTo>
                  <a:cubicBezTo>
                    <a:pt x="179918" y="2534"/>
                    <a:pt x="169260" y="3203"/>
                    <a:pt x="163261" y="9042"/>
                  </a:cubicBezTo>
                  <a:cubicBezTo>
                    <a:pt x="129150" y="42132"/>
                    <a:pt x="95044" y="75184"/>
                    <a:pt x="60933" y="108273"/>
                  </a:cubicBezTo>
                  <a:cubicBezTo>
                    <a:pt x="44565" y="124166"/>
                    <a:pt x="28229" y="140053"/>
                    <a:pt x="11860" y="155881"/>
                  </a:cubicBezTo>
                  <a:cubicBezTo>
                    <a:pt x="3978" y="163506"/>
                    <a:pt x="4011" y="171164"/>
                    <a:pt x="4011" y="181249"/>
                  </a:cubicBezTo>
                  <a:cubicBezTo>
                    <a:pt x="4011" y="291677"/>
                    <a:pt x="4011" y="402111"/>
                    <a:pt x="4011" y="512540"/>
                  </a:cubicBezTo>
                  <a:cubicBezTo>
                    <a:pt x="4011" y="532480"/>
                    <a:pt x="4011" y="552426"/>
                    <a:pt x="4011" y="572430"/>
                  </a:cubicBezTo>
                  <a:cubicBezTo>
                    <a:pt x="4011" y="581109"/>
                    <a:pt x="11251" y="588381"/>
                    <a:pt x="19962" y="588381"/>
                  </a:cubicBezTo>
                  <a:cubicBezTo>
                    <a:pt x="218488" y="588381"/>
                    <a:pt x="417047" y="588381"/>
                    <a:pt x="615541" y="588381"/>
                  </a:cubicBezTo>
                  <a:cubicBezTo>
                    <a:pt x="645759" y="588381"/>
                    <a:pt x="675972" y="588381"/>
                    <a:pt x="706158" y="588381"/>
                  </a:cubicBezTo>
                  <a:cubicBezTo>
                    <a:pt x="726686" y="588381"/>
                    <a:pt x="726686" y="556474"/>
                    <a:pt x="706104" y="556506"/>
                  </a:cubicBezTo>
                  <a:lnTo>
                    <a:pt x="706104" y="55650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98" name="PA-任意多边形: 形状 1727"/>
            <p:cNvSpPr/>
            <p:nvPr>
              <p:custDataLst>
                <p:tags r:id="rId8"/>
              </p:custDataLst>
            </p:nvPr>
          </p:nvSpPr>
          <p:spPr>
            <a:xfrm>
              <a:off x="2252056" y="31896264"/>
              <a:ext cx="278063" cy="240632"/>
            </a:xfrm>
            <a:custGeom>
              <a:avLst/>
              <a:gdLst>
                <a:gd name="connsiteX0" fmla="*/ 11255 w 278063"/>
                <a:gd name="connsiteY0" fmla="*/ 229926 h 240631"/>
                <a:gd name="connsiteX1" fmla="*/ 46131 w 278063"/>
                <a:gd name="connsiteY1" fmla="*/ 236594 h 240631"/>
                <a:gd name="connsiteX2" fmla="*/ 104075 w 278063"/>
                <a:gd name="connsiteY2" fmla="*/ 221279 h 240631"/>
                <a:gd name="connsiteX3" fmla="*/ 247176 w 278063"/>
                <a:gd name="connsiteY3" fmla="*/ 222841 h 240631"/>
                <a:gd name="connsiteX4" fmla="*/ 274902 w 278063"/>
                <a:gd name="connsiteY4" fmla="*/ 200826 h 240631"/>
                <a:gd name="connsiteX5" fmla="*/ 266988 w 278063"/>
                <a:gd name="connsiteY5" fmla="*/ 144448 h 240631"/>
                <a:gd name="connsiteX6" fmla="*/ 229909 w 278063"/>
                <a:gd name="connsiteY6" fmla="*/ 12320 h 240631"/>
                <a:gd name="connsiteX7" fmla="*/ 202408 w 278063"/>
                <a:gd name="connsiteY7" fmla="*/ 28432 h 240631"/>
                <a:gd name="connsiteX8" fmla="*/ 231920 w 278063"/>
                <a:gd name="connsiteY8" fmla="*/ 132545 h 240631"/>
                <a:gd name="connsiteX9" fmla="*/ 242064 w 278063"/>
                <a:gd name="connsiteY9" fmla="*/ 186628 h 240631"/>
                <a:gd name="connsiteX10" fmla="*/ 243181 w 278063"/>
                <a:gd name="connsiteY10" fmla="*/ 201243 h 240631"/>
                <a:gd name="connsiteX11" fmla="*/ 256999 w 278063"/>
                <a:gd name="connsiteY11" fmla="*/ 191350 h 240631"/>
                <a:gd name="connsiteX12" fmla="*/ 243887 w 278063"/>
                <a:gd name="connsiteY12" fmla="*/ 185607 h 240631"/>
                <a:gd name="connsiteX13" fmla="*/ 112716 w 278063"/>
                <a:gd name="connsiteY13" fmla="*/ 186917 h 240631"/>
                <a:gd name="connsiteX14" fmla="*/ 27490 w 278063"/>
                <a:gd name="connsiteY14" fmla="*/ 209061 h 240631"/>
                <a:gd name="connsiteX15" fmla="*/ 39773 w 278063"/>
                <a:gd name="connsiteY15" fmla="*/ 210654 h 240631"/>
                <a:gd name="connsiteX16" fmla="*/ 27394 w 278063"/>
                <a:gd name="connsiteY16" fmla="*/ 202328 h 240631"/>
                <a:gd name="connsiteX17" fmla="*/ 11255 w 278063"/>
                <a:gd name="connsiteY17" fmla="*/ 229926 h 240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8063" h="240631">
                  <a:moveTo>
                    <a:pt x="11255" y="229926"/>
                  </a:moveTo>
                  <a:cubicBezTo>
                    <a:pt x="24495" y="238829"/>
                    <a:pt x="31356" y="241155"/>
                    <a:pt x="46131" y="236594"/>
                  </a:cubicBezTo>
                  <a:cubicBezTo>
                    <a:pt x="65210" y="230626"/>
                    <a:pt x="84610" y="225616"/>
                    <a:pt x="104075" y="221279"/>
                  </a:cubicBezTo>
                  <a:cubicBezTo>
                    <a:pt x="148426" y="211322"/>
                    <a:pt x="205573" y="199040"/>
                    <a:pt x="247176" y="222841"/>
                  </a:cubicBezTo>
                  <a:cubicBezTo>
                    <a:pt x="263769" y="232316"/>
                    <a:pt x="274426" y="215183"/>
                    <a:pt x="274902" y="200826"/>
                  </a:cubicBezTo>
                  <a:cubicBezTo>
                    <a:pt x="275474" y="182190"/>
                    <a:pt x="270592" y="162603"/>
                    <a:pt x="266988" y="144448"/>
                  </a:cubicBezTo>
                  <a:cubicBezTo>
                    <a:pt x="258245" y="100354"/>
                    <a:pt x="248545" y="53479"/>
                    <a:pt x="229909" y="12320"/>
                  </a:cubicBezTo>
                  <a:cubicBezTo>
                    <a:pt x="221423" y="-6412"/>
                    <a:pt x="193948" y="9834"/>
                    <a:pt x="202408" y="28432"/>
                  </a:cubicBezTo>
                  <a:cubicBezTo>
                    <a:pt x="217054" y="60751"/>
                    <a:pt x="224134" y="98151"/>
                    <a:pt x="231920" y="132545"/>
                  </a:cubicBezTo>
                  <a:cubicBezTo>
                    <a:pt x="235941" y="150411"/>
                    <a:pt x="239834" y="168442"/>
                    <a:pt x="242064" y="186628"/>
                  </a:cubicBezTo>
                  <a:cubicBezTo>
                    <a:pt x="242513" y="190361"/>
                    <a:pt x="243117" y="201847"/>
                    <a:pt x="243181" y="201243"/>
                  </a:cubicBezTo>
                  <a:cubicBezTo>
                    <a:pt x="243534" y="198911"/>
                    <a:pt x="271608" y="199804"/>
                    <a:pt x="256999" y="191350"/>
                  </a:cubicBezTo>
                  <a:cubicBezTo>
                    <a:pt x="252881" y="189019"/>
                    <a:pt x="248320" y="187361"/>
                    <a:pt x="243887" y="185607"/>
                  </a:cubicBezTo>
                  <a:cubicBezTo>
                    <a:pt x="203814" y="169971"/>
                    <a:pt x="153431" y="179195"/>
                    <a:pt x="112716" y="186917"/>
                  </a:cubicBezTo>
                  <a:cubicBezTo>
                    <a:pt x="84033" y="192339"/>
                    <a:pt x="55093" y="199521"/>
                    <a:pt x="27490" y="209061"/>
                  </a:cubicBezTo>
                  <a:cubicBezTo>
                    <a:pt x="31575" y="209601"/>
                    <a:pt x="35687" y="210146"/>
                    <a:pt x="39773" y="210654"/>
                  </a:cubicBezTo>
                  <a:cubicBezTo>
                    <a:pt x="35655" y="207879"/>
                    <a:pt x="31511" y="205103"/>
                    <a:pt x="27394" y="202328"/>
                  </a:cubicBezTo>
                  <a:cubicBezTo>
                    <a:pt x="10234" y="190874"/>
                    <a:pt x="-5723" y="218504"/>
                    <a:pt x="11255" y="229926"/>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99" name="PA-任意多边形: 形状 1728"/>
            <p:cNvSpPr/>
            <p:nvPr>
              <p:custDataLst>
                <p:tags r:id="rId9"/>
              </p:custDataLst>
            </p:nvPr>
          </p:nvSpPr>
          <p:spPr>
            <a:xfrm>
              <a:off x="2033244" y="31896347"/>
              <a:ext cx="267368" cy="240632"/>
            </a:xfrm>
            <a:custGeom>
              <a:avLst/>
              <a:gdLst>
                <a:gd name="connsiteX0" fmla="*/ 239190 w 267368"/>
                <a:gd name="connsiteY0" fmla="*/ 202117 h 240631"/>
                <a:gd name="connsiteX1" fmla="*/ 228693 w 267368"/>
                <a:gd name="connsiteY1" fmla="*/ 213095 h 240631"/>
                <a:gd name="connsiteX2" fmla="*/ 244201 w 267368"/>
                <a:gd name="connsiteY2" fmla="*/ 208978 h 240631"/>
                <a:gd name="connsiteX3" fmla="*/ 166696 w 267368"/>
                <a:gd name="connsiteY3" fmla="*/ 187727 h 240631"/>
                <a:gd name="connsiteX4" fmla="*/ 35461 w 267368"/>
                <a:gd name="connsiteY4" fmla="*/ 185364 h 240631"/>
                <a:gd name="connsiteX5" fmla="*/ 25188 w 267368"/>
                <a:gd name="connsiteY5" fmla="*/ 189674 h 240631"/>
                <a:gd name="connsiteX6" fmla="*/ 19221 w 267368"/>
                <a:gd name="connsiteY6" fmla="*/ 192930 h 240631"/>
                <a:gd name="connsiteX7" fmla="*/ 36006 w 267368"/>
                <a:gd name="connsiteY7" fmla="*/ 202374 h 240631"/>
                <a:gd name="connsiteX8" fmla="*/ 35974 w 267368"/>
                <a:gd name="connsiteY8" fmla="*/ 198802 h 240631"/>
                <a:gd name="connsiteX9" fmla="*/ 36610 w 267368"/>
                <a:gd name="connsiteY9" fmla="*/ 189358 h 240631"/>
                <a:gd name="connsiteX10" fmla="*/ 46118 w 267368"/>
                <a:gd name="connsiteY10" fmla="*/ 136681 h 240631"/>
                <a:gd name="connsiteX11" fmla="*/ 76555 w 267368"/>
                <a:gd name="connsiteY11" fmla="*/ 28419 h 240631"/>
                <a:gd name="connsiteX12" fmla="*/ 49022 w 267368"/>
                <a:gd name="connsiteY12" fmla="*/ 12307 h 240631"/>
                <a:gd name="connsiteX13" fmla="*/ 15360 w 267368"/>
                <a:gd name="connsiteY13" fmla="*/ 128195 h 240631"/>
                <a:gd name="connsiteX14" fmla="*/ 4703 w 267368"/>
                <a:gd name="connsiteY14" fmla="*/ 189358 h 240631"/>
                <a:gd name="connsiteX15" fmla="*/ 14339 w 267368"/>
                <a:gd name="connsiteY15" fmla="*/ 222924 h 240631"/>
                <a:gd name="connsiteX16" fmla="*/ 35332 w 267368"/>
                <a:gd name="connsiteY16" fmla="*/ 220501 h 240631"/>
                <a:gd name="connsiteX17" fmla="*/ 65770 w 267368"/>
                <a:gd name="connsiteY17" fmla="*/ 211090 h 240631"/>
                <a:gd name="connsiteX18" fmla="*/ 140750 w 267368"/>
                <a:gd name="connsiteY18" fmla="*/ 215208 h 240631"/>
                <a:gd name="connsiteX19" fmla="*/ 235736 w 267368"/>
                <a:gd name="connsiteY19" fmla="*/ 239838 h 240631"/>
                <a:gd name="connsiteX20" fmla="*/ 251243 w 267368"/>
                <a:gd name="connsiteY20" fmla="*/ 235720 h 240631"/>
                <a:gd name="connsiteX21" fmla="*/ 261740 w 267368"/>
                <a:gd name="connsiteY21" fmla="*/ 224742 h 240631"/>
                <a:gd name="connsiteX22" fmla="*/ 239190 w 267368"/>
                <a:gd name="connsiteY22" fmla="*/ 202117 h 240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67368" h="240631">
                  <a:moveTo>
                    <a:pt x="239190" y="202117"/>
                  </a:moveTo>
                  <a:cubicBezTo>
                    <a:pt x="235682" y="205785"/>
                    <a:pt x="232201" y="209422"/>
                    <a:pt x="228693" y="213095"/>
                  </a:cubicBezTo>
                  <a:cubicBezTo>
                    <a:pt x="233864" y="211721"/>
                    <a:pt x="239030" y="210352"/>
                    <a:pt x="244201" y="208978"/>
                  </a:cubicBezTo>
                  <a:cubicBezTo>
                    <a:pt x="218961" y="200074"/>
                    <a:pt x="192860" y="193278"/>
                    <a:pt x="166696" y="187727"/>
                  </a:cubicBezTo>
                  <a:cubicBezTo>
                    <a:pt x="124928" y="178824"/>
                    <a:pt x="76908" y="171263"/>
                    <a:pt x="35461" y="185364"/>
                  </a:cubicBezTo>
                  <a:cubicBezTo>
                    <a:pt x="31953" y="186546"/>
                    <a:pt x="28568" y="188171"/>
                    <a:pt x="25188" y="189674"/>
                  </a:cubicBezTo>
                  <a:cubicBezTo>
                    <a:pt x="23146" y="190631"/>
                    <a:pt x="21167" y="191717"/>
                    <a:pt x="19221" y="192930"/>
                  </a:cubicBezTo>
                  <a:cubicBezTo>
                    <a:pt x="10478" y="197556"/>
                    <a:pt x="16093" y="200716"/>
                    <a:pt x="36006" y="202374"/>
                  </a:cubicBezTo>
                  <a:cubicBezTo>
                    <a:pt x="35621" y="201256"/>
                    <a:pt x="35942" y="202631"/>
                    <a:pt x="35974" y="198802"/>
                  </a:cubicBezTo>
                  <a:cubicBezTo>
                    <a:pt x="35974" y="195642"/>
                    <a:pt x="36327" y="192519"/>
                    <a:pt x="36610" y="189358"/>
                  </a:cubicBezTo>
                  <a:cubicBezTo>
                    <a:pt x="38268" y="171648"/>
                    <a:pt x="42353" y="154071"/>
                    <a:pt x="46118" y="136681"/>
                  </a:cubicBezTo>
                  <a:cubicBezTo>
                    <a:pt x="53904" y="100913"/>
                    <a:pt x="61369" y="61957"/>
                    <a:pt x="76555" y="28419"/>
                  </a:cubicBezTo>
                  <a:cubicBezTo>
                    <a:pt x="84977" y="9815"/>
                    <a:pt x="57476" y="-6393"/>
                    <a:pt x="49022" y="12307"/>
                  </a:cubicBezTo>
                  <a:cubicBezTo>
                    <a:pt x="32557" y="48680"/>
                    <a:pt x="23975" y="89427"/>
                    <a:pt x="15360" y="128195"/>
                  </a:cubicBezTo>
                  <a:cubicBezTo>
                    <a:pt x="10863" y="148392"/>
                    <a:pt x="6938" y="168750"/>
                    <a:pt x="4703" y="189358"/>
                  </a:cubicBezTo>
                  <a:cubicBezTo>
                    <a:pt x="3489" y="200492"/>
                    <a:pt x="2499" y="216769"/>
                    <a:pt x="14339" y="222924"/>
                  </a:cubicBezTo>
                  <a:cubicBezTo>
                    <a:pt x="21868" y="226849"/>
                    <a:pt x="28696" y="224902"/>
                    <a:pt x="35332" y="220501"/>
                  </a:cubicBezTo>
                  <a:cubicBezTo>
                    <a:pt x="44172" y="214726"/>
                    <a:pt x="55433" y="212331"/>
                    <a:pt x="65770" y="211090"/>
                  </a:cubicBezTo>
                  <a:cubicBezTo>
                    <a:pt x="90592" y="207994"/>
                    <a:pt x="116249" y="211026"/>
                    <a:pt x="140750" y="215208"/>
                  </a:cubicBezTo>
                  <a:cubicBezTo>
                    <a:pt x="172851" y="220694"/>
                    <a:pt x="204978" y="229025"/>
                    <a:pt x="235736" y="239838"/>
                  </a:cubicBezTo>
                  <a:cubicBezTo>
                    <a:pt x="240907" y="241688"/>
                    <a:pt x="247575" y="239613"/>
                    <a:pt x="251243" y="235720"/>
                  </a:cubicBezTo>
                  <a:cubicBezTo>
                    <a:pt x="254751" y="232084"/>
                    <a:pt x="258232" y="228416"/>
                    <a:pt x="261740" y="224742"/>
                  </a:cubicBezTo>
                  <a:cubicBezTo>
                    <a:pt x="275948" y="209775"/>
                    <a:pt x="253425" y="187214"/>
                    <a:pt x="239190" y="202117"/>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22" name="PA-任意多边形: 形状 1729"/>
            <p:cNvSpPr/>
            <p:nvPr>
              <p:custDataLst>
                <p:tags r:id="rId10"/>
              </p:custDataLst>
            </p:nvPr>
          </p:nvSpPr>
          <p:spPr>
            <a:xfrm>
              <a:off x="2225482" y="32156308"/>
              <a:ext cx="101600" cy="288758"/>
            </a:xfrm>
            <a:custGeom>
              <a:avLst/>
              <a:gdLst>
                <a:gd name="connsiteX0" fmla="*/ 98164 w 101600"/>
                <a:gd name="connsiteY0" fmla="*/ 7982 h 288757"/>
                <a:gd name="connsiteX1" fmla="*/ 52284 w 101600"/>
                <a:gd name="connsiteY1" fmla="*/ 24639 h 288757"/>
                <a:gd name="connsiteX2" fmla="*/ 8665 w 101600"/>
                <a:gd name="connsiteY2" fmla="*/ 7635 h 288757"/>
                <a:gd name="connsiteX3" fmla="*/ 5729 w 101600"/>
                <a:gd name="connsiteY3" fmla="*/ 7314 h 288757"/>
                <a:gd name="connsiteX4" fmla="*/ 4387 w 101600"/>
                <a:gd name="connsiteY4" fmla="*/ 8720 h 288757"/>
                <a:gd name="connsiteX5" fmla="*/ 4227 w 101600"/>
                <a:gd name="connsiteY5" fmla="*/ 9453 h 288757"/>
                <a:gd name="connsiteX6" fmla="*/ 4034 w 101600"/>
                <a:gd name="connsiteY6" fmla="*/ 4031 h 288757"/>
                <a:gd name="connsiteX7" fmla="*/ 40343 w 101600"/>
                <a:gd name="connsiteY7" fmla="*/ 289409 h 288757"/>
                <a:gd name="connsiteX8" fmla="*/ 62037 w 101600"/>
                <a:gd name="connsiteY8" fmla="*/ 289409 h 288757"/>
                <a:gd name="connsiteX9" fmla="*/ 101666 w 101600"/>
                <a:gd name="connsiteY9" fmla="*/ 5817 h 288757"/>
                <a:gd name="connsiteX10" fmla="*/ 98164 w 101600"/>
                <a:gd name="connsiteY10" fmla="*/ 7982 h 288757"/>
                <a:gd name="connsiteX11" fmla="*/ 98164 w 101600"/>
                <a:gd name="connsiteY11" fmla="*/ 7982 h 28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600" h="288757">
                  <a:moveTo>
                    <a:pt x="98164" y="7982"/>
                  </a:moveTo>
                  <a:cubicBezTo>
                    <a:pt x="82881" y="13661"/>
                    <a:pt x="52284" y="24639"/>
                    <a:pt x="52284" y="24639"/>
                  </a:cubicBezTo>
                  <a:cubicBezTo>
                    <a:pt x="52284" y="24639"/>
                    <a:pt x="18301" y="11239"/>
                    <a:pt x="8665" y="7635"/>
                  </a:cubicBezTo>
                  <a:cubicBezTo>
                    <a:pt x="7868" y="6870"/>
                    <a:pt x="6783" y="6806"/>
                    <a:pt x="5729" y="7314"/>
                  </a:cubicBezTo>
                  <a:cubicBezTo>
                    <a:pt x="5408" y="7442"/>
                    <a:pt x="4548" y="8335"/>
                    <a:pt x="4387" y="8720"/>
                  </a:cubicBezTo>
                  <a:cubicBezTo>
                    <a:pt x="4291" y="8977"/>
                    <a:pt x="4259" y="9196"/>
                    <a:pt x="4227" y="9453"/>
                  </a:cubicBezTo>
                  <a:cubicBezTo>
                    <a:pt x="4162" y="9838"/>
                    <a:pt x="3938" y="3613"/>
                    <a:pt x="4034" y="4031"/>
                  </a:cubicBezTo>
                  <a:cubicBezTo>
                    <a:pt x="15232" y="60536"/>
                    <a:pt x="39134" y="289409"/>
                    <a:pt x="40343" y="289409"/>
                  </a:cubicBezTo>
                  <a:lnTo>
                    <a:pt x="62037" y="289409"/>
                  </a:lnTo>
                  <a:cubicBezTo>
                    <a:pt x="63251" y="289409"/>
                    <a:pt x="89351" y="62360"/>
                    <a:pt x="101666" y="5817"/>
                  </a:cubicBezTo>
                  <a:cubicBezTo>
                    <a:pt x="102089" y="3865"/>
                    <a:pt x="100303" y="7148"/>
                    <a:pt x="98164" y="7982"/>
                  </a:cubicBezTo>
                  <a:lnTo>
                    <a:pt x="98164" y="798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37863" y="572758"/>
            <a:ext cx="3007988"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目录</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sz="2400" dirty="0">
                <a:solidFill>
                  <a:srgbClr val="1369B2"/>
                </a:solidFill>
                <a:latin typeface="微软雅黑" panose="020B0503020204020204" pitchFamily="34" charset="-122"/>
                <a:ea typeface="微软雅黑" panose="020B0503020204020204" pitchFamily="34" charset="-122"/>
                <a:cs typeface="+mn-ea"/>
                <a:sym typeface="+mn-lt"/>
              </a:rPr>
              <a:t>Contents</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45" name="组合 44"/>
          <p:cNvGrpSpPr/>
          <p:nvPr>
            <p:custDataLst>
              <p:tags r:id="rId1"/>
            </p:custDataLst>
          </p:nvPr>
        </p:nvGrpSpPr>
        <p:grpSpPr>
          <a:xfrm>
            <a:off x="2999206" y="1509925"/>
            <a:ext cx="1192190" cy="613062"/>
            <a:chOff x="2215144" y="982844"/>
            <a:chExt cx="1244730" cy="842780"/>
          </a:xfrm>
        </p:grpSpPr>
        <p:sp>
          <p:nvSpPr>
            <p:cNvPr id="46" name="平行四边形 45"/>
            <p:cNvSpPr/>
            <p:nvPr>
              <p:custDataLst>
                <p:tags r:id="rId2"/>
              </p:custDataLst>
            </p:nvPr>
          </p:nvSpPr>
          <p:spPr>
            <a:xfrm>
              <a:off x="2215144" y="982844"/>
              <a:ext cx="1120898" cy="842780"/>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47" name="文本框 9"/>
            <p:cNvSpPr txBox="1"/>
            <p:nvPr>
              <p:custDataLst>
                <p:tags r:id="rId3"/>
              </p:custDataLst>
            </p:nvPr>
          </p:nvSpPr>
          <p:spPr>
            <a:xfrm>
              <a:off x="2393075" y="1005670"/>
              <a:ext cx="1066799" cy="803893"/>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48" name="组合 47"/>
          <p:cNvGrpSpPr/>
          <p:nvPr>
            <p:custDataLst>
              <p:tags r:id="rId4"/>
            </p:custDataLst>
          </p:nvPr>
        </p:nvGrpSpPr>
        <p:grpSpPr>
          <a:xfrm>
            <a:off x="2999206" y="2288722"/>
            <a:ext cx="1192190" cy="617855"/>
            <a:chOff x="2215144" y="2026500"/>
            <a:chExt cx="1244730" cy="850129"/>
          </a:xfrm>
        </p:grpSpPr>
        <p:sp>
          <p:nvSpPr>
            <p:cNvPr id="49" name="平行四边形 48"/>
            <p:cNvSpPr/>
            <p:nvPr>
              <p:custDataLst>
                <p:tags r:id="rId5"/>
              </p:custDataLst>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0" name="文本框 10"/>
            <p:cNvSpPr txBox="1"/>
            <p:nvPr>
              <p:custDataLst>
                <p:tags r:id="rId6"/>
              </p:custDataLst>
            </p:nvPr>
          </p:nvSpPr>
          <p:spPr>
            <a:xfrm>
              <a:off x="2393075" y="2026500"/>
              <a:ext cx="1066799" cy="803896"/>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1" name="组合 50"/>
          <p:cNvGrpSpPr/>
          <p:nvPr>
            <p:custDataLst>
              <p:tags r:id="rId7"/>
            </p:custDataLst>
          </p:nvPr>
        </p:nvGrpSpPr>
        <p:grpSpPr>
          <a:xfrm>
            <a:off x="2999206" y="3072312"/>
            <a:ext cx="1192190" cy="614045"/>
            <a:chOff x="2215144" y="3084852"/>
            <a:chExt cx="1244730" cy="844793"/>
          </a:xfrm>
        </p:grpSpPr>
        <p:sp>
          <p:nvSpPr>
            <p:cNvPr id="52" name="平行四边形 51"/>
            <p:cNvSpPr/>
            <p:nvPr>
              <p:custDataLst>
                <p:tags r:id="rId8"/>
              </p:custDataLst>
            </p:nvPr>
          </p:nvSpPr>
          <p:spPr>
            <a:xfrm>
              <a:off x="2215144" y="3084852"/>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3" name="文本框 11"/>
            <p:cNvSpPr txBox="1"/>
            <p:nvPr>
              <p:custDataLst>
                <p:tags r:id="rId9"/>
              </p:custDataLst>
            </p:nvPr>
          </p:nvSpPr>
          <p:spPr>
            <a:xfrm>
              <a:off x="2393075" y="3125750"/>
              <a:ext cx="1066799" cy="803895"/>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0" name="组合 59"/>
          <p:cNvGrpSpPr/>
          <p:nvPr>
            <p:custDataLst>
              <p:tags r:id="rId10"/>
            </p:custDataLst>
          </p:nvPr>
        </p:nvGrpSpPr>
        <p:grpSpPr>
          <a:xfrm>
            <a:off x="3904758" y="1501046"/>
            <a:ext cx="5496560" cy="612775"/>
            <a:chOff x="4315150" y="953426"/>
            <a:chExt cx="4122956" cy="539804"/>
          </a:xfrm>
        </p:grpSpPr>
        <p:sp>
          <p:nvSpPr>
            <p:cNvPr id="61" name="矩形 60"/>
            <p:cNvSpPr/>
            <p:nvPr>
              <p:custDataLst>
                <p:tags r:id="rId11"/>
              </p:custDataLst>
            </p:nvPr>
          </p:nvSpPr>
          <p:spPr>
            <a:xfrm>
              <a:off x="4841196" y="1036090"/>
              <a:ext cx="2827147" cy="331154"/>
            </a:xfrm>
            <a:prstGeom prst="rect">
              <a:avLst/>
            </a:prstGeom>
            <a:ln w="15875">
              <a:noFill/>
            </a:ln>
          </p:spPr>
          <p:txBody>
            <a:bodyPr wrap="square" lIns="68580" tIns="34290" rIns="68580" bIns="34290">
              <a:spAutoFit/>
            </a:bodyPr>
            <a:lstStyle/>
            <a:p>
              <a:r>
                <a:rPr lang="zh-CN" altLang="en-US" sz="2000" dirty="0">
                  <a:solidFill>
                    <a:srgbClr val="595959"/>
                  </a:solidFill>
                  <a:latin typeface="微软雅黑" panose="020B0503020204020204" pitchFamily="34" charset="-122"/>
                  <a:ea typeface="微软雅黑" panose="020B0503020204020204" pitchFamily="34" charset="-122"/>
                  <a:cs typeface="+mn-ea"/>
                  <a:sym typeface="+mn-lt"/>
                </a:rPr>
                <a:t>数据管理的发展</a:t>
              </a:r>
              <a:endParaRPr lang="zh-CN" altLang="en-US" sz="2000"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2" name="平行四边形 61"/>
            <p:cNvSpPr/>
            <p:nvPr>
              <p:custDataLst>
                <p:tags r:id="rId12"/>
              </p:custDataLst>
            </p:nvPr>
          </p:nvSpPr>
          <p:spPr>
            <a:xfrm>
              <a:off x="4315150" y="953426"/>
              <a:ext cx="4122956" cy="539804"/>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3" name="组合 62"/>
          <p:cNvGrpSpPr/>
          <p:nvPr>
            <p:custDataLst>
              <p:tags r:id="rId13"/>
            </p:custDataLst>
          </p:nvPr>
        </p:nvGrpSpPr>
        <p:grpSpPr>
          <a:xfrm>
            <a:off x="3904758" y="2278286"/>
            <a:ext cx="5496560" cy="612775"/>
            <a:chOff x="4315150" y="1647579"/>
            <a:chExt cx="4122956" cy="539804"/>
          </a:xfrm>
        </p:grpSpPr>
        <p:sp>
          <p:nvSpPr>
            <p:cNvPr id="64" name="矩形 63"/>
            <p:cNvSpPr/>
            <p:nvPr>
              <p:custDataLst>
                <p:tags r:id="rId14"/>
              </p:custDataLst>
            </p:nvPr>
          </p:nvSpPr>
          <p:spPr>
            <a:xfrm>
              <a:off x="4840998" y="1730368"/>
              <a:ext cx="3238445" cy="331154"/>
            </a:xfrm>
            <a:prstGeom prst="rect">
              <a:avLst/>
            </a:prstGeom>
            <a:ln w="15875">
              <a:noFill/>
            </a:ln>
          </p:spPr>
          <p:txBody>
            <a:bodyPr wrap="square" lIns="68580" tIns="34290" rIns="68580" bIns="3429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数据库系统的组成</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65" name="平行四边形 64"/>
            <p:cNvSpPr/>
            <p:nvPr>
              <p:custDataLst>
                <p:tags r:id="rId15"/>
              </p:custDataLst>
            </p:nvPr>
          </p:nvSpPr>
          <p:spPr>
            <a:xfrm>
              <a:off x="4315150" y="1647579"/>
              <a:ext cx="4122956" cy="539804"/>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6" name="组合 65"/>
          <p:cNvGrpSpPr/>
          <p:nvPr>
            <p:custDataLst>
              <p:tags r:id="rId16"/>
            </p:custDataLst>
          </p:nvPr>
        </p:nvGrpSpPr>
        <p:grpSpPr>
          <a:xfrm>
            <a:off x="3904758" y="3055526"/>
            <a:ext cx="5496560" cy="612775"/>
            <a:chOff x="4315150" y="2341731"/>
            <a:chExt cx="4122956" cy="539804"/>
          </a:xfrm>
        </p:grpSpPr>
        <p:sp>
          <p:nvSpPr>
            <p:cNvPr id="67" name="矩形 66"/>
            <p:cNvSpPr/>
            <p:nvPr>
              <p:custDataLst>
                <p:tags r:id="rId17"/>
              </p:custDataLst>
            </p:nvPr>
          </p:nvSpPr>
          <p:spPr>
            <a:xfrm>
              <a:off x="4840998" y="2424520"/>
              <a:ext cx="3437543" cy="331154"/>
            </a:xfrm>
            <a:prstGeom prst="rect">
              <a:avLst/>
            </a:prstGeom>
            <a:ln w="15875">
              <a:noFill/>
            </a:ln>
          </p:spPr>
          <p:txBody>
            <a:bodyPr wrap="square" lIns="68580" tIns="34290" rIns="68580" bIns="34290">
              <a:spAutoFit/>
            </a:bodyPr>
            <a:lstStyle/>
            <a:p>
              <a:r>
                <a:rPr lang="zh-CN" altLang="en-US" sz="2000" dirty="0">
                  <a:solidFill>
                    <a:srgbClr val="595959"/>
                  </a:solidFill>
                  <a:latin typeface="微软雅黑" panose="020B0503020204020204" pitchFamily="34" charset="-122"/>
                  <a:ea typeface="微软雅黑" panose="020B0503020204020204" pitchFamily="34" charset="-122"/>
                  <a:cs typeface="+mn-ea"/>
                  <a:sym typeface="+mn-lt"/>
                </a:rPr>
                <a:t>数据库系统结构</a:t>
              </a:r>
              <a:endParaRPr lang="zh-CN" altLang="en-US" sz="2000"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8" name="平行四边形 67"/>
            <p:cNvSpPr/>
            <p:nvPr>
              <p:custDataLst>
                <p:tags r:id="rId18"/>
              </p:custDataLst>
            </p:nvPr>
          </p:nvSpPr>
          <p:spPr>
            <a:xfrm>
              <a:off x="4315150" y="2341731"/>
              <a:ext cx="4122956" cy="539804"/>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 name="组合 1"/>
          <p:cNvGrpSpPr/>
          <p:nvPr>
            <p:custDataLst>
              <p:tags r:id="rId19"/>
            </p:custDataLst>
          </p:nvPr>
        </p:nvGrpSpPr>
        <p:grpSpPr>
          <a:xfrm>
            <a:off x="2964916" y="3852092"/>
            <a:ext cx="1192190" cy="612775"/>
            <a:chOff x="2215144" y="3084852"/>
            <a:chExt cx="1244730" cy="843130"/>
          </a:xfrm>
        </p:grpSpPr>
        <p:sp>
          <p:nvSpPr>
            <p:cNvPr id="3" name="平行四边形 2"/>
            <p:cNvSpPr/>
            <p:nvPr>
              <p:custDataLst>
                <p:tags r:id="rId20"/>
              </p:custDataLst>
            </p:nvPr>
          </p:nvSpPr>
          <p:spPr>
            <a:xfrm>
              <a:off x="2215144" y="3084852"/>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4" name="文本框 11"/>
            <p:cNvSpPr txBox="1"/>
            <p:nvPr>
              <p:custDataLst>
                <p:tags r:id="rId21"/>
              </p:custDataLst>
            </p:nvPr>
          </p:nvSpPr>
          <p:spPr>
            <a:xfrm>
              <a:off x="2393075" y="3125750"/>
              <a:ext cx="1066799" cy="802232"/>
            </a:xfrm>
            <a:prstGeom prst="rect">
              <a:avLst/>
            </a:prstGeom>
            <a:noFill/>
          </p:spPr>
          <p:txBody>
            <a:bodyPr wrap="square" rtlCol="0">
              <a:spAutoFit/>
            </a:bodyPr>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 name="组合 4"/>
          <p:cNvGrpSpPr/>
          <p:nvPr>
            <p:custDataLst>
              <p:tags r:id="rId22"/>
            </p:custDataLst>
          </p:nvPr>
        </p:nvGrpSpPr>
        <p:grpSpPr>
          <a:xfrm>
            <a:off x="3870468" y="3832766"/>
            <a:ext cx="5496560" cy="612775"/>
            <a:chOff x="4315150" y="2341731"/>
            <a:chExt cx="4122956" cy="539804"/>
          </a:xfrm>
        </p:grpSpPr>
        <p:sp>
          <p:nvSpPr>
            <p:cNvPr id="6" name="矩形 5"/>
            <p:cNvSpPr/>
            <p:nvPr>
              <p:custDataLst>
                <p:tags r:id="rId23"/>
              </p:custDataLst>
            </p:nvPr>
          </p:nvSpPr>
          <p:spPr>
            <a:xfrm>
              <a:off x="4840998" y="2424520"/>
              <a:ext cx="3437543" cy="331154"/>
            </a:xfrm>
            <a:prstGeom prst="rect">
              <a:avLst/>
            </a:prstGeom>
            <a:ln w="15875">
              <a:noFill/>
            </a:ln>
          </p:spPr>
          <p:txBody>
            <a:bodyPr wrap="square" lIns="68580" tIns="34290" rIns="68580" bIns="34290">
              <a:spAutoFit/>
            </a:bodyPr>
            <a:p>
              <a:r>
                <a:rPr lang="zh-CN" altLang="en-US" sz="2000" dirty="0">
                  <a:solidFill>
                    <a:srgbClr val="595959"/>
                  </a:solidFill>
                  <a:latin typeface="微软雅黑" panose="020B0503020204020204" pitchFamily="34" charset="-122"/>
                  <a:ea typeface="微软雅黑" panose="020B0503020204020204" pitchFamily="34" charset="-122"/>
                  <a:cs typeface="+mn-ea"/>
                  <a:sym typeface="+mn-lt"/>
                </a:rPr>
                <a:t>数据模型</a:t>
              </a:r>
              <a:endParaRPr lang="zh-CN" altLang="en-US" sz="2000"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7" name="平行四边形 6"/>
            <p:cNvSpPr/>
            <p:nvPr>
              <p:custDataLst>
                <p:tags r:id="rId24"/>
              </p:custDataLst>
            </p:nvPr>
          </p:nvSpPr>
          <p:spPr>
            <a:xfrm>
              <a:off x="4315150" y="2341731"/>
              <a:ext cx="4122956" cy="539804"/>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8" name="组合 7"/>
          <p:cNvGrpSpPr/>
          <p:nvPr>
            <p:custDataLst>
              <p:tags r:id="rId25"/>
            </p:custDataLst>
          </p:nvPr>
        </p:nvGrpSpPr>
        <p:grpSpPr>
          <a:xfrm>
            <a:off x="2940151" y="4630602"/>
            <a:ext cx="1192190" cy="612775"/>
            <a:chOff x="2215144" y="3084852"/>
            <a:chExt cx="1244730" cy="843130"/>
          </a:xfrm>
        </p:grpSpPr>
        <p:sp>
          <p:nvSpPr>
            <p:cNvPr id="9" name="平行四边形 8"/>
            <p:cNvSpPr/>
            <p:nvPr>
              <p:custDataLst>
                <p:tags r:id="rId26"/>
              </p:custDataLst>
            </p:nvPr>
          </p:nvSpPr>
          <p:spPr>
            <a:xfrm>
              <a:off x="2215144" y="3084852"/>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10" name="文本框 11"/>
            <p:cNvSpPr txBox="1"/>
            <p:nvPr>
              <p:custDataLst>
                <p:tags r:id="rId27"/>
              </p:custDataLst>
            </p:nvPr>
          </p:nvSpPr>
          <p:spPr>
            <a:xfrm>
              <a:off x="2393075" y="3125750"/>
              <a:ext cx="1066799" cy="802232"/>
            </a:xfrm>
            <a:prstGeom prst="rect">
              <a:avLst/>
            </a:prstGeom>
            <a:noFill/>
          </p:spPr>
          <p:txBody>
            <a:bodyPr wrap="square" rtlCol="0">
              <a:spAutoFit/>
            </a:bodyPr>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05</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custDataLst>
              <p:tags r:id="rId28"/>
            </p:custDataLst>
          </p:nvPr>
        </p:nvGrpSpPr>
        <p:grpSpPr>
          <a:xfrm>
            <a:off x="3845703" y="4610006"/>
            <a:ext cx="5496560" cy="612775"/>
            <a:chOff x="4315150" y="2341731"/>
            <a:chExt cx="4122956" cy="539804"/>
          </a:xfrm>
        </p:grpSpPr>
        <p:sp>
          <p:nvSpPr>
            <p:cNvPr id="12" name="矩形 11"/>
            <p:cNvSpPr/>
            <p:nvPr>
              <p:custDataLst>
                <p:tags r:id="rId29"/>
              </p:custDataLst>
            </p:nvPr>
          </p:nvSpPr>
          <p:spPr>
            <a:xfrm>
              <a:off x="4840998" y="2424520"/>
              <a:ext cx="3437543" cy="331154"/>
            </a:xfrm>
            <a:prstGeom prst="rect">
              <a:avLst/>
            </a:prstGeom>
            <a:ln w="15875">
              <a:noFill/>
            </a:ln>
          </p:spPr>
          <p:txBody>
            <a:bodyPr wrap="square" lIns="68580" tIns="34290" rIns="68580" bIns="34290">
              <a:spAutoFit/>
            </a:bodyPr>
            <a:p>
              <a:r>
                <a:rPr lang="zh-CN" altLang="en-US" sz="2000" dirty="0">
                  <a:solidFill>
                    <a:srgbClr val="595959"/>
                  </a:solidFill>
                  <a:latin typeface="微软雅黑" panose="020B0503020204020204" pitchFamily="34" charset="-122"/>
                  <a:ea typeface="微软雅黑" panose="020B0503020204020204" pitchFamily="34" charset="-122"/>
                  <a:cs typeface="+mn-ea"/>
                  <a:sym typeface="+mn-lt"/>
                </a:rPr>
                <a:t>概念层数据模型</a:t>
              </a:r>
              <a:endParaRPr lang="zh-CN" altLang="en-US" sz="2000"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13" name="平行四边形 12"/>
            <p:cNvSpPr/>
            <p:nvPr>
              <p:custDataLst>
                <p:tags r:id="rId30"/>
              </p:custDataLst>
            </p:nvPr>
          </p:nvSpPr>
          <p:spPr>
            <a:xfrm>
              <a:off x="4315150" y="2341731"/>
              <a:ext cx="4122956" cy="539804"/>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4" name="组合 13"/>
          <p:cNvGrpSpPr/>
          <p:nvPr>
            <p:custDataLst>
              <p:tags r:id="rId31"/>
            </p:custDataLst>
          </p:nvPr>
        </p:nvGrpSpPr>
        <p:grpSpPr>
          <a:xfrm>
            <a:off x="2999206" y="5409112"/>
            <a:ext cx="1192190" cy="612775"/>
            <a:chOff x="2215144" y="3084852"/>
            <a:chExt cx="1244730" cy="843130"/>
          </a:xfrm>
        </p:grpSpPr>
        <p:sp>
          <p:nvSpPr>
            <p:cNvPr id="16" name="平行四边形 15"/>
            <p:cNvSpPr/>
            <p:nvPr>
              <p:custDataLst>
                <p:tags r:id="rId32"/>
              </p:custDataLst>
            </p:nvPr>
          </p:nvSpPr>
          <p:spPr>
            <a:xfrm>
              <a:off x="2215144" y="3084852"/>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17" name="文本框 11"/>
            <p:cNvSpPr txBox="1"/>
            <p:nvPr>
              <p:custDataLst>
                <p:tags r:id="rId33"/>
              </p:custDataLst>
            </p:nvPr>
          </p:nvSpPr>
          <p:spPr>
            <a:xfrm>
              <a:off x="2393075" y="3125750"/>
              <a:ext cx="1066799" cy="802232"/>
            </a:xfrm>
            <a:prstGeom prst="rect">
              <a:avLst/>
            </a:prstGeom>
            <a:noFill/>
          </p:spPr>
          <p:txBody>
            <a:bodyPr wrap="square" rtlCol="0">
              <a:spAutoFit/>
            </a:bodyPr>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06</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8" name="组合 17"/>
          <p:cNvGrpSpPr/>
          <p:nvPr>
            <p:custDataLst>
              <p:tags r:id="rId34"/>
            </p:custDataLst>
          </p:nvPr>
        </p:nvGrpSpPr>
        <p:grpSpPr>
          <a:xfrm>
            <a:off x="3904758" y="5387246"/>
            <a:ext cx="5496560" cy="612775"/>
            <a:chOff x="4315150" y="2341731"/>
            <a:chExt cx="4122956" cy="539804"/>
          </a:xfrm>
        </p:grpSpPr>
        <p:sp>
          <p:nvSpPr>
            <p:cNvPr id="19" name="矩形 18"/>
            <p:cNvSpPr/>
            <p:nvPr>
              <p:custDataLst>
                <p:tags r:id="rId35"/>
              </p:custDataLst>
            </p:nvPr>
          </p:nvSpPr>
          <p:spPr>
            <a:xfrm>
              <a:off x="4840998" y="2424520"/>
              <a:ext cx="3437543" cy="331154"/>
            </a:xfrm>
            <a:prstGeom prst="rect">
              <a:avLst/>
            </a:prstGeom>
            <a:ln w="15875">
              <a:noFill/>
            </a:ln>
          </p:spPr>
          <p:txBody>
            <a:bodyPr wrap="square" lIns="68580" tIns="34290" rIns="68580" bIns="34290">
              <a:spAutoFit/>
            </a:bodyPr>
            <a:p>
              <a:r>
                <a:rPr lang="zh-CN" altLang="en-US" sz="2000" dirty="0">
                  <a:solidFill>
                    <a:srgbClr val="595959"/>
                  </a:solidFill>
                  <a:latin typeface="微软雅黑" panose="020B0503020204020204" pitchFamily="34" charset="-122"/>
                  <a:ea typeface="微软雅黑" panose="020B0503020204020204" pitchFamily="34" charset="-122"/>
                  <a:cs typeface="+mn-ea"/>
                  <a:sym typeface="+mn-lt"/>
                </a:rPr>
                <a:t>组织层数据模型</a:t>
              </a:r>
              <a:endParaRPr lang="zh-CN" altLang="en-US" sz="2000"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20" name="平行四边形 19"/>
            <p:cNvSpPr/>
            <p:nvPr>
              <p:custDataLst>
                <p:tags r:id="rId36"/>
              </p:custDataLst>
            </p:nvPr>
          </p:nvSpPr>
          <p:spPr>
            <a:xfrm>
              <a:off x="4315150" y="2341731"/>
              <a:ext cx="4122956" cy="539804"/>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1" name="组合 20"/>
          <p:cNvGrpSpPr/>
          <p:nvPr>
            <p:custDataLst>
              <p:tags r:id="rId37"/>
            </p:custDataLst>
          </p:nvPr>
        </p:nvGrpSpPr>
        <p:grpSpPr>
          <a:xfrm>
            <a:off x="3029686" y="6187622"/>
            <a:ext cx="1192190" cy="613289"/>
            <a:chOff x="2215144" y="3084852"/>
            <a:chExt cx="1244730" cy="843837"/>
          </a:xfrm>
        </p:grpSpPr>
        <p:sp>
          <p:nvSpPr>
            <p:cNvPr id="22" name="平行四边形 21"/>
            <p:cNvSpPr/>
            <p:nvPr>
              <p:custDataLst>
                <p:tags r:id="rId38"/>
              </p:custDataLst>
            </p:nvPr>
          </p:nvSpPr>
          <p:spPr>
            <a:xfrm>
              <a:off x="2215144" y="3084852"/>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23" name="文本框 11"/>
            <p:cNvSpPr txBox="1"/>
            <p:nvPr>
              <p:custDataLst>
                <p:tags r:id="rId39"/>
              </p:custDataLst>
            </p:nvPr>
          </p:nvSpPr>
          <p:spPr>
            <a:xfrm>
              <a:off x="2393075" y="3125750"/>
              <a:ext cx="1066799" cy="802939"/>
            </a:xfrm>
            <a:prstGeom prst="rect">
              <a:avLst/>
            </a:prstGeom>
            <a:noFill/>
          </p:spPr>
          <p:txBody>
            <a:bodyPr wrap="square" rtlCol="0">
              <a:spAutoFit/>
            </a:bodyPr>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07</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24" name="组合 23"/>
          <p:cNvGrpSpPr/>
          <p:nvPr>
            <p:custDataLst>
              <p:tags r:id="rId40"/>
            </p:custDataLst>
          </p:nvPr>
        </p:nvGrpSpPr>
        <p:grpSpPr>
          <a:xfrm>
            <a:off x="3935238" y="6164486"/>
            <a:ext cx="5496560" cy="612775"/>
            <a:chOff x="4315150" y="2341731"/>
            <a:chExt cx="4122956" cy="539804"/>
          </a:xfrm>
        </p:grpSpPr>
        <p:sp>
          <p:nvSpPr>
            <p:cNvPr id="25" name="矩形 24"/>
            <p:cNvSpPr/>
            <p:nvPr>
              <p:custDataLst>
                <p:tags r:id="rId41"/>
              </p:custDataLst>
            </p:nvPr>
          </p:nvSpPr>
          <p:spPr>
            <a:xfrm>
              <a:off x="4840998" y="2424520"/>
              <a:ext cx="3437543" cy="331154"/>
            </a:xfrm>
            <a:prstGeom prst="rect">
              <a:avLst/>
            </a:prstGeom>
            <a:ln w="15875">
              <a:noFill/>
            </a:ln>
          </p:spPr>
          <p:txBody>
            <a:bodyPr wrap="square" lIns="68580" tIns="34290" rIns="68580" bIns="34290">
              <a:spAutoFit/>
            </a:bodyPr>
            <a:p>
              <a:r>
                <a:rPr lang="zh-CN" altLang="en-US" sz="2000" dirty="0">
                  <a:solidFill>
                    <a:srgbClr val="595959"/>
                  </a:solidFill>
                  <a:latin typeface="微软雅黑" panose="020B0503020204020204" pitchFamily="34" charset="-122"/>
                  <a:ea typeface="微软雅黑" panose="020B0503020204020204" pitchFamily="34" charset="-122"/>
                  <a:cs typeface="+mn-ea"/>
                  <a:sym typeface="+mn-lt"/>
                </a:rPr>
                <a:t>三级模式二级映像与数据独立性</a:t>
              </a:r>
              <a:endParaRPr lang="zh-CN" altLang="en-US" sz="2000"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26" name="平行四边形 25"/>
            <p:cNvSpPr/>
            <p:nvPr>
              <p:custDataLst>
                <p:tags r:id="rId42"/>
              </p:custDataLst>
            </p:nvPr>
          </p:nvSpPr>
          <p:spPr>
            <a:xfrm>
              <a:off x="4315150" y="2341731"/>
              <a:ext cx="4122956" cy="539804"/>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pPr algn="l">
              <a:buClrTx/>
              <a:buSzTx/>
              <a:buFontTx/>
            </a:pPr>
            <a:r>
              <a:rPr lang="zh-CN" sz="4800" dirty="0">
                <a:solidFill>
                  <a:srgbClr val="1369B2"/>
                </a:solidFill>
                <a:latin typeface="微软雅黑" panose="020B0503020204020204" pitchFamily="34" charset="-122"/>
                <a:ea typeface="微软雅黑" panose="020B0503020204020204" pitchFamily="34" charset="-122"/>
                <a:cs typeface="+mn-ea"/>
                <a:sym typeface="+mn-lt"/>
              </a:rPr>
              <a:t>数据库系统的组成</a:t>
            </a:r>
            <a:endParaRPr lang="zh-CN" sz="48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1.2</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数据库系统的组成</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是</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什么</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2" name="图片 11"/>
          <p:cNvPicPr>
            <a:picLocks noChangeAspect="1"/>
          </p:cNvPicPr>
          <p:nvPr/>
        </p:nvPicPr>
        <p:blipFill>
          <a:blip r:embed="rId1"/>
          <a:stretch>
            <a:fillRect/>
          </a:stretch>
        </p:blipFill>
        <p:spPr>
          <a:xfrm>
            <a:off x="944880" y="2215515"/>
            <a:ext cx="2797810" cy="3898265"/>
          </a:xfrm>
          <a:prstGeom prst="rect">
            <a:avLst/>
          </a:prstGeom>
        </p:spPr>
      </p:pic>
      <p:sp>
        <p:nvSpPr>
          <p:cNvPr id="13" name="椭圆形标注 12"/>
          <p:cNvSpPr/>
          <p:nvPr/>
        </p:nvSpPr>
        <p:spPr>
          <a:xfrm>
            <a:off x="2968625" y="184721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14" name="TextBox 35"/>
          <p:cNvSpPr txBox="1">
            <a:spLocks noChangeArrowheads="1"/>
          </p:cNvSpPr>
          <p:nvPr/>
        </p:nvSpPr>
        <p:spPr bwMode="auto">
          <a:xfrm>
            <a:off x="3247390" y="192532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379720" y="3375660"/>
            <a:ext cx="6187440" cy="582295"/>
            <a:chOff x="8472" y="5316"/>
            <a:chExt cx="9744" cy="917"/>
          </a:xfrm>
        </p:grpSpPr>
        <p:sp>
          <p:nvSpPr>
            <p:cNvPr id="15" name="TextBox 35"/>
            <p:cNvSpPr txBox="1">
              <a:spLocks noChangeArrowheads="1"/>
            </p:cNvSpPr>
            <p:nvPr/>
          </p:nvSpPr>
          <p:spPr bwMode="auto">
            <a:xfrm>
              <a:off x="9159" y="5316"/>
              <a:ext cx="905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了解数据库系统的组成</a:t>
              </a:r>
              <a:endParaRPr lang="zh-CN" altLang="en-US" sz="2000" dirty="0">
                <a:solidFill>
                  <a:srgbClr val="595959"/>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8472" y="5571"/>
              <a:ext cx="638" cy="638"/>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custDataLst>
              <p:tags r:id="rId1"/>
            </p:custDataLst>
          </p:nvPr>
        </p:nvGrpSpPr>
        <p:grpSpPr>
          <a:xfrm>
            <a:off x="4301490" y="922020"/>
            <a:ext cx="3587750" cy="76200"/>
            <a:chOff x="6774" y="1452"/>
            <a:chExt cx="5650" cy="120"/>
          </a:xfrm>
        </p:grpSpPr>
        <p:sp>
          <p:nvSpPr>
            <p:cNvPr id="5" name="矩形 4"/>
            <p:cNvSpPr/>
            <p:nvPr>
              <p:custDataLst>
                <p:tags r:id="rId2"/>
              </p:custDataLst>
            </p:nvPr>
          </p:nvSpPr>
          <p:spPr>
            <a:xfrm flipV="1">
              <a:off x="6774" y="1452"/>
              <a:ext cx="5651"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6774" y="1452"/>
              <a:ext cx="1390"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 name="Title 6"/>
          <p:cNvSpPr txBox="1"/>
          <p:nvPr>
            <p:custDataLst>
              <p:tags r:id="rId4"/>
            </p:custDataLst>
          </p:nvPr>
        </p:nvSpPr>
        <p:spPr>
          <a:xfrm>
            <a:off x="4301295" y="274955"/>
            <a:ext cx="349123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数据库系统的组成</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42" name="文本框 441"/>
          <p:cNvSpPr txBox="1"/>
          <p:nvPr>
            <p:custDataLst>
              <p:tags r:id="rId5"/>
            </p:custDataLst>
          </p:nvPr>
        </p:nvSpPr>
        <p:spPr>
          <a:xfrm>
            <a:off x="1664335" y="1341755"/>
            <a:ext cx="4931410" cy="4982210"/>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数据库</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数据库管理系统（及其开发工具）</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应用程序</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数据库管理员</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硬件平台及数据库 </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软件 </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人员 </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443" name="icon_1"/>
          <p:cNvGrpSpPr>
            <a:grpSpLocks noChangeAspect="1"/>
          </p:cNvGrpSpPr>
          <p:nvPr>
            <p:custDataLst>
              <p:tags r:id="rId6"/>
            </p:custDataLst>
          </p:nvPr>
        </p:nvGrpSpPr>
        <p:grpSpPr>
          <a:xfrm>
            <a:off x="1102130" y="1434423"/>
            <a:ext cx="311573" cy="406400"/>
            <a:chOff x="6271419" y="3521869"/>
            <a:chExt cx="1171575" cy="1527175"/>
          </a:xfrm>
          <a:solidFill>
            <a:schemeClr val="accent1"/>
          </a:solidFill>
        </p:grpSpPr>
        <p:sp>
          <p:nvSpPr>
            <p:cNvPr id="444" name="PA-任意多边形: 形状 1518"/>
            <p:cNvSpPr/>
            <p:nvPr>
              <p:custDataLst>
                <p:tags r:id="rId7"/>
              </p:custDataLst>
            </p:nvPr>
          </p:nvSpPr>
          <p:spPr>
            <a:xfrm>
              <a:off x="6271419" y="3521869"/>
              <a:ext cx="1171575" cy="1527175"/>
            </a:xfrm>
            <a:custGeom>
              <a:avLst/>
              <a:gdLst>
                <a:gd name="connsiteX0" fmla="*/ 1145381 w 1171575"/>
                <a:gd name="connsiteY0" fmla="*/ 2381 h 1527175"/>
                <a:gd name="connsiteX1" fmla="*/ 332581 w 1171575"/>
                <a:gd name="connsiteY1" fmla="*/ 2381 h 1527175"/>
                <a:gd name="connsiteX2" fmla="*/ 307181 w 1171575"/>
                <a:gd name="connsiteY2" fmla="*/ 27781 h 1527175"/>
                <a:gd name="connsiteX3" fmla="*/ 307181 w 1171575"/>
                <a:gd name="connsiteY3" fmla="*/ 180181 h 1527175"/>
                <a:gd name="connsiteX4" fmla="*/ 180181 w 1171575"/>
                <a:gd name="connsiteY4" fmla="*/ 180181 h 1527175"/>
                <a:gd name="connsiteX5" fmla="*/ 154781 w 1171575"/>
                <a:gd name="connsiteY5" fmla="*/ 205581 h 1527175"/>
                <a:gd name="connsiteX6" fmla="*/ 154781 w 1171575"/>
                <a:gd name="connsiteY6" fmla="*/ 357981 h 1527175"/>
                <a:gd name="connsiteX7" fmla="*/ 27781 w 1171575"/>
                <a:gd name="connsiteY7" fmla="*/ 357981 h 1527175"/>
                <a:gd name="connsiteX8" fmla="*/ 2381 w 1171575"/>
                <a:gd name="connsiteY8" fmla="*/ 383381 h 1527175"/>
                <a:gd name="connsiteX9" fmla="*/ 2381 w 1171575"/>
                <a:gd name="connsiteY9" fmla="*/ 1500981 h 1527175"/>
                <a:gd name="connsiteX10" fmla="*/ 27781 w 1171575"/>
                <a:gd name="connsiteY10" fmla="*/ 1526381 h 1527175"/>
                <a:gd name="connsiteX11" fmla="*/ 840581 w 1171575"/>
                <a:gd name="connsiteY11" fmla="*/ 1526381 h 1527175"/>
                <a:gd name="connsiteX12" fmla="*/ 865981 w 1171575"/>
                <a:gd name="connsiteY12" fmla="*/ 1500981 h 1527175"/>
                <a:gd name="connsiteX13" fmla="*/ 865981 w 1171575"/>
                <a:gd name="connsiteY13" fmla="*/ 1348581 h 1527175"/>
                <a:gd name="connsiteX14" fmla="*/ 992981 w 1171575"/>
                <a:gd name="connsiteY14" fmla="*/ 1348581 h 1527175"/>
                <a:gd name="connsiteX15" fmla="*/ 1018381 w 1171575"/>
                <a:gd name="connsiteY15" fmla="*/ 1323181 h 1527175"/>
                <a:gd name="connsiteX16" fmla="*/ 1018381 w 1171575"/>
                <a:gd name="connsiteY16" fmla="*/ 1170781 h 1527175"/>
                <a:gd name="connsiteX17" fmla="*/ 1145381 w 1171575"/>
                <a:gd name="connsiteY17" fmla="*/ 1170781 h 1527175"/>
                <a:gd name="connsiteX18" fmla="*/ 1170781 w 1171575"/>
                <a:gd name="connsiteY18" fmla="*/ 1145381 h 1527175"/>
                <a:gd name="connsiteX19" fmla="*/ 1170781 w 1171575"/>
                <a:gd name="connsiteY19" fmla="*/ 27781 h 1527175"/>
                <a:gd name="connsiteX20" fmla="*/ 1145381 w 1171575"/>
                <a:gd name="connsiteY20" fmla="*/ 2381 h 1527175"/>
                <a:gd name="connsiteX21" fmla="*/ 815181 w 1171575"/>
                <a:gd name="connsiteY21" fmla="*/ 1475581 h 1527175"/>
                <a:gd name="connsiteX22" fmla="*/ 53181 w 1171575"/>
                <a:gd name="connsiteY22" fmla="*/ 1475581 h 1527175"/>
                <a:gd name="connsiteX23" fmla="*/ 53181 w 1171575"/>
                <a:gd name="connsiteY23" fmla="*/ 408781 h 1527175"/>
                <a:gd name="connsiteX24" fmla="*/ 611981 w 1171575"/>
                <a:gd name="connsiteY24" fmla="*/ 408781 h 1527175"/>
                <a:gd name="connsiteX25" fmla="*/ 611981 w 1171575"/>
                <a:gd name="connsiteY25" fmla="*/ 586581 h 1527175"/>
                <a:gd name="connsiteX26" fmla="*/ 637381 w 1171575"/>
                <a:gd name="connsiteY26" fmla="*/ 611981 h 1527175"/>
                <a:gd name="connsiteX27" fmla="*/ 815181 w 1171575"/>
                <a:gd name="connsiteY27" fmla="*/ 611981 h 1527175"/>
                <a:gd name="connsiteX28" fmla="*/ 815181 w 1171575"/>
                <a:gd name="connsiteY28" fmla="*/ 1475581 h 1527175"/>
                <a:gd name="connsiteX29" fmla="*/ 662781 w 1171575"/>
                <a:gd name="connsiteY29" fmla="*/ 561181 h 1527175"/>
                <a:gd name="connsiteX30" fmla="*/ 662781 w 1171575"/>
                <a:gd name="connsiteY30" fmla="*/ 444697 h 1527175"/>
                <a:gd name="connsiteX31" fmla="*/ 779266 w 1171575"/>
                <a:gd name="connsiteY31" fmla="*/ 561181 h 1527175"/>
                <a:gd name="connsiteX32" fmla="*/ 662781 w 1171575"/>
                <a:gd name="connsiteY32" fmla="*/ 561181 h 1527175"/>
                <a:gd name="connsiteX33" fmla="*/ 967581 w 1171575"/>
                <a:gd name="connsiteY33" fmla="*/ 1297781 h 1527175"/>
                <a:gd name="connsiteX34" fmla="*/ 865981 w 1171575"/>
                <a:gd name="connsiteY34" fmla="*/ 1297781 h 1527175"/>
                <a:gd name="connsiteX35" fmla="*/ 865981 w 1171575"/>
                <a:gd name="connsiteY35" fmla="*/ 586581 h 1527175"/>
                <a:gd name="connsiteX36" fmla="*/ 865651 w 1171575"/>
                <a:gd name="connsiteY36" fmla="*/ 584981 h 1527175"/>
                <a:gd name="connsiteX37" fmla="*/ 864356 w 1171575"/>
                <a:gd name="connsiteY37" fmla="*/ 578453 h 1527175"/>
                <a:gd name="connsiteX38" fmla="*/ 864000 w 1171575"/>
                <a:gd name="connsiteY38" fmla="*/ 576802 h 1527175"/>
                <a:gd name="connsiteX39" fmla="*/ 863467 w 1171575"/>
                <a:gd name="connsiteY39" fmla="*/ 575913 h 1527175"/>
                <a:gd name="connsiteX40" fmla="*/ 858564 w 1171575"/>
                <a:gd name="connsiteY40" fmla="*/ 568674 h 1527175"/>
                <a:gd name="connsiteX41" fmla="*/ 655364 w 1171575"/>
                <a:gd name="connsiteY41" fmla="*/ 365474 h 1527175"/>
                <a:gd name="connsiteX42" fmla="*/ 648075 w 1171575"/>
                <a:gd name="connsiteY42" fmla="*/ 360547 h 1527175"/>
                <a:gd name="connsiteX43" fmla="*/ 647211 w 1171575"/>
                <a:gd name="connsiteY43" fmla="*/ 360039 h 1527175"/>
                <a:gd name="connsiteX44" fmla="*/ 645636 w 1171575"/>
                <a:gd name="connsiteY44" fmla="*/ 359683 h 1527175"/>
                <a:gd name="connsiteX45" fmla="*/ 638905 w 1171575"/>
                <a:gd name="connsiteY45" fmla="*/ 358362 h 1527175"/>
                <a:gd name="connsiteX46" fmla="*/ 637432 w 1171575"/>
                <a:gd name="connsiteY46" fmla="*/ 358057 h 1527175"/>
                <a:gd name="connsiteX47" fmla="*/ 205581 w 1171575"/>
                <a:gd name="connsiteY47" fmla="*/ 358057 h 1527175"/>
                <a:gd name="connsiteX48" fmla="*/ 205581 w 1171575"/>
                <a:gd name="connsiteY48" fmla="*/ 230981 h 1527175"/>
                <a:gd name="connsiteX49" fmla="*/ 967581 w 1171575"/>
                <a:gd name="connsiteY49" fmla="*/ 230981 h 1527175"/>
                <a:gd name="connsiteX50" fmla="*/ 967581 w 1171575"/>
                <a:gd name="connsiteY50" fmla="*/ 1297781 h 1527175"/>
                <a:gd name="connsiteX51" fmla="*/ 1119981 w 1171575"/>
                <a:gd name="connsiteY51" fmla="*/ 1119981 h 1527175"/>
                <a:gd name="connsiteX52" fmla="*/ 1018381 w 1171575"/>
                <a:gd name="connsiteY52" fmla="*/ 1119981 h 1527175"/>
                <a:gd name="connsiteX53" fmla="*/ 1018381 w 1171575"/>
                <a:gd name="connsiteY53" fmla="*/ 205581 h 1527175"/>
                <a:gd name="connsiteX54" fmla="*/ 992981 w 1171575"/>
                <a:gd name="connsiteY54" fmla="*/ 180181 h 1527175"/>
                <a:gd name="connsiteX55" fmla="*/ 357981 w 1171575"/>
                <a:gd name="connsiteY55" fmla="*/ 180181 h 1527175"/>
                <a:gd name="connsiteX56" fmla="*/ 357981 w 1171575"/>
                <a:gd name="connsiteY56" fmla="*/ 53181 h 1527175"/>
                <a:gd name="connsiteX57" fmla="*/ 1119981 w 1171575"/>
                <a:gd name="connsiteY57" fmla="*/ 53181 h 1527175"/>
                <a:gd name="connsiteX58" fmla="*/ 1119981 w 1171575"/>
                <a:gd name="connsiteY58" fmla="*/ 1119981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171575" h="1527175">
                  <a:moveTo>
                    <a:pt x="1145381" y="2381"/>
                  </a:moveTo>
                  <a:lnTo>
                    <a:pt x="332581" y="2381"/>
                  </a:lnTo>
                  <a:cubicBezTo>
                    <a:pt x="318554" y="2381"/>
                    <a:pt x="307181" y="13754"/>
                    <a:pt x="307181" y="27781"/>
                  </a:cubicBezTo>
                  <a:lnTo>
                    <a:pt x="307181" y="180181"/>
                  </a:lnTo>
                  <a:lnTo>
                    <a:pt x="180181" y="180181"/>
                  </a:lnTo>
                  <a:cubicBezTo>
                    <a:pt x="166154" y="180181"/>
                    <a:pt x="154781" y="191554"/>
                    <a:pt x="154781" y="205581"/>
                  </a:cubicBezTo>
                  <a:lnTo>
                    <a:pt x="154781" y="357981"/>
                  </a:lnTo>
                  <a:lnTo>
                    <a:pt x="27781" y="357981"/>
                  </a:lnTo>
                  <a:cubicBezTo>
                    <a:pt x="13754" y="357981"/>
                    <a:pt x="2381" y="369354"/>
                    <a:pt x="2381" y="383381"/>
                  </a:cubicBezTo>
                  <a:lnTo>
                    <a:pt x="2381" y="1500981"/>
                  </a:lnTo>
                  <a:cubicBezTo>
                    <a:pt x="2381" y="1515008"/>
                    <a:pt x="13754" y="1526381"/>
                    <a:pt x="27781" y="1526381"/>
                  </a:cubicBezTo>
                  <a:lnTo>
                    <a:pt x="840581" y="1526381"/>
                  </a:lnTo>
                  <a:cubicBezTo>
                    <a:pt x="854608" y="1526381"/>
                    <a:pt x="865981" y="1515008"/>
                    <a:pt x="865981" y="1500981"/>
                  </a:cubicBezTo>
                  <a:lnTo>
                    <a:pt x="865981" y="1348581"/>
                  </a:lnTo>
                  <a:lnTo>
                    <a:pt x="992981" y="1348581"/>
                  </a:lnTo>
                  <a:cubicBezTo>
                    <a:pt x="1007008" y="1348581"/>
                    <a:pt x="1018381" y="1337208"/>
                    <a:pt x="1018381" y="1323181"/>
                  </a:cubicBezTo>
                  <a:lnTo>
                    <a:pt x="1018381" y="1170781"/>
                  </a:lnTo>
                  <a:lnTo>
                    <a:pt x="1145381" y="1170781"/>
                  </a:lnTo>
                  <a:cubicBezTo>
                    <a:pt x="1159408" y="1170781"/>
                    <a:pt x="1170781" y="1159408"/>
                    <a:pt x="1170781" y="1145381"/>
                  </a:cubicBezTo>
                  <a:lnTo>
                    <a:pt x="1170781" y="27781"/>
                  </a:lnTo>
                  <a:cubicBezTo>
                    <a:pt x="1170781" y="13754"/>
                    <a:pt x="1159408" y="2381"/>
                    <a:pt x="1145381" y="2381"/>
                  </a:cubicBezTo>
                  <a:close/>
                  <a:moveTo>
                    <a:pt x="815181" y="1475581"/>
                  </a:moveTo>
                  <a:lnTo>
                    <a:pt x="53181" y="1475581"/>
                  </a:lnTo>
                  <a:lnTo>
                    <a:pt x="53181" y="408781"/>
                  </a:lnTo>
                  <a:lnTo>
                    <a:pt x="611981" y="408781"/>
                  </a:lnTo>
                  <a:lnTo>
                    <a:pt x="611981" y="586581"/>
                  </a:lnTo>
                  <a:cubicBezTo>
                    <a:pt x="611981" y="600608"/>
                    <a:pt x="623354" y="611981"/>
                    <a:pt x="637381" y="611981"/>
                  </a:cubicBezTo>
                  <a:lnTo>
                    <a:pt x="815181" y="611981"/>
                  </a:lnTo>
                  <a:lnTo>
                    <a:pt x="815181" y="1475581"/>
                  </a:lnTo>
                  <a:close/>
                  <a:moveTo>
                    <a:pt x="662781" y="561181"/>
                  </a:moveTo>
                  <a:lnTo>
                    <a:pt x="662781" y="444697"/>
                  </a:lnTo>
                  <a:lnTo>
                    <a:pt x="779266" y="561181"/>
                  </a:lnTo>
                  <a:lnTo>
                    <a:pt x="662781" y="561181"/>
                  </a:lnTo>
                  <a:close/>
                  <a:moveTo>
                    <a:pt x="967581" y="1297781"/>
                  </a:moveTo>
                  <a:lnTo>
                    <a:pt x="865981" y="1297781"/>
                  </a:lnTo>
                  <a:lnTo>
                    <a:pt x="865981" y="586581"/>
                  </a:lnTo>
                  <a:cubicBezTo>
                    <a:pt x="865981" y="586022"/>
                    <a:pt x="865702" y="585540"/>
                    <a:pt x="865651" y="584981"/>
                  </a:cubicBezTo>
                  <a:cubicBezTo>
                    <a:pt x="865524" y="582755"/>
                    <a:pt x="865089" y="580558"/>
                    <a:pt x="864356" y="578453"/>
                  </a:cubicBezTo>
                  <a:cubicBezTo>
                    <a:pt x="864178" y="577920"/>
                    <a:pt x="864229" y="577336"/>
                    <a:pt x="864000" y="576802"/>
                  </a:cubicBezTo>
                  <a:cubicBezTo>
                    <a:pt x="863771" y="576269"/>
                    <a:pt x="863619" y="576243"/>
                    <a:pt x="863467" y="575913"/>
                  </a:cubicBezTo>
                  <a:cubicBezTo>
                    <a:pt x="862266" y="573234"/>
                    <a:pt x="860609" y="570782"/>
                    <a:pt x="858564" y="568674"/>
                  </a:cubicBezTo>
                  <a:lnTo>
                    <a:pt x="655364" y="365474"/>
                  </a:lnTo>
                  <a:cubicBezTo>
                    <a:pt x="653234" y="363426"/>
                    <a:pt x="650767" y="361760"/>
                    <a:pt x="648075" y="360547"/>
                  </a:cubicBezTo>
                  <a:cubicBezTo>
                    <a:pt x="647745" y="360547"/>
                    <a:pt x="647516" y="360166"/>
                    <a:pt x="647211" y="360039"/>
                  </a:cubicBezTo>
                  <a:cubicBezTo>
                    <a:pt x="646906" y="359912"/>
                    <a:pt x="646144" y="359861"/>
                    <a:pt x="645636" y="359683"/>
                  </a:cubicBezTo>
                  <a:cubicBezTo>
                    <a:pt x="643468" y="358927"/>
                    <a:pt x="641201" y="358483"/>
                    <a:pt x="638905" y="358362"/>
                  </a:cubicBezTo>
                  <a:cubicBezTo>
                    <a:pt x="638397" y="358362"/>
                    <a:pt x="637940" y="358057"/>
                    <a:pt x="637432" y="358057"/>
                  </a:cubicBezTo>
                  <a:lnTo>
                    <a:pt x="205581" y="358057"/>
                  </a:lnTo>
                  <a:lnTo>
                    <a:pt x="205581" y="230981"/>
                  </a:lnTo>
                  <a:lnTo>
                    <a:pt x="967581" y="230981"/>
                  </a:lnTo>
                  <a:lnTo>
                    <a:pt x="967581" y="1297781"/>
                  </a:lnTo>
                  <a:close/>
                  <a:moveTo>
                    <a:pt x="1119981" y="1119981"/>
                  </a:moveTo>
                  <a:lnTo>
                    <a:pt x="1018381" y="1119981"/>
                  </a:lnTo>
                  <a:lnTo>
                    <a:pt x="1018381" y="205581"/>
                  </a:lnTo>
                  <a:cubicBezTo>
                    <a:pt x="1018381" y="191554"/>
                    <a:pt x="1007008" y="180181"/>
                    <a:pt x="992981" y="180181"/>
                  </a:cubicBezTo>
                  <a:lnTo>
                    <a:pt x="357981" y="180181"/>
                  </a:lnTo>
                  <a:lnTo>
                    <a:pt x="357981" y="53181"/>
                  </a:lnTo>
                  <a:lnTo>
                    <a:pt x="1119981" y="53181"/>
                  </a:lnTo>
                  <a:lnTo>
                    <a:pt x="1119981" y="11199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45" name="PA-任意多边形: 形状 1519"/>
            <p:cNvSpPr/>
            <p:nvPr>
              <p:custDataLst>
                <p:tags r:id="rId8"/>
              </p:custDataLst>
            </p:nvPr>
          </p:nvSpPr>
          <p:spPr>
            <a:xfrm>
              <a:off x="6449219" y="4283869"/>
              <a:ext cx="536575" cy="434975"/>
            </a:xfrm>
            <a:custGeom>
              <a:avLst/>
              <a:gdLst>
                <a:gd name="connsiteX0" fmla="*/ 53181 w 536575"/>
                <a:gd name="connsiteY0" fmla="*/ 2381 h 434975"/>
                <a:gd name="connsiteX1" fmla="*/ 2381 w 536575"/>
                <a:gd name="connsiteY1" fmla="*/ 2381 h 434975"/>
                <a:gd name="connsiteX2" fmla="*/ 2381 w 536575"/>
                <a:gd name="connsiteY2" fmla="*/ 408781 h 434975"/>
                <a:gd name="connsiteX3" fmla="*/ 27781 w 536575"/>
                <a:gd name="connsiteY3" fmla="*/ 434181 h 434975"/>
                <a:gd name="connsiteX4" fmla="*/ 535781 w 536575"/>
                <a:gd name="connsiteY4" fmla="*/ 434181 h 434975"/>
                <a:gd name="connsiteX5" fmla="*/ 535781 w 536575"/>
                <a:gd name="connsiteY5" fmla="*/ 383381 h 434975"/>
                <a:gd name="connsiteX6" fmla="*/ 53181 w 536575"/>
                <a:gd name="connsiteY6" fmla="*/ 383381 h 434975"/>
                <a:gd name="connsiteX7" fmla="*/ 53181 w 536575"/>
                <a:gd name="connsiteY7" fmla="*/ 2381 h 43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6575" h="434975">
                  <a:moveTo>
                    <a:pt x="53181" y="2381"/>
                  </a:moveTo>
                  <a:lnTo>
                    <a:pt x="2381" y="2381"/>
                  </a:lnTo>
                  <a:lnTo>
                    <a:pt x="2381" y="408781"/>
                  </a:lnTo>
                  <a:cubicBezTo>
                    <a:pt x="2381" y="422808"/>
                    <a:pt x="13754" y="434181"/>
                    <a:pt x="27781" y="434181"/>
                  </a:cubicBezTo>
                  <a:lnTo>
                    <a:pt x="535781" y="434181"/>
                  </a:lnTo>
                  <a:lnTo>
                    <a:pt x="535781" y="383381"/>
                  </a:lnTo>
                  <a:lnTo>
                    <a:pt x="53181" y="383381"/>
                  </a:lnTo>
                  <a:lnTo>
                    <a:pt x="53181" y="23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46" name="PA-任意多边形: 形状 1520"/>
            <p:cNvSpPr/>
            <p:nvPr>
              <p:custDataLst>
                <p:tags r:id="rId9"/>
              </p:custDataLst>
            </p:nvPr>
          </p:nvSpPr>
          <p:spPr>
            <a:xfrm>
              <a:off x="6532861" y="4342111"/>
              <a:ext cx="419100" cy="292100"/>
            </a:xfrm>
            <a:custGeom>
              <a:avLst/>
              <a:gdLst>
                <a:gd name="connsiteX0" fmla="*/ 121939 w 419100"/>
                <a:gd name="connsiteY0" fmla="*/ 147339 h 292100"/>
                <a:gd name="connsiteX1" fmla="*/ 103981 w 419100"/>
                <a:gd name="connsiteY1" fmla="*/ 154781 h 292100"/>
                <a:gd name="connsiteX2" fmla="*/ 2381 w 419100"/>
                <a:gd name="connsiteY2" fmla="*/ 256381 h 292100"/>
                <a:gd name="connsiteX3" fmla="*/ 38297 w 419100"/>
                <a:gd name="connsiteY3" fmla="*/ 292297 h 292100"/>
                <a:gd name="connsiteX4" fmla="*/ 132455 w 419100"/>
                <a:gd name="connsiteY4" fmla="*/ 198139 h 292100"/>
                <a:gd name="connsiteX5" fmla="*/ 248939 w 419100"/>
                <a:gd name="connsiteY5" fmla="*/ 198139 h 292100"/>
                <a:gd name="connsiteX6" fmla="*/ 266897 w 419100"/>
                <a:gd name="connsiteY6" fmla="*/ 190697 h 292100"/>
                <a:gd name="connsiteX7" fmla="*/ 419297 w 419100"/>
                <a:gd name="connsiteY7" fmla="*/ 38297 h 292100"/>
                <a:gd name="connsiteX8" fmla="*/ 383381 w 419100"/>
                <a:gd name="connsiteY8" fmla="*/ 2381 h 292100"/>
                <a:gd name="connsiteX9" fmla="*/ 238423 w 419100"/>
                <a:gd name="connsiteY9" fmla="*/ 147339 h 292100"/>
                <a:gd name="connsiteX10" fmla="*/ 121939 w 419100"/>
                <a:gd name="connsiteY10" fmla="*/ 147339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9100" h="292100">
                  <a:moveTo>
                    <a:pt x="121939" y="147339"/>
                  </a:moveTo>
                  <a:cubicBezTo>
                    <a:pt x="115202" y="147339"/>
                    <a:pt x="108744" y="150019"/>
                    <a:pt x="103981" y="154781"/>
                  </a:cubicBezTo>
                  <a:lnTo>
                    <a:pt x="2381" y="256381"/>
                  </a:lnTo>
                  <a:lnTo>
                    <a:pt x="38297" y="292297"/>
                  </a:lnTo>
                  <a:lnTo>
                    <a:pt x="132455" y="198139"/>
                  </a:lnTo>
                  <a:lnTo>
                    <a:pt x="248939" y="198139"/>
                  </a:lnTo>
                  <a:cubicBezTo>
                    <a:pt x="255676" y="198139"/>
                    <a:pt x="262134" y="195459"/>
                    <a:pt x="266897" y="190697"/>
                  </a:cubicBezTo>
                  <a:lnTo>
                    <a:pt x="419297" y="38297"/>
                  </a:lnTo>
                  <a:lnTo>
                    <a:pt x="383381" y="2381"/>
                  </a:lnTo>
                  <a:lnTo>
                    <a:pt x="238423" y="147339"/>
                  </a:lnTo>
                  <a:lnTo>
                    <a:pt x="121939" y="147339"/>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47" name="PA-任意多边形: 形状 1521"/>
            <p:cNvSpPr/>
            <p:nvPr>
              <p:custDataLst>
                <p:tags r:id="rId10"/>
              </p:custDataLst>
            </p:nvPr>
          </p:nvSpPr>
          <p:spPr>
            <a:xfrm>
              <a:off x="6449219" y="4029869"/>
              <a:ext cx="53975" cy="53975"/>
            </a:xfrm>
            <a:custGeom>
              <a:avLst/>
              <a:gdLst>
                <a:gd name="connsiteX0" fmla="*/ 2381 w 53975"/>
                <a:gd name="connsiteY0" fmla="*/ 2381 h 53975"/>
                <a:gd name="connsiteX1" fmla="*/ 53181 w 53975"/>
                <a:gd name="connsiteY1" fmla="*/ 2381 h 53975"/>
                <a:gd name="connsiteX2" fmla="*/ 53181 w 53975"/>
                <a:gd name="connsiteY2" fmla="*/ 53181 h 53975"/>
                <a:gd name="connsiteX3" fmla="*/ 2381 w 53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48" name="PA-任意多边形: 形状 1522"/>
            <p:cNvSpPr/>
            <p:nvPr>
              <p:custDataLst>
                <p:tags r:id="rId11"/>
              </p:custDataLst>
            </p:nvPr>
          </p:nvSpPr>
          <p:spPr>
            <a:xfrm>
              <a:off x="6550819" y="4029869"/>
              <a:ext cx="206375" cy="53975"/>
            </a:xfrm>
            <a:custGeom>
              <a:avLst/>
              <a:gdLst>
                <a:gd name="connsiteX0" fmla="*/ 2381 w 206375"/>
                <a:gd name="connsiteY0" fmla="*/ 2381 h 53975"/>
                <a:gd name="connsiteX1" fmla="*/ 205581 w 206375"/>
                <a:gd name="connsiteY1" fmla="*/ 2381 h 53975"/>
                <a:gd name="connsiteX2" fmla="*/ 205581 w 206375"/>
                <a:gd name="connsiteY2" fmla="*/ 53181 h 53975"/>
                <a:gd name="connsiteX3" fmla="*/ 2381 w 2063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206375" h="53975">
                  <a:moveTo>
                    <a:pt x="2381" y="2381"/>
                  </a:moveTo>
                  <a:lnTo>
                    <a:pt x="205581" y="2381"/>
                  </a:lnTo>
                  <a:lnTo>
                    <a:pt x="2055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49" name="PA-任意多边形: 形状 1523"/>
            <p:cNvSpPr/>
            <p:nvPr>
              <p:custDataLst>
                <p:tags r:id="rId12"/>
              </p:custDataLst>
            </p:nvPr>
          </p:nvSpPr>
          <p:spPr>
            <a:xfrm>
              <a:off x="6449219" y="4131469"/>
              <a:ext cx="307975" cy="53975"/>
            </a:xfrm>
            <a:custGeom>
              <a:avLst/>
              <a:gdLst>
                <a:gd name="connsiteX0" fmla="*/ 2381 w 307975"/>
                <a:gd name="connsiteY0" fmla="*/ 2381 h 53975"/>
                <a:gd name="connsiteX1" fmla="*/ 307181 w 307975"/>
                <a:gd name="connsiteY1" fmla="*/ 2381 h 53975"/>
                <a:gd name="connsiteX2" fmla="*/ 307181 w 307975"/>
                <a:gd name="connsiteY2" fmla="*/ 53181 h 53975"/>
                <a:gd name="connsiteX3" fmla="*/ 2381 w 307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307975" h="53975">
                  <a:moveTo>
                    <a:pt x="2381" y="2381"/>
                  </a:moveTo>
                  <a:lnTo>
                    <a:pt x="307181" y="2381"/>
                  </a:lnTo>
                  <a:lnTo>
                    <a:pt x="3071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50" name="PA-任意多边形: 形状 1524"/>
            <p:cNvSpPr/>
            <p:nvPr>
              <p:custDataLst>
                <p:tags r:id="rId13"/>
              </p:custDataLst>
            </p:nvPr>
          </p:nvSpPr>
          <p:spPr>
            <a:xfrm>
              <a:off x="6500019" y="4817269"/>
              <a:ext cx="104775" cy="53975"/>
            </a:xfrm>
            <a:custGeom>
              <a:avLst/>
              <a:gdLst>
                <a:gd name="connsiteX0" fmla="*/ 2381 w 104775"/>
                <a:gd name="connsiteY0" fmla="*/ 2381 h 53975"/>
                <a:gd name="connsiteX1" fmla="*/ 103981 w 104775"/>
                <a:gd name="connsiteY1" fmla="*/ 2381 h 53975"/>
                <a:gd name="connsiteX2" fmla="*/ 103981 w 104775"/>
                <a:gd name="connsiteY2" fmla="*/ 53181 h 53975"/>
                <a:gd name="connsiteX3" fmla="*/ 2381 w 1047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104775" h="53975">
                  <a:moveTo>
                    <a:pt x="2381" y="2381"/>
                  </a:moveTo>
                  <a:lnTo>
                    <a:pt x="103981" y="2381"/>
                  </a:lnTo>
                  <a:lnTo>
                    <a:pt x="1039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51" name="PA-任意多边形: 形状 1525"/>
            <p:cNvSpPr/>
            <p:nvPr>
              <p:custDataLst>
                <p:tags r:id="rId14"/>
              </p:custDataLst>
            </p:nvPr>
          </p:nvSpPr>
          <p:spPr>
            <a:xfrm>
              <a:off x="6652419" y="4817269"/>
              <a:ext cx="257175" cy="53975"/>
            </a:xfrm>
            <a:custGeom>
              <a:avLst/>
              <a:gdLst>
                <a:gd name="connsiteX0" fmla="*/ 2381 w 257175"/>
                <a:gd name="connsiteY0" fmla="*/ 2381 h 53975"/>
                <a:gd name="connsiteX1" fmla="*/ 256381 w 257175"/>
                <a:gd name="connsiteY1" fmla="*/ 2381 h 53975"/>
                <a:gd name="connsiteX2" fmla="*/ 256381 w 257175"/>
                <a:gd name="connsiteY2" fmla="*/ 53181 h 53975"/>
                <a:gd name="connsiteX3" fmla="*/ 2381 w 2571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257175" h="53975">
                  <a:moveTo>
                    <a:pt x="2381" y="2381"/>
                  </a:moveTo>
                  <a:lnTo>
                    <a:pt x="256381" y="2381"/>
                  </a:lnTo>
                  <a:lnTo>
                    <a:pt x="2563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grpSp>
      <p:grpSp>
        <p:nvGrpSpPr>
          <p:cNvPr id="452" name="icon_2"/>
          <p:cNvGrpSpPr>
            <a:grpSpLocks noChangeAspect="1"/>
          </p:cNvGrpSpPr>
          <p:nvPr>
            <p:custDataLst>
              <p:tags r:id="rId15"/>
            </p:custDataLst>
          </p:nvPr>
        </p:nvGrpSpPr>
        <p:grpSpPr>
          <a:xfrm>
            <a:off x="1054717" y="2208488"/>
            <a:ext cx="406400" cy="406400"/>
            <a:chOff x="7617768" y="29239518"/>
            <a:chExt cx="1526977" cy="1526977"/>
          </a:xfrm>
          <a:solidFill>
            <a:schemeClr val="accent1"/>
          </a:solidFill>
        </p:grpSpPr>
        <p:sp>
          <p:nvSpPr>
            <p:cNvPr id="453" name="PA-任意多边形: 形状 2403"/>
            <p:cNvSpPr/>
            <p:nvPr>
              <p:custDataLst>
                <p:tags r:id="rId16"/>
              </p:custDataLst>
            </p:nvPr>
          </p:nvSpPr>
          <p:spPr>
            <a:xfrm>
              <a:off x="8923169" y="30274123"/>
              <a:ext cx="133945" cy="133945"/>
            </a:xfrm>
            <a:custGeom>
              <a:avLst/>
              <a:gdLst>
                <a:gd name="connsiteX0" fmla="*/ 133058 w 133945"/>
                <a:gd name="connsiteY0" fmla="*/ 88624 h 133945"/>
                <a:gd name="connsiteX1" fmla="*/ 79814 w 133945"/>
                <a:gd name="connsiteY1" fmla="*/ 2232 h 133945"/>
                <a:gd name="connsiteX2" fmla="*/ 2232 w 133945"/>
                <a:gd name="connsiteY2" fmla="*/ 57525 h 133945"/>
                <a:gd name="connsiteX3" fmla="*/ 48810 w 133945"/>
                <a:gd name="connsiteY3" fmla="*/ 133058 h 133945"/>
                <a:gd name="connsiteX4" fmla="*/ 133058 w 133945"/>
                <a:gd name="connsiteY4" fmla="*/ 88624 h 133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45" h="133945">
                  <a:moveTo>
                    <a:pt x="133058" y="88624"/>
                  </a:moveTo>
                  <a:cubicBezTo>
                    <a:pt x="117244" y="58680"/>
                    <a:pt x="99456" y="29816"/>
                    <a:pt x="79814" y="2232"/>
                  </a:cubicBezTo>
                  <a:lnTo>
                    <a:pt x="2232" y="57525"/>
                  </a:lnTo>
                  <a:cubicBezTo>
                    <a:pt x="19437" y="81629"/>
                    <a:pt x="34998" y="106864"/>
                    <a:pt x="48810" y="133058"/>
                  </a:cubicBezTo>
                  <a:lnTo>
                    <a:pt x="133058" y="88624"/>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4" name="PA-任意多边形: 形状 2404"/>
            <p:cNvSpPr/>
            <p:nvPr>
              <p:custDataLst>
                <p:tags r:id="rId17"/>
              </p:custDataLst>
            </p:nvPr>
          </p:nvSpPr>
          <p:spPr>
            <a:xfrm>
              <a:off x="8802011" y="30126247"/>
              <a:ext cx="136922" cy="136922"/>
            </a:xfrm>
            <a:custGeom>
              <a:avLst/>
              <a:gdLst>
                <a:gd name="connsiteX0" fmla="*/ 62621 w 136921"/>
                <a:gd name="connsiteY0" fmla="*/ 2232 h 136921"/>
                <a:gd name="connsiteX1" fmla="*/ 2232 w 136921"/>
                <a:gd name="connsiteY1" fmla="*/ 75908 h 136921"/>
                <a:gd name="connsiteX2" fmla="*/ 67145 w 136921"/>
                <a:gd name="connsiteY2" fmla="*/ 136678 h 136921"/>
                <a:gd name="connsiteX3" fmla="*/ 136630 w 136921"/>
                <a:gd name="connsiteY3" fmla="*/ 71527 h 136921"/>
                <a:gd name="connsiteX4" fmla="*/ 62621 w 136921"/>
                <a:gd name="connsiteY4" fmla="*/ 2232 h 136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21" h="136921">
                  <a:moveTo>
                    <a:pt x="62621" y="2232"/>
                  </a:moveTo>
                  <a:lnTo>
                    <a:pt x="2232" y="75908"/>
                  </a:lnTo>
                  <a:cubicBezTo>
                    <a:pt x="25194" y="94702"/>
                    <a:pt x="46881" y="115003"/>
                    <a:pt x="67145" y="136678"/>
                  </a:cubicBezTo>
                  <a:lnTo>
                    <a:pt x="136630" y="71527"/>
                  </a:lnTo>
                  <a:cubicBezTo>
                    <a:pt x="113508" y="46827"/>
                    <a:pt x="88785" y="23682"/>
                    <a:pt x="62621"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5" name="PA-任意多边形: 形状 2405"/>
            <p:cNvSpPr/>
            <p:nvPr>
              <p:custDataLst>
                <p:tags r:id="rId18"/>
              </p:custDataLst>
            </p:nvPr>
          </p:nvSpPr>
          <p:spPr>
            <a:xfrm>
              <a:off x="7617768" y="29620518"/>
              <a:ext cx="1526977" cy="1145977"/>
            </a:xfrm>
            <a:custGeom>
              <a:avLst/>
              <a:gdLst>
                <a:gd name="connsiteX0" fmla="*/ 949256 w 1526976"/>
                <a:gd name="connsiteY0" fmla="*/ 358753 h 1145976"/>
                <a:gd name="connsiteX1" fmla="*/ 596116 w 1526976"/>
                <a:gd name="connsiteY1" fmla="*/ 354896 h 1145976"/>
                <a:gd name="connsiteX2" fmla="*/ 463862 w 1526976"/>
                <a:gd name="connsiteY2" fmla="*/ 2232 h 1145976"/>
                <a:gd name="connsiteX3" fmla="*/ 2232 w 1526976"/>
                <a:gd name="connsiteY3" fmla="*/ 2232 h 1145976"/>
                <a:gd name="connsiteX4" fmla="*/ 2232 w 1526976"/>
                <a:gd name="connsiteY4" fmla="*/ 97482 h 1145976"/>
                <a:gd name="connsiteX5" fmla="*/ 397853 w 1526976"/>
                <a:gd name="connsiteY5" fmla="*/ 97482 h 1145976"/>
                <a:gd name="connsiteX6" fmla="*/ 504581 w 1526976"/>
                <a:gd name="connsiteY6" fmla="*/ 382137 h 1145976"/>
                <a:gd name="connsiteX7" fmla="*/ 2232 w 1526976"/>
                <a:gd name="connsiteY7" fmla="*/ 1097607 h 1145976"/>
                <a:gd name="connsiteX8" fmla="*/ 2232 w 1526976"/>
                <a:gd name="connsiteY8" fmla="*/ 1145232 h 1145976"/>
                <a:gd name="connsiteX9" fmla="*/ 430857 w 1526976"/>
                <a:gd name="connsiteY9" fmla="*/ 1145232 h 1145976"/>
                <a:gd name="connsiteX10" fmla="*/ 430857 w 1526976"/>
                <a:gd name="connsiteY10" fmla="*/ 1097607 h 1145976"/>
                <a:gd name="connsiteX11" fmla="*/ 764232 w 1526976"/>
                <a:gd name="connsiteY11" fmla="*/ 764232 h 1145976"/>
                <a:gd name="connsiteX12" fmla="*/ 1097607 w 1526976"/>
                <a:gd name="connsiteY12" fmla="*/ 1097607 h 1145976"/>
                <a:gd name="connsiteX13" fmla="*/ 1097607 w 1526976"/>
                <a:gd name="connsiteY13" fmla="*/ 1145232 h 1145976"/>
                <a:gd name="connsiteX14" fmla="*/ 1526232 w 1526976"/>
                <a:gd name="connsiteY14" fmla="*/ 1145232 h 1145976"/>
                <a:gd name="connsiteX15" fmla="*/ 1526232 w 1526976"/>
                <a:gd name="connsiteY15" fmla="*/ 1097607 h 1145976"/>
                <a:gd name="connsiteX16" fmla="*/ 1479703 w 1526976"/>
                <a:gd name="connsiteY16" fmla="*/ 834956 h 1145976"/>
                <a:gd name="connsiteX17" fmla="*/ 1390311 w 1526976"/>
                <a:gd name="connsiteY17" fmla="*/ 867769 h 1145976"/>
                <a:gd name="connsiteX18" fmla="*/ 1429316 w 1526976"/>
                <a:gd name="connsiteY18" fmla="*/ 1049982 h 1145976"/>
                <a:gd name="connsiteX19" fmla="*/ 1190190 w 1526976"/>
                <a:gd name="connsiteY19" fmla="*/ 1049982 h 1145976"/>
                <a:gd name="connsiteX20" fmla="*/ 811857 w 1526976"/>
                <a:gd name="connsiteY20" fmla="*/ 671888 h 1145976"/>
                <a:gd name="connsiteX21" fmla="*/ 811857 w 1526976"/>
                <a:gd name="connsiteY21" fmla="*/ 432572 h 1145976"/>
                <a:gd name="connsiteX22" fmla="*/ 1114276 w 1526976"/>
                <a:gd name="connsiteY22" fmla="*/ 529965 h 1145976"/>
                <a:gd name="connsiteX23" fmla="*/ 1164282 w 1526976"/>
                <a:gd name="connsiteY23" fmla="*/ 449003 h 1145976"/>
                <a:gd name="connsiteX24" fmla="*/ 1045220 w 1526976"/>
                <a:gd name="connsiteY24" fmla="*/ 389662 h 1145976"/>
                <a:gd name="connsiteX25" fmla="*/ 1121420 w 1526976"/>
                <a:gd name="connsiteY25" fmla="*/ 287982 h 1145976"/>
                <a:gd name="connsiteX26" fmla="*/ 1526232 w 1526976"/>
                <a:gd name="connsiteY26" fmla="*/ 287982 h 1145976"/>
                <a:gd name="connsiteX27" fmla="*/ 1526232 w 1526976"/>
                <a:gd name="connsiteY27" fmla="*/ 192732 h 1145976"/>
                <a:gd name="connsiteX28" fmla="*/ 1073795 w 1526976"/>
                <a:gd name="connsiteY28" fmla="*/ 192732 h 1145976"/>
                <a:gd name="connsiteX29" fmla="*/ 949256 w 1526976"/>
                <a:gd name="connsiteY29" fmla="*/ 358753 h 1145976"/>
                <a:gd name="connsiteX30" fmla="*/ 338274 w 1526976"/>
                <a:gd name="connsiteY30" fmla="*/ 1049982 h 1145976"/>
                <a:gd name="connsiteX31" fmla="*/ 99149 w 1526976"/>
                <a:gd name="connsiteY31" fmla="*/ 1049982 h 1145976"/>
                <a:gd name="connsiteX32" fmla="*/ 260789 w 1526976"/>
                <a:gd name="connsiteY32" fmla="*/ 661458 h 1145976"/>
                <a:gd name="connsiteX33" fmla="*/ 429667 w 1526976"/>
                <a:gd name="connsiteY33" fmla="*/ 830384 h 1145976"/>
                <a:gd name="connsiteX34" fmla="*/ 338274 w 1526976"/>
                <a:gd name="connsiteY34" fmla="*/ 1049982 h 1145976"/>
                <a:gd name="connsiteX35" fmla="*/ 716607 w 1526976"/>
                <a:gd name="connsiteY35" fmla="*/ 671888 h 1145976"/>
                <a:gd name="connsiteX36" fmla="*/ 497104 w 1526976"/>
                <a:gd name="connsiteY36" fmla="*/ 763137 h 1145976"/>
                <a:gd name="connsiteX37" fmla="*/ 328368 w 1526976"/>
                <a:gd name="connsiteY37" fmla="*/ 594354 h 1145976"/>
                <a:gd name="connsiteX38" fmla="*/ 716607 w 1526976"/>
                <a:gd name="connsiteY38" fmla="*/ 433143 h 1145976"/>
                <a:gd name="connsiteX39" fmla="*/ 716607 w 1526976"/>
                <a:gd name="connsiteY39" fmla="*/ 671888 h 11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26976" h="1145976">
                  <a:moveTo>
                    <a:pt x="949256" y="358753"/>
                  </a:moveTo>
                  <a:cubicBezTo>
                    <a:pt x="833542" y="329255"/>
                    <a:pt x="712446" y="327934"/>
                    <a:pt x="596116" y="354896"/>
                  </a:cubicBezTo>
                  <a:lnTo>
                    <a:pt x="463862" y="2232"/>
                  </a:lnTo>
                  <a:lnTo>
                    <a:pt x="2232" y="2232"/>
                  </a:lnTo>
                  <a:lnTo>
                    <a:pt x="2232" y="97482"/>
                  </a:lnTo>
                  <a:lnTo>
                    <a:pt x="397853" y="97482"/>
                  </a:lnTo>
                  <a:lnTo>
                    <a:pt x="504581" y="382137"/>
                  </a:lnTo>
                  <a:cubicBezTo>
                    <a:pt x="203481" y="491448"/>
                    <a:pt x="2789" y="777279"/>
                    <a:pt x="2232" y="1097607"/>
                  </a:cubicBezTo>
                  <a:lnTo>
                    <a:pt x="2232" y="1145232"/>
                  </a:lnTo>
                  <a:lnTo>
                    <a:pt x="430857" y="1145232"/>
                  </a:lnTo>
                  <a:lnTo>
                    <a:pt x="430857" y="1097607"/>
                  </a:lnTo>
                  <a:cubicBezTo>
                    <a:pt x="430857" y="913489"/>
                    <a:pt x="580114" y="764232"/>
                    <a:pt x="764232" y="764232"/>
                  </a:cubicBezTo>
                  <a:cubicBezTo>
                    <a:pt x="948351" y="764232"/>
                    <a:pt x="1097607" y="913489"/>
                    <a:pt x="1097607" y="1097607"/>
                  </a:cubicBezTo>
                  <a:lnTo>
                    <a:pt x="1097607" y="1145232"/>
                  </a:lnTo>
                  <a:lnTo>
                    <a:pt x="1526232" y="1145232"/>
                  </a:lnTo>
                  <a:lnTo>
                    <a:pt x="1526232" y="1097607"/>
                  </a:lnTo>
                  <a:cubicBezTo>
                    <a:pt x="1526361" y="1007995"/>
                    <a:pt x="1510606" y="919070"/>
                    <a:pt x="1479703" y="834956"/>
                  </a:cubicBezTo>
                  <a:lnTo>
                    <a:pt x="1390311" y="867769"/>
                  </a:lnTo>
                  <a:cubicBezTo>
                    <a:pt x="1411855" y="926360"/>
                    <a:pt x="1424988" y="987707"/>
                    <a:pt x="1429316" y="1049982"/>
                  </a:cubicBezTo>
                  <a:lnTo>
                    <a:pt x="1190190" y="1049982"/>
                  </a:lnTo>
                  <a:cubicBezTo>
                    <a:pt x="1167628" y="851169"/>
                    <a:pt x="1010683" y="694325"/>
                    <a:pt x="811857" y="671888"/>
                  </a:cubicBezTo>
                  <a:lnTo>
                    <a:pt x="811857" y="432572"/>
                  </a:lnTo>
                  <a:cubicBezTo>
                    <a:pt x="919049" y="440132"/>
                    <a:pt x="1022815" y="473550"/>
                    <a:pt x="1114276" y="529965"/>
                  </a:cubicBezTo>
                  <a:lnTo>
                    <a:pt x="1164282" y="449003"/>
                  </a:lnTo>
                  <a:cubicBezTo>
                    <a:pt x="1126421" y="425756"/>
                    <a:pt x="1086576" y="405899"/>
                    <a:pt x="1045220" y="389662"/>
                  </a:cubicBezTo>
                  <a:lnTo>
                    <a:pt x="1121420" y="287982"/>
                  </a:lnTo>
                  <a:lnTo>
                    <a:pt x="1526232" y="287982"/>
                  </a:lnTo>
                  <a:lnTo>
                    <a:pt x="1526232" y="192732"/>
                  </a:lnTo>
                  <a:lnTo>
                    <a:pt x="1073795" y="192732"/>
                  </a:lnTo>
                  <a:lnTo>
                    <a:pt x="949256" y="358753"/>
                  </a:lnTo>
                  <a:close/>
                  <a:moveTo>
                    <a:pt x="338274" y="1049982"/>
                  </a:moveTo>
                  <a:lnTo>
                    <a:pt x="99149" y="1049982"/>
                  </a:lnTo>
                  <a:cubicBezTo>
                    <a:pt x="109472" y="906372"/>
                    <a:pt x="166205" y="770013"/>
                    <a:pt x="260789" y="661458"/>
                  </a:cubicBezTo>
                  <a:lnTo>
                    <a:pt x="429667" y="830384"/>
                  </a:lnTo>
                  <a:cubicBezTo>
                    <a:pt x="378967" y="893418"/>
                    <a:pt x="347267" y="969588"/>
                    <a:pt x="338274" y="1049982"/>
                  </a:cubicBezTo>
                  <a:close/>
                  <a:moveTo>
                    <a:pt x="716607" y="671888"/>
                  </a:moveTo>
                  <a:cubicBezTo>
                    <a:pt x="636264" y="680862"/>
                    <a:pt x="560133" y="712512"/>
                    <a:pt x="497104" y="763137"/>
                  </a:cubicBezTo>
                  <a:lnTo>
                    <a:pt x="328368" y="594354"/>
                  </a:lnTo>
                  <a:cubicBezTo>
                    <a:pt x="436891" y="499961"/>
                    <a:pt x="573143" y="443383"/>
                    <a:pt x="716607" y="433143"/>
                  </a:cubicBezTo>
                  <a:lnTo>
                    <a:pt x="716607" y="671888"/>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6" name="PA-任意多边形: 形状 2406"/>
            <p:cNvSpPr/>
            <p:nvPr>
              <p:custDataLst>
                <p:tags r:id="rId19"/>
              </p:custDataLst>
            </p:nvPr>
          </p:nvSpPr>
          <p:spPr>
            <a:xfrm>
              <a:off x="7617768" y="29239518"/>
              <a:ext cx="574477" cy="98227"/>
            </a:xfrm>
            <a:custGeom>
              <a:avLst/>
              <a:gdLst>
                <a:gd name="connsiteX0" fmla="*/ 2232 w 574476"/>
                <a:gd name="connsiteY0" fmla="*/ 2232 h 98226"/>
                <a:gd name="connsiteX1" fmla="*/ 573732 w 574476"/>
                <a:gd name="connsiteY1" fmla="*/ 2232 h 98226"/>
                <a:gd name="connsiteX2" fmla="*/ 573732 w 574476"/>
                <a:gd name="connsiteY2" fmla="*/ 97482 h 98226"/>
                <a:gd name="connsiteX3" fmla="*/ 2232 w 574476"/>
                <a:gd name="connsiteY3" fmla="*/ 97482 h 98226"/>
              </a:gdLst>
              <a:ahLst/>
              <a:cxnLst>
                <a:cxn ang="0">
                  <a:pos x="connsiteX0" y="connsiteY0"/>
                </a:cxn>
                <a:cxn ang="0">
                  <a:pos x="connsiteX1" y="connsiteY1"/>
                </a:cxn>
                <a:cxn ang="0">
                  <a:pos x="connsiteX2" y="connsiteY2"/>
                </a:cxn>
                <a:cxn ang="0">
                  <a:pos x="connsiteX3" y="connsiteY3"/>
                </a:cxn>
              </a:cxnLst>
              <a:rect l="l" t="t" r="r" b="b"/>
              <a:pathLst>
                <a:path w="574476" h="98226">
                  <a:moveTo>
                    <a:pt x="2232" y="2232"/>
                  </a:moveTo>
                  <a:lnTo>
                    <a:pt x="573732" y="2232"/>
                  </a:lnTo>
                  <a:lnTo>
                    <a:pt x="573732" y="97482"/>
                  </a:lnTo>
                  <a:lnTo>
                    <a:pt x="2232" y="9748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7" name="PA-任意多边形: 形状 2407"/>
            <p:cNvSpPr/>
            <p:nvPr>
              <p:custDataLst>
                <p:tags r:id="rId20"/>
              </p:custDataLst>
            </p:nvPr>
          </p:nvSpPr>
          <p:spPr>
            <a:xfrm>
              <a:off x="7617768" y="29430018"/>
              <a:ext cx="288727" cy="98227"/>
            </a:xfrm>
            <a:custGeom>
              <a:avLst/>
              <a:gdLst>
                <a:gd name="connsiteX0" fmla="*/ 2232 w 288726"/>
                <a:gd name="connsiteY0" fmla="*/ 2232 h 98226"/>
                <a:gd name="connsiteX1" fmla="*/ 287982 w 288726"/>
                <a:gd name="connsiteY1" fmla="*/ 2232 h 98226"/>
                <a:gd name="connsiteX2" fmla="*/ 287982 w 288726"/>
                <a:gd name="connsiteY2" fmla="*/ 97482 h 98226"/>
                <a:gd name="connsiteX3" fmla="*/ 2232 w 288726"/>
                <a:gd name="connsiteY3" fmla="*/ 97482 h 98226"/>
              </a:gdLst>
              <a:ahLst/>
              <a:cxnLst>
                <a:cxn ang="0">
                  <a:pos x="connsiteX0" y="connsiteY0"/>
                </a:cxn>
                <a:cxn ang="0">
                  <a:pos x="connsiteX1" y="connsiteY1"/>
                </a:cxn>
                <a:cxn ang="0">
                  <a:pos x="connsiteX2" y="connsiteY2"/>
                </a:cxn>
                <a:cxn ang="0">
                  <a:pos x="connsiteX3" y="connsiteY3"/>
                </a:cxn>
              </a:cxnLst>
              <a:rect l="l" t="t" r="r" b="b"/>
              <a:pathLst>
                <a:path w="288726" h="98226">
                  <a:moveTo>
                    <a:pt x="2232" y="2232"/>
                  </a:moveTo>
                  <a:lnTo>
                    <a:pt x="287982" y="2232"/>
                  </a:lnTo>
                  <a:lnTo>
                    <a:pt x="287982" y="97482"/>
                  </a:lnTo>
                  <a:lnTo>
                    <a:pt x="2232" y="9748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8" name="PA-任意多边形: 形状 2408"/>
            <p:cNvSpPr/>
            <p:nvPr>
              <p:custDataLst>
                <p:tags r:id="rId21"/>
              </p:custDataLst>
            </p:nvPr>
          </p:nvSpPr>
          <p:spPr>
            <a:xfrm>
              <a:off x="7998768" y="29430018"/>
              <a:ext cx="98227" cy="98227"/>
            </a:xfrm>
            <a:custGeom>
              <a:avLst/>
              <a:gdLst>
                <a:gd name="connsiteX0" fmla="*/ 2232 w 98226"/>
                <a:gd name="connsiteY0" fmla="*/ 2232 h 98226"/>
                <a:gd name="connsiteX1" fmla="*/ 97482 w 98226"/>
                <a:gd name="connsiteY1" fmla="*/ 2232 h 98226"/>
                <a:gd name="connsiteX2" fmla="*/ 97482 w 98226"/>
                <a:gd name="connsiteY2" fmla="*/ 97482 h 98226"/>
                <a:gd name="connsiteX3" fmla="*/ 2232 w 98226"/>
                <a:gd name="connsiteY3" fmla="*/ 97482 h 98226"/>
              </a:gdLst>
              <a:ahLst/>
              <a:cxnLst>
                <a:cxn ang="0">
                  <a:pos x="connsiteX0" y="connsiteY0"/>
                </a:cxn>
                <a:cxn ang="0">
                  <a:pos x="connsiteX1" y="connsiteY1"/>
                </a:cxn>
                <a:cxn ang="0">
                  <a:pos x="connsiteX2" y="connsiteY2"/>
                </a:cxn>
                <a:cxn ang="0">
                  <a:pos x="connsiteX3" y="connsiteY3"/>
                </a:cxn>
              </a:cxnLst>
              <a:rect l="l" t="t" r="r" b="b"/>
              <a:pathLst>
                <a:path w="98226" h="98226">
                  <a:moveTo>
                    <a:pt x="2232" y="2232"/>
                  </a:moveTo>
                  <a:lnTo>
                    <a:pt x="97482" y="2232"/>
                  </a:lnTo>
                  <a:lnTo>
                    <a:pt x="97482" y="97482"/>
                  </a:lnTo>
                  <a:lnTo>
                    <a:pt x="2232" y="9748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9" name="PA-任意多边形: 形状 2409"/>
            <p:cNvSpPr/>
            <p:nvPr>
              <p:custDataLst>
                <p:tags r:id="rId22"/>
              </p:custDataLst>
            </p:nvPr>
          </p:nvSpPr>
          <p:spPr>
            <a:xfrm>
              <a:off x="8665518" y="29430018"/>
              <a:ext cx="479227" cy="98227"/>
            </a:xfrm>
            <a:custGeom>
              <a:avLst/>
              <a:gdLst>
                <a:gd name="connsiteX0" fmla="*/ 2232 w 479226"/>
                <a:gd name="connsiteY0" fmla="*/ 2232 h 98226"/>
                <a:gd name="connsiteX1" fmla="*/ 478482 w 479226"/>
                <a:gd name="connsiteY1" fmla="*/ 2232 h 98226"/>
                <a:gd name="connsiteX2" fmla="*/ 478482 w 479226"/>
                <a:gd name="connsiteY2" fmla="*/ 97482 h 98226"/>
                <a:gd name="connsiteX3" fmla="*/ 2232 w 479226"/>
                <a:gd name="connsiteY3" fmla="*/ 97482 h 98226"/>
              </a:gdLst>
              <a:ahLst/>
              <a:cxnLst>
                <a:cxn ang="0">
                  <a:pos x="connsiteX0" y="connsiteY0"/>
                </a:cxn>
                <a:cxn ang="0">
                  <a:pos x="connsiteX1" y="connsiteY1"/>
                </a:cxn>
                <a:cxn ang="0">
                  <a:pos x="connsiteX2" y="connsiteY2"/>
                </a:cxn>
                <a:cxn ang="0">
                  <a:pos x="connsiteX3" y="connsiteY3"/>
                </a:cxn>
              </a:cxnLst>
              <a:rect l="l" t="t" r="r" b="b"/>
              <a:pathLst>
                <a:path w="479226" h="98226">
                  <a:moveTo>
                    <a:pt x="2232" y="2232"/>
                  </a:moveTo>
                  <a:lnTo>
                    <a:pt x="478482" y="2232"/>
                  </a:lnTo>
                  <a:lnTo>
                    <a:pt x="478482" y="97482"/>
                  </a:lnTo>
                  <a:lnTo>
                    <a:pt x="2232" y="9748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0" name="PA-任意多边形: 形状 2410"/>
            <p:cNvSpPr/>
            <p:nvPr>
              <p:custDataLst>
                <p:tags r:id="rId23"/>
              </p:custDataLst>
            </p:nvPr>
          </p:nvSpPr>
          <p:spPr>
            <a:xfrm>
              <a:off x="8665518" y="29620518"/>
              <a:ext cx="193477" cy="98227"/>
            </a:xfrm>
            <a:custGeom>
              <a:avLst/>
              <a:gdLst>
                <a:gd name="connsiteX0" fmla="*/ 2232 w 193476"/>
                <a:gd name="connsiteY0" fmla="*/ 2232 h 98226"/>
                <a:gd name="connsiteX1" fmla="*/ 192732 w 193476"/>
                <a:gd name="connsiteY1" fmla="*/ 2232 h 98226"/>
                <a:gd name="connsiteX2" fmla="*/ 192732 w 193476"/>
                <a:gd name="connsiteY2" fmla="*/ 97482 h 98226"/>
                <a:gd name="connsiteX3" fmla="*/ 2232 w 193476"/>
                <a:gd name="connsiteY3" fmla="*/ 97482 h 98226"/>
              </a:gdLst>
              <a:ahLst/>
              <a:cxnLst>
                <a:cxn ang="0">
                  <a:pos x="connsiteX0" y="connsiteY0"/>
                </a:cxn>
                <a:cxn ang="0">
                  <a:pos x="connsiteX1" y="connsiteY1"/>
                </a:cxn>
                <a:cxn ang="0">
                  <a:pos x="connsiteX2" y="connsiteY2"/>
                </a:cxn>
                <a:cxn ang="0">
                  <a:pos x="connsiteX3" y="connsiteY3"/>
                </a:cxn>
              </a:cxnLst>
              <a:rect l="l" t="t" r="r" b="b"/>
              <a:pathLst>
                <a:path w="193476" h="98226">
                  <a:moveTo>
                    <a:pt x="2232" y="2232"/>
                  </a:moveTo>
                  <a:lnTo>
                    <a:pt x="192732" y="2232"/>
                  </a:lnTo>
                  <a:lnTo>
                    <a:pt x="192732" y="97482"/>
                  </a:lnTo>
                  <a:lnTo>
                    <a:pt x="2232" y="9748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1" name="PA-任意多边形: 形状 2411"/>
            <p:cNvSpPr/>
            <p:nvPr>
              <p:custDataLst>
                <p:tags r:id="rId24"/>
              </p:custDataLst>
            </p:nvPr>
          </p:nvSpPr>
          <p:spPr>
            <a:xfrm>
              <a:off x="8951268" y="29620518"/>
              <a:ext cx="98227" cy="98227"/>
            </a:xfrm>
            <a:custGeom>
              <a:avLst/>
              <a:gdLst>
                <a:gd name="connsiteX0" fmla="*/ 2232 w 98226"/>
                <a:gd name="connsiteY0" fmla="*/ 2232 h 98226"/>
                <a:gd name="connsiteX1" fmla="*/ 97482 w 98226"/>
                <a:gd name="connsiteY1" fmla="*/ 2232 h 98226"/>
                <a:gd name="connsiteX2" fmla="*/ 97482 w 98226"/>
                <a:gd name="connsiteY2" fmla="*/ 97482 h 98226"/>
                <a:gd name="connsiteX3" fmla="*/ 2232 w 98226"/>
                <a:gd name="connsiteY3" fmla="*/ 97482 h 98226"/>
              </a:gdLst>
              <a:ahLst/>
              <a:cxnLst>
                <a:cxn ang="0">
                  <a:pos x="connsiteX0" y="connsiteY0"/>
                </a:cxn>
                <a:cxn ang="0">
                  <a:pos x="connsiteX1" y="connsiteY1"/>
                </a:cxn>
                <a:cxn ang="0">
                  <a:pos x="connsiteX2" y="connsiteY2"/>
                </a:cxn>
                <a:cxn ang="0">
                  <a:pos x="connsiteX3" y="connsiteY3"/>
                </a:cxn>
              </a:cxnLst>
              <a:rect l="l" t="t" r="r" b="b"/>
              <a:pathLst>
                <a:path w="98226" h="98226">
                  <a:moveTo>
                    <a:pt x="2232" y="2232"/>
                  </a:moveTo>
                  <a:lnTo>
                    <a:pt x="97482" y="2232"/>
                  </a:lnTo>
                  <a:lnTo>
                    <a:pt x="97482" y="97482"/>
                  </a:lnTo>
                  <a:lnTo>
                    <a:pt x="2232" y="9748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62" name="icon_3"/>
          <p:cNvGrpSpPr>
            <a:grpSpLocks noChangeAspect="1"/>
          </p:cNvGrpSpPr>
          <p:nvPr>
            <p:custDataLst>
              <p:tags r:id="rId25"/>
            </p:custDataLst>
          </p:nvPr>
        </p:nvGrpSpPr>
        <p:grpSpPr>
          <a:xfrm>
            <a:off x="1098744" y="2982553"/>
            <a:ext cx="318347" cy="406400"/>
            <a:chOff x="10831279" y="18952517"/>
            <a:chExt cx="1196578" cy="1526977"/>
          </a:xfrm>
          <a:solidFill>
            <a:schemeClr val="accent1"/>
          </a:solidFill>
        </p:grpSpPr>
        <p:sp>
          <p:nvSpPr>
            <p:cNvPr id="463" name="PA-任意多边形: 形状 1782"/>
            <p:cNvSpPr/>
            <p:nvPr>
              <p:custDataLst>
                <p:tags r:id="rId26"/>
              </p:custDataLst>
            </p:nvPr>
          </p:nvSpPr>
          <p:spPr>
            <a:xfrm>
              <a:off x="10831279" y="18952517"/>
              <a:ext cx="1196578" cy="1526977"/>
            </a:xfrm>
            <a:custGeom>
              <a:avLst/>
              <a:gdLst>
                <a:gd name="connsiteX0" fmla="*/ 1163256 w 1196578"/>
                <a:gd name="connsiteY0" fmla="*/ 149100 h 1526976"/>
                <a:gd name="connsiteX1" fmla="*/ 849365 w 1196578"/>
                <a:gd name="connsiteY1" fmla="*/ 149100 h 1526976"/>
                <a:gd name="connsiteX2" fmla="*/ 711854 w 1196578"/>
                <a:gd name="connsiteY2" fmla="*/ 11589 h 1526976"/>
                <a:gd name="connsiteX3" fmla="*/ 666661 w 1196578"/>
                <a:gd name="connsiteY3" fmla="*/ 11589 h 1526976"/>
                <a:gd name="connsiteX4" fmla="*/ 519794 w 1196578"/>
                <a:gd name="connsiteY4" fmla="*/ 158458 h 1526976"/>
                <a:gd name="connsiteX5" fmla="*/ 519794 w 1196578"/>
                <a:gd name="connsiteY5" fmla="*/ 203651 h 1526976"/>
                <a:gd name="connsiteX6" fmla="*/ 657305 w 1196578"/>
                <a:gd name="connsiteY6" fmla="*/ 341162 h 1526976"/>
                <a:gd name="connsiteX7" fmla="*/ 657305 w 1196578"/>
                <a:gd name="connsiteY7" fmla="*/ 455742 h 1526976"/>
                <a:gd name="connsiteX8" fmla="*/ 417644 w 1196578"/>
                <a:gd name="connsiteY8" fmla="*/ 455742 h 1526976"/>
                <a:gd name="connsiteX9" fmla="*/ 385688 w 1196578"/>
                <a:gd name="connsiteY9" fmla="*/ 487696 h 1526976"/>
                <a:gd name="connsiteX10" fmla="*/ 385688 w 1196578"/>
                <a:gd name="connsiteY10" fmla="*/ 551605 h 1526976"/>
                <a:gd name="connsiteX11" fmla="*/ 257869 w 1196578"/>
                <a:gd name="connsiteY11" fmla="*/ 551605 h 1526976"/>
                <a:gd name="connsiteX12" fmla="*/ 257869 w 1196578"/>
                <a:gd name="connsiteY12" fmla="*/ 487696 h 1526976"/>
                <a:gd name="connsiteX13" fmla="*/ 225912 w 1196578"/>
                <a:gd name="connsiteY13" fmla="*/ 455742 h 1526976"/>
                <a:gd name="connsiteX14" fmla="*/ 34186 w 1196578"/>
                <a:gd name="connsiteY14" fmla="*/ 455742 h 1526976"/>
                <a:gd name="connsiteX15" fmla="*/ 2232 w 1196578"/>
                <a:gd name="connsiteY15" fmla="*/ 487696 h 1526976"/>
                <a:gd name="connsiteX16" fmla="*/ 2232 w 1196578"/>
                <a:gd name="connsiteY16" fmla="*/ 679425 h 1526976"/>
                <a:gd name="connsiteX17" fmla="*/ 34186 w 1196578"/>
                <a:gd name="connsiteY17" fmla="*/ 711378 h 1526976"/>
                <a:gd name="connsiteX18" fmla="*/ 95964 w 1196578"/>
                <a:gd name="connsiteY18" fmla="*/ 711378 h 1526976"/>
                <a:gd name="connsiteX19" fmla="*/ 95964 w 1196578"/>
                <a:gd name="connsiteY19" fmla="*/ 990574 h 1526976"/>
                <a:gd name="connsiteX20" fmla="*/ 127918 w 1196578"/>
                <a:gd name="connsiteY20" fmla="*/ 1022530 h 1526976"/>
                <a:gd name="connsiteX21" fmla="*/ 411992 w 1196578"/>
                <a:gd name="connsiteY21" fmla="*/ 1022530 h 1526976"/>
                <a:gd name="connsiteX22" fmla="*/ 381196 w 1196578"/>
                <a:gd name="connsiteY22" fmla="*/ 1053326 h 1526976"/>
                <a:gd name="connsiteX23" fmla="*/ 381196 w 1196578"/>
                <a:gd name="connsiteY23" fmla="*/ 1098516 h 1526976"/>
                <a:gd name="connsiteX24" fmla="*/ 403792 w 1196578"/>
                <a:gd name="connsiteY24" fmla="*/ 1107874 h 1526976"/>
                <a:gd name="connsiteX25" fmla="*/ 426387 w 1196578"/>
                <a:gd name="connsiteY25" fmla="*/ 1098516 h 1526976"/>
                <a:gd name="connsiteX26" fmla="*/ 471217 w 1196578"/>
                <a:gd name="connsiteY26" fmla="*/ 1053686 h 1526976"/>
                <a:gd name="connsiteX27" fmla="*/ 528697 w 1196578"/>
                <a:gd name="connsiteY27" fmla="*/ 1123754 h 1526976"/>
                <a:gd name="connsiteX28" fmla="*/ 657299 w 1196578"/>
                <a:gd name="connsiteY28" fmla="*/ 1172984 h 1526976"/>
                <a:gd name="connsiteX29" fmla="*/ 657299 w 1196578"/>
                <a:gd name="connsiteY29" fmla="*/ 1270591 h 1526976"/>
                <a:gd name="connsiteX30" fmla="*/ 529480 w 1196578"/>
                <a:gd name="connsiteY30" fmla="*/ 1270591 h 1526976"/>
                <a:gd name="connsiteX31" fmla="*/ 497527 w 1196578"/>
                <a:gd name="connsiteY31" fmla="*/ 1302548 h 1526976"/>
                <a:gd name="connsiteX32" fmla="*/ 497527 w 1196578"/>
                <a:gd name="connsiteY32" fmla="*/ 1494277 h 1526976"/>
                <a:gd name="connsiteX33" fmla="*/ 529480 w 1196578"/>
                <a:gd name="connsiteY33" fmla="*/ 1526230 h 1526976"/>
                <a:gd name="connsiteX34" fmla="*/ 849029 w 1196578"/>
                <a:gd name="connsiteY34" fmla="*/ 1526230 h 1526976"/>
                <a:gd name="connsiteX35" fmla="*/ 880982 w 1196578"/>
                <a:gd name="connsiteY35" fmla="*/ 1494277 h 1526976"/>
                <a:gd name="connsiteX36" fmla="*/ 880982 w 1196578"/>
                <a:gd name="connsiteY36" fmla="*/ 1302548 h 1526976"/>
                <a:gd name="connsiteX37" fmla="*/ 849029 w 1196578"/>
                <a:gd name="connsiteY37" fmla="*/ 1270591 h 1526976"/>
                <a:gd name="connsiteX38" fmla="*/ 721209 w 1196578"/>
                <a:gd name="connsiteY38" fmla="*/ 1270591 h 1526976"/>
                <a:gd name="connsiteX39" fmla="*/ 721209 w 1196578"/>
                <a:gd name="connsiteY39" fmla="*/ 1172984 h 1526976"/>
                <a:gd name="connsiteX40" fmla="*/ 849812 w 1196578"/>
                <a:gd name="connsiteY40" fmla="*/ 1123754 h 1526976"/>
                <a:gd name="connsiteX41" fmla="*/ 907334 w 1196578"/>
                <a:gd name="connsiteY41" fmla="*/ 1053591 h 1526976"/>
                <a:gd name="connsiteX42" fmla="*/ 952256 w 1196578"/>
                <a:gd name="connsiteY42" fmla="*/ 1098513 h 1526976"/>
                <a:gd name="connsiteX43" fmla="*/ 974851 w 1196578"/>
                <a:gd name="connsiteY43" fmla="*/ 1107871 h 1526976"/>
                <a:gd name="connsiteX44" fmla="*/ 997446 w 1196578"/>
                <a:gd name="connsiteY44" fmla="*/ 1098513 h 1526976"/>
                <a:gd name="connsiteX45" fmla="*/ 997446 w 1196578"/>
                <a:gd name="connsiteY45" fmla="*/ 1053323 h 1526976"/>
                <a:gd name="connsiteX46" fmla="*/ 966651 w 1196578"/>
                <a:gd name="connsiteY46" fmla="*/ 1022527 h 1526976"/>
                <a:gd name="connsiteX47" fmla="*/ 1163253 w 1196578"/>
                <a:gd name="connsiteY47" fmla="*/ 1022527 h 1526976"/>
                <a:gd name="connsiteX48" fmla="*/ 1195209 w 1196578"/>
                <a:gd name="connsiteY48" fmla="*/ 990571 h 1526976"/>
                <a:gd name="connsiteX49" fmla="*/ 1195209 w 1196578"/>
                <a:gd name="connsiteY49" fmla="*/ 181056 h 1526976"/>
                <a:gd name="connsiteX50" fmla="*/ 1163256 w 1196578"/>
                <a:gd name="connsiteY50" fmla="*/ 149100 h 1526976"/>
                <a:gd name="connsiteX51" fmla="*/ 587579 w 1196578"/>
                <a:gd name="connsiteY51" fmla="*/ 181059 h 1526976"/>
                <a:gd name="connsiteX52" fmla="*/ 689259 w 1196578"/>
                <a:gd name="connsiteY52" fmla="*/ 79380 h 1526976"/>
                <a:gd name="connsiteX53" fmla="*/ 790938 w 1196578"/>
                <a:gd name="connsiteY53" fmla="*/ 181059 h 1526976"/>
                <a:gd name="connsiteX54" fmla="*/ 689259 w 1196578"/>
                <a:gd name="connsiteY54" fmla="*/ 282738 h 1526976"/>
                <a:gd name="connsiteX55" fmla="*/ 587579 w 1196578"/>
                <a:gd name="connsiteY55" fmla="*/ 181059 h 1526976"/>
                <a:gd name="connsiteX56" fmla="*/ 449598 w 1196578"/>
                <a:gd name="connsiteY56" fmla="*/ 519655 h 1526976"/>
                <a:gd name="connsiteX57" fmla="*/ 928920 w 1196578"/>
                <a:gd name="connsiteY57" fmla="*/ 519655 h 1526976"/>
                <a:gd name="connsiteX58" fmla="*/ 928920 w 1196578"/>
                <a:gd name="connsiteY58" fmla="*/ 647475 h 1526976"/>
                <a:gd name="connsiteX59" fmla="*/ 449598 w 1196578"/>
                <a:gd name="connsiteY59" fmla="*/ 647475 h 1526976"/>
                <a:gd name="connsiteX60" fmla="*/ 449598 w 1196578"/>
                <a:gd name="connsiteY60" fmla="*/ 519655 h 1526976"/>
                <a:gd name="connsiteX61" fmla="*/ 66139 w 1196578"/>
                <a:gd name="connsiteY61" fmla="*/ 647475 h 1526976"/>
                <a:gd name="connsiteX62" fmla="*/ 66139 w 1196578"/>
                <a:gd name="connsiteY62" fmla="*/ 519655 h 1526976"/>
                <a:gd name="connsiteX63" fmla="*/ 193959 w 1196578"/>
                <a:gd name="connsiteY63" fmla="*/ 519655 h 1526976"/>
                <a:gd name="connsiteX64" fmla="*/ 193959 w 1196578"/>
                <a:gd name="connsiteY64" fmla="*/ 647475 h 1526976"/>
                <a:gd name="connsiteX65" fmla="*/ 66139 w 1196578"/>
                <a:gd name="connsiteY65" fmla="*/ 647475 h 1526976"/>
                <a:gd name="connsiteX66" fmla="*/ 471470 w 1196578"/>
                <a:gd name="connsiteY66" fmla="*/ 927712 h 1526976"/>
                <a:gd name="connsiteX67" fmla="*/ 426396 w 1196578"/>
                <a:gd name="connsiteY67" fmla="*/ 882638 h 1526976"/>
                <a:gd name="connsiteX68" fmla="*/ 381202 w 1196578"/>
                <a:gd name="connsiteY68" fmla="*/ 882638 h 1526976"/>
                <a:gd name="connsiteX69" fmla="*/ 381202 w 1196578"/>
                <a:gd name="connsiteY69" fmla="*/ 927831 h 1526976"/>
                <a:gd name="connsiteX70" fmla="*/ 411998 w 1196578"/>
                <a:gd name="connsiteY70" fmla="*/ 958627 h 1526976"/>
                <a:gd name="connsiteX71" fmla="*/ 159877 w 1196578"/>
                <a:gd name="connsiteY71" fmla="*/ 958627 h 1526976"/>
                <a:gd name="connsiteX72" fmla="*/ 159877 w 1196578"/>
                <a:gd name="connsiteY72" fmla="*/ 711384 h 1526976"/>
                <a:gd name="connsiteX73" fmla="*/ 225918 w 1196578"/>
                <a:gd name="connsiteY73" fmla="*/ 711384 h 1526976"/>
                <a:gd name="connsiteX74" fmla="*/ 257872 w 1196578"/>
                <a:gd name="connsiteY74" fmla="*/ 679431 h 1526976"/>
                <a:gd name="connsiteX75" fmla="*/ 257872 w 1196578"/>
                <a:gd name="connsiteY75" fmla="*/ 615521 h 1526976"/>
                <a:gd name="connsiteX76" fmla="*/ 385691 w 1196578"/>
                <a:gd name="connsiteY76" fmla="*/ 615521 h 1526976"/>
                <a:gd name="connsiteX77" fmla="*/ 385691 w 1196578"/>
                <a:gd name="connsiteY77" fmla="*/ 679431 h 1526976"/>
                <a:gd name="connsiteX78" fmla="*/ 417644 w 1196578"/>
                <a:gd name="connsiteY78" fmla="*/ 711384 h 1526976"/>
                <a:gd name="connsiteX79" fmla="*/ 657305 w 1196578"/>
                <a:gd name="connsiteY79" fmla="*/ 711384 h 1526976"/>
                <a:gd name="connsiteX80" fmla="*/ 657305 w 1196578"/>
                <a:gd name="connsiteY80" fmla="*/ 808992 h 1526976"/>
                <a:gd name="connsiteX81" fmla="*/ 528703 w 1196578"/>
                <a:gd name="connsiteY81" fmla="*/ 858221 h 1526976"/>
                <a:gd name="connsiteX82" fmla="*/ 471470 w 1196578"/>
                <a:gd name="connsiteY82" fmla="*/ 927712 h 1526976"/>
                <a:gd name="connsiteX83" fmla="*/ 817078 w 1196578"/>
                <a:gd name="connsiteY83" fmla="*/ 1334504 h 1526976"/>
                <a:gd name="connsiteX84" fmla="*/ 817078 w 1196578"/>
                <a:gd name="connsiteY84" fmla="*/ 1462323 h 1526976"/>
                <a:gd name="connsiteX85" fmla="*/ 561439 w 1196578"/>
                <a:gd name="connsiteY85" fmla="*/ 1462323 h 1526976"/>
                <a:gd name="connsiteX86" fmla="*/ 561439 w 1196578"/>
                <a:gd name="connsiteY86" fmla="*/ 1334504 h 1526976"/>
                <a:gd name="connsiteX87" fmla="*/ 817078 w 1196578"/>
                <a:gd name="connsiteY87" fmla="*/ 1334504 h 1526976"/>
                <a:gd name="connsiteX88" fmla="*/ 689259 w 1196578"/>
                <a:gd name="connsiteY88" fmla="*/ 1110821 h 1526976"/>
                <a:gd name="connsiteX89" fmla="*/ 521497 w 1196578"/>
                <a:gd name="connsiteY89" fmla="*/ 990991 h 1526976"/>
                <a:gd name="connsiteX90" fmla="*/ 689259 w 1196578"/>
                <a:gd name="connsiteY90" fmla="*/ 871160 h 1526976"/>
                <a:gd name="connsiteX91" fmla="*/ 857021 w 1196578"/>
                <a:gd name="connsiteY91" fmla="*/ 990991 h 1526976"/>
                <a:gd name="connsiteX92" fmla="*/ 689259 w 1196578"/>
                <a:gd name="connsiteY92" fmla="*/ 1110821 h 1526976"/>
                <a:gd name="connsiteX93" fmla="*/ 966654 w 1196578"/>
                <a:gd name="connsiteY93" fmla="*/ 958627 h 1526976"/>
                <a:gd name="connsiteX94" fmla="*/ 997452 w 1196578"/>
                <a:gd name="connsiteY94" fmla="*/ 927831 h 1526976"/>
                <a:gd name="connsiteX95" fmla="*/ 997452 w 1196578"/>
                <a:gd name="connsiteY95" fmla="*/ 882638 h 1526976"/>
                <a:gd name="connsiteX96" fmla="*/ 952259 w 1196578"/>
                <a:gd name="connsiteY96" fmla="*/ 882638 h 1526976"/>
                <a:gd name="connsiteX97" fmla="*/ 907090 w 1196578"/>
                <a:gd name="connsiteY97" fmla="*/ 927807 h 1526976"/>
                <a:gd name="connsiteX98" fmla="*/ 849815 w 1196578"/>
                <a:gd name="connsiteY98" fmla="*/ 858221 h 1526976"/>
                <a:gd name="connsiteX99" fmla="*/ 721212 w 1196578"/>
                <a:gd name="connsiteY99" fmla="*/ 808992 h 1526976"/>
                <a:gd name="connsiteX100" fmla="*/ 721212 w 1196578"/>
                <a:gd name="connsiteY100" fmla="*/ 711384 h 1526976"/>
                <a:gd name="connsiteX101" fmla="*/ 960873 w 1196578"/>
                <a:gd name="connsiteY101" fmla="*/ 711384 h 1526976"/>
                <a:gd name="connsiteX102" fmla="*/ 992827 w 1196578"/>
                <a:gd name="connsiteY102" fmla="*/ 679431 h 1526976"/>
                <a:gd name="connsiteX103" fmla="*/ 992827 w 1196578"/>
                <a:gd name="connsiteY103" fmla="*/ 487702 h 1526976"/>
                <a:gd name="connsiteX104" fmla="*/ 960873 w 1196578"/>
                <a:gd name="connsiteY104" fmla="*/ 455748 h 1526976"/>
                <a:gd name="connsiteX105" fmla="*/ 721212 w 1196578"/>
                <a:gd name="connsiteY105" fmla="*/ 455748 h 1526976"/>
                <a:gd name="connsiteX106" fmla="*/ 721212 w 1196578"/>
                <a:gd name="connsiteY106" fmla="*/ 341168 h 1526976"/>
                <a:gd name="connsiteX107" fmla="*/ 849365 w 1196578"/>
                <a:gd name="connsiteY107" fmla="*/ 213015 h 1526976"/>
                <a:gd name="connsiteX108" fmla="*/ 1131299 w 1196578"/>
                <a:gd name="connsiteY108" fmla="*/ 213015 h 1526976"/>
                <a:gd name="connsiteX109" fmla="*/ 1131299 w 1196578"/>
                <a:gd name="connsiteY109" fmla="*/ 958627 h 1526976"/>
                <a:gd name="connsiteX110" fmla="*/ 966654 w 1196578"/>
                <a:gd name="connsiteY110" fmla="*/ 958627 h 152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196578" h="1526976">
                  <a:moveTo>
                    <a:pt x="1163256" y="149100"/>
                  </a:moveTo>
                  <a:lnTo>
                    <a:pt x="849365" y="149100"/>
                  </a:lnTo>
                  <a:lnTo>
                    <a:pt x="711854" y="11589"/>
                  </a:lnTo>
                  <a:cubicBezTo>
                    <a:pt x="699376" y="-886"/>
                    <a:pt x="679141" y="-886"/>
                    <a:pt x="666661" y="11589"/>
                  </a:cubicBezTo>
                  <a:lnTo>
                    <a:pt x="519794" y="158458"/>
                  </a:lnTo>
                  <a:cubicBezTo>
                    <a:pt x="507316" y="170936"/>
                    <a:pt x="507316" y="191170"/>
                    <a:pt x="519794" y="203651"/>
                  </a:cubicBezTo>
                  <a:lnTo>
                    <a:pt x="657305" y="341162"/>
                  </a:lnTo>
                  <a:lnTo>
                    <a:pt x="657305" y="455742"/>
                  </a:lnTo>
                  <a:lnTo>
                    <a:pt x="417644" y="455742"/>
                  </a:lnTo>
                  <a:cubicBezTo>
                    <a:pt x="399996" y="455742"/>
                    <a:pt x="385688" y="470048"/>
                    <a:pt x="385688" y="487696"/>
                  </a:cubicBezTo>
                  <a:lnTo>
                    <a:pt x="385688" y="551605"/>
                  </a:lnTo>
                  <a:lnTo>
                    <a:pt x="257869" y="551605"/>
                  </a:lnTo>
                  <a:lnTo>
                    <a:pt x="257869" y="487696"/>
                  </a:lnTo>
                  <a:cubicBezTo>
                    <a:pt x="257869" y="470048"/>
                    <a:pt x="243563" y="455742"/>
                    <a:pt x="225912" y="455742"/>
                  </a:cubicBezTo>
                  <a:lnTo>
                    <a:pt x="34186" y="455742"/>
                  </a:lnTo>
                  <a:cubicBezTo>
                    <a:pt x="16538" y="455742"/>
                    <a:pt x="2232" y="470048"/>
                    <a:pt x="2232" y="487696"/>
                  </a:cubicBezTo>
                  <a:lnTo>
                    <a:pt x="2232" y="679425"/>
                  </a:lnTo>
                  <a:cubicBezTo>
                    <a:pt x="2232" y="697073"/>
                    <a:pt x="16538" y="711378"/>
                    <a:pt x="34186" y="711378"/>
                  </a:cubicBezTo>
                  <a:lnTo>
                    <a:pt x="95964" y="711378"/>
                  </a:lnTo>
                  <a:lnTo>
                    <a:pt x="95964" y="990574"/>
                  </a:lnTo>
                  <a:cubicBezTo>
                    <a:pt x="95964" y="1008222"/>
                    <a:pt x="110270" y="1022530"/>
                    <a:pt x="127918" y="1022530"/>
                  </a:cubicBezTo>
                  <a:lnTo>
                    <a:pt x="411992" y="1022530"/>
                  </a:lnTo>
                  <a:lnTo>
                    <a:pt x="381196" y="1053326"/>
                  </a:lnTo>
                  <a:cubicBezTo>
                    <a:pt x="368719" y="1065804"/>
                    <a:pt x="368716" y="1086038"/>
                    <a:pt x="381196" y="1098516"/>
                  </a:cubicBezTo>
                  <a:cubicBezTo>
                    <a:pt x="387438" y="1104758"/>
                    <a:pt x="395615" y="1107874"/>
                    <a:pt x="403792" y="1107874"/>
                  </a:cubicBezTo>
                  <a:cubicBezTo>
                    <a:pt x="411968" y="1107874"/>
                    <a:pt x="420148" y="1104752"/>
                    <a:pt x="426387" y="1098516"/>
                  </a:cubicBezTo>
                  <a:lnTo>
                    <a:pt x="471217" y="1053686"/>
                  </a:lnTo>
                  <a:cubicBezTo>
                    <a:pt x="483105" y="1079969"/>
                    <a:pt x="502533" y="1103868"/>
                    <a:pt x="528697" y="1123754"/>
                  </a:cubicBezTo>
                  <a:cubicBezTo>
                    <a:pt x="564213" y="1150746"/>
                    <a:pt x="609026" y="1167757"/>
                    <a:pt x="657299" y="1172984"/>
                  </a:cubicBezTo>
                  <a:lnTo>
                    <a:pt x="657299" y="1270591"/>
                  </a:lnTo>
                  <a:lnTo>
                    <a:pt x="529480" y="1270591"/>
                  </a:lnTo>
                  <a:cubicBezTo>
                    <a:pt x="511832" y="1270591"/>
                    <a:pt x="497527" y="1284896"/>
                    <a:pt x="497527" y="1302548"/>
                  </a:cubicBezTo>
                  <a:lnTo>
                    <a:pt x="497527" y="1494277"/>
                  </a:lnTo>
                  <a:cubicBezTo>
                    <a:pt x="497527" y="1511925"/>
                    <a:pt x="511832" y="1526230"/>
                    <a:pt x="529480" y="1526230"/>
                  </a:cubicBezTo>
                  <a:lnTo>
                    <a:pt x="849029" y="1526230"/>
                  </a:lnTo>
                  <a:cubicBezTo>
                    <a:pt x="866677" y="1526230"/>
                    <a:pt x="880982" y="1511925"/>
                    <a:pt x="880982" y="1494277"/>
                  </a:cubicBezTo>
                  <a:lnTo>
                    <a:pt x="880982" y="1302548"/>
                  </a:lnTo>
                  <a:cubicBezTo>
                    <a:pt x="880982" y="1284899"/>
                    <a:pt x="866677" y="1270591"/>
                    <a:pt x="849029" y="1270591"/>
                  </a:cubicBezTo>
                  <a:lnTo>
                    <a:pt x="721209" y="1270591"/>
                  </a:lnTo>
                  <a:lnTo>
                    <a:pt x="721209" y="1172984"/>
                  </a:lnTo>
                  <a:cubicBezTo>
                    <a:pt x="769483" y="1167757"/>
                    <a:pt x="814292" y="1150746"/>
                    <a:pt x="849812" y="1123754"/>
                  </a:cubicBezTo>
                  <a:cubicBezTo>
                    <a:pt x="876008" y="1103844"/>
                    <a:pt x="895448" y="1079910"/>
                    <a:pt x="907334" y="1053591"/>
                  </a:cubicBezTo>
                  <a:lnTo>
                    <a:pt x="952256" y="1098513"/>
                  </a:lnTo>
                  <a:cubicBezTo>
                    <a:pt x="958498" y="1104755"/>
                    <a:pt x="966674" y="1107871"/>
                    <a:pt x="974851" y="1107871"/>
                  </a:cubicBezTo>
                  <a:cubicBezTo>
                    <a:pt x="983028" y="1107871"/>
                    <a:pt x="991207" y="1104749"/>
                    <a:pt x="997446" y="1098513"/>
                  </a:cubicBezTo>
                  <a:cubicBezTo>
                    <a:pt x="1009924" y="1086035"/>
                    <a:pt x="1009924" y="1065801"/>
                    <a:pt x="997446" y="1053323"/>
                  </a:cubicBezTo>
                  <a:lnTo>
                    <a:pt x="966651" y="1022527"/>
                  </a:lnTo>
                  <a:lnTo>
                    <a:pt x="1163253" y="1022527"/>
                  </a:lnTo>
                  <a:cubicBezTo>
                    <a:pt x="1180901" y="1022527"/>
                    <a:pt x="1195209" y="1008222"/>
                    <a:pt x="1195209" y="990571"/>
                  </a:cubicBezTo>
                  <a:lnTo>
                    <a:pt x="1195209" y="181056"/>
                  </a:lnTo>
                  <a:cubicBezTo>
                    <a:pt x="1195212" y="163408"/>
                    <a:pt x="1180904" y="149100"/>
                    <a:pt x="1163256" y="149100"/>
                  </a:cubicBezTo>
                  <a:close/>
                  <a:moveTo>
                    <a:pt x="587579" y="181059"/>
                  </a:moveTo>
                  <a:lnTo>
                    <a:pt x="689259" y="79380"/>
                  </a:lnTo>
                  <a:lnTo>
                    <a:pt x="790938" y="181059"/>
                  </a:lnTo>
                  <a:lnTo>
                    <a:pt x="689259" y="282738"/>
                  </a:lnTo>
                  <a:lnTo>
                    <a:pt x="587579" y="181059"/>
                  </a:lnTo>
                  <a:close/>
                  <a:moveTo>
                    <a:pt x="449598" y="519655"/>
                  </a:moveTo>
                  <a:lnTo>
                    <a:pt x="928920" y="519655"/>
                  </a:lnTo>
                  <a:lnTo>
                    <a:pt x="928920" y="647475"/>
                  </a:lnTo>
                  <a:lnTo>
                    <a:pt x="449598" y="647475"/>
                  </a:lnTo>
                  <a:lnTo>
                    <a:pt x="449598" y="519655"/>
                  </a:lnTo>
                  <a:close/>
                  <a:moveTo>
                    <a:pt x="66139" y="647475"/>
                  </a:moveTo>
                  <a:lnTo>
                    <a:pt x="66139" y="519655"/>
                  </a:lnTo>
                  <a:lnTo>
                    <a:pt x="193959" y="519655"/>
                  </a:lnTo>
                  <a:lnTo>
                    <a:pt x="193959" y="647475"/>
                  </a:lnTo>
                  <a:lnTo>
                    <a:pt x="66139" y="647475"/>
                  </a:lnTo>
                  <a:close/>
                  <a:moveTo>
                    <a:pt x="471470" y="927712"/>
                  </a:moveTo>
                  <a:lnTo>
                    <a:pt x="426396" y="882638"/>
                  </a:lnTo>
                  <a:cubicBezTo>
                    <a:pt x="413918" y="870160"/>
                    <a:pt x="393683" y="870160"/>
                    <a:pt x="381202" y="882638"/>
                  </a:cubicBezTo>
                  <a:cubicBezTo>
                    <a:pt x="368725" y="895116"/>
                    <a:pt x="368725" y="915350"/>
                    <a:pt x="381202" y="927831"/>
                  </a:cubicBezTo>
                  <a:lnTo>
                    <a:pt x="411998" y="958627"/>
                  </a:lnTo>
                  <a:lnTo>
                    <a:pt x="159877" y="958627"/>
                  </a:lnTo>
                  <a:lnTo>
                    <a:pt x="159877" y="711384"/>
                  </a:lnTo>
                  <a:lnTo>
                    <a:pt x="225918" y="711384"/>
                  </a:lnTo>
                  <a:cubicBezTo>
                    <a:pt x="243566" y="711384"/>
                    <a:pt x="257872" y="697079"/>
                    <a:pt x="257872" y="679431"/>
                  </a:cubicBezTo>
                  <a:lnTo>
                    <a:pt x="257872" y="615521"/>
                  </a:lnTo>
                  <a:lnTo>
                    <a:pt x="385691" y="615521"/>
                  </a:lnTo>
                  <a:lnTo>
                    <a:pt x="385691" y="679431"/>
                  </a:lnTo>
                  <a:cubicBezTo>
                    <a:pt x="385691" y="697079"/>
                    <a:pt x="399996" y="711384"/>
                    <a:pt x="417644" y="711384"/>
                  </a:cubicBezTo>
                  <a:lnTo>
                    <a:pt x="657305" y="711384"/>
                  </a:lnTo>
                  <a:lnTo>
                    <a:pt x="657305" y="808992"/>
                  </a:lnTo>
                  <a:cubicBezTo>
                    <a:pt x="609031" y="814219"/>
                    <a:pt x="564222" y="831230"/>
                    <a:pt x="528703" y="858221"/>
                  </a:cubicBezTo>
                  <a:cubicBezTo>
                    <a:pt x="502727" y="877962"/>
                    <a:pt x="483379" y="901655"/>
                    <a:pt x="471470" y="927712"/>
                  </a:cubicBezTo>
                  <a:close/>
                  <a:moveTo>
                    <a:pt x="817078" y="1334504"/>
                  </a:moveTo>
                  <a:lnTo>
                    <a:pt x="817078" y="1462323"/>
                  </a:lnTo>
                  <a:lnTo>
                    <a:pt x="561439" y="1462323"/>
                  </a:lnTo>
                  <a:lnTo>
                    <a:pt x="561439" y="1334504"/>
                  </a:lnTo>
                  <a:lnTo>
                    <a:pt x="817078" y="1334504"/>
                  </a:lnTo>
                  <a:close/>
                  <a:moveTo>
                    <a:pt x="689259" y="1110821"/>
                  </a:moveTo>
                  <a:cubicBezTo>
                    <a:pt x="596753" y="1110821"/>
                    <a:pt x="521497" y="1057067"/>
                    <a:pt x="521497" y="990991"/>
                  </a:cubicBezTo>
                  <a:cubicBezTo>
                    <a:pt x="521497" y="924914"/>
                    <a:pt x="596753" y="871160"/>
                    <a:pt x="689259" y="871160"/>
                  </a:cubicBezTo>
                  <a:cubicBezTo>
                    <a:pt x="781764" y="871160"/>
                    <a:pt x="857021" y="924914"/>
                    <a:pt x="857021" y="990991"/>
                  </a:cubicBezTo>
                  <a:cubicBezTo>
                    <a:pt x="857021" y="1057067"/>
                    <a:pt x="781767" y="1110821"/>
                    <a:pt x="689259" y="1110821"/>
                  </a:cubicBezTo>
                  <a:close/>
                  <a:moveTo>
                    <a:pt x="966654" y="958627"/>
                  </a:moveTo>
                  <a:lnTo>
                    <a:pt x="997452" y="927831"/>
                  </a:lnTo>
                  <a:cubicBezTo>
                    <a:pt x="1009930" y="915353"/>
                    <a:pt x="1009930" y="895119"/>
                    <a:pt x="997452" y="882638"/>
                  </a:cubicBezTo>
                  <a:cubicBezTo>
                    <a:pt x="984974" y="870163"/>
                    <a:pt x="964740" y="870163"/>
                    <a:pt x="952259" y="882638"/>
                  </a:cubicBezTo>
                  <a:lnTo>
                    <a:pt x="907090" y="927807"/>
                  </a:lnTo>
                  <a:cubicBezTo>
                    <a:pt x="895183" y="901715"/>
                    <a:pt x="875821" y="877986"/>
                    <a:pt x="849815" y="858221"/>
                  </a:cubicBezTo>
                  <a:cubicBezTo>
                    <a:pt x="814298" y="831230"/>
                    <a:pt x="769486" y="814219"/>
                    <a:pt x="721212" y="808992"/>
                  </a:cubicBezTo>
                  <a:lnTo>
                    <a:pt x="721212" y="711384"/>
                  </a:lnTo>
                  <a:lnTo>
                    <a:pt x="960873" y="711384"/>
                  </a:lnTo>
                  <a:cubicBezTo>
                    <a:pt x="978521" y="711384"/>
                    <a:pt x="992827" y="697079"/>
                    <a:pt x="992827" y="679431"/>
                  </a:cubicBezTo>
                  <a:lnTo>
                    <a:pt x="992827" y="487702"/>
                  </a:lnTo>
                  <a:cubicBezTo>
                    <a:pt x="992827" y="470054"/>
                    <a:pt x="978521" y="455748"/>
                    <a:pt x="960873" y="455748"/>
                  </a:cubicBezTo>
                  <a:lnTo>
                    <a:pt x="721212" y="455748"/>
                  </a:lnTo>
                  <a:lnTo>
                    <a:pt x="721212" y="341168"/>
                  </a:lnTo>
                  <a:lnTo>
                    <a:pt x="849365" y="213015"/>
                  </a:lnTo>
                  <a:lnTo>
                    <a:pt x="1131299" y="213015"/>
                  </a:lnTo>
                  <a:lnTo>
                    <a:pt x="1131299" y="958627"/>
                  </a:lnTo>
                  <a:lnTo>
                    <a:pt x="966654" y="958627"/>
                  </a:lnTo>
                  <a:close/>
                </a:path>
              </a:pathLst>
            </a:custGeom>
            <a:grpFill/>
            <a:ln w="9525" cap="flat">
              <a:solidFill>
                <a:srgbClr val="000000">
                  <a:alpha val="0"/>
                </a:srgbClr>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64" name="icon_4"/>
          <p:cNvGrpSpPr>
            <a:grpSpLocks noChangeAspect="1"/>
          </p:cNvGrpSpPr>
          <p:nvPr>
            <p:custDataLst>
              <p:tags r:id="rId27"/>
            </p:custDataLst>
          </p:nvPr>
        </p:nvGrpSpPr>
        <p:grpSpPr>
          <a:xfrm>
            <a:off x="1054717" y="3756637"/>
            <a:ext cx="406400" cy="406362"/>
            <a:chOff x="6093773" y="3522017"/>
            <a:chExt cx="1526977" cy="1526834"/>
          </a:xfrm>
          <a:solidFill>
            <a:schemeClr val="accent1"/>
          </a:solidFill>
        </p:grpSpPr>
        <p:sp>
          <p:nvSpPr>
            <p:cNvPr id="465" name="PA-任意多边形: 形状 835"/>
            <p:cNvSpPr/>
            <p:nvPr>
              <p:custDataLst>
                <p:tags r:id="rId28"/>
              </p:custDataLst>
            </p:nvPr>
          </p:nvSpPr>
          <p:spPr>
            <a:xfrm>
              <a:off x="7361745" y="3788003"/>
              <a:ext cx="136922" cy="136922"/>
            </a:xfrm>
            <a:custGeom>
              <a:avLst/>
              <a:gdLst>
                <a:gd name="connsiteX0" fmla="*/ 55572 w 136921"/>
                <a:gd name="connsiteY0" fmla="*/ 135201 h 136921"/>
                <a:gd name="connsiteX1" fmla="*/ 135392 w 136921"/>
                <a:gd name="connsiteY1" fmla="*/ 83195 h 136921"/>
                <a:gd name="connsiteX2" fmla="*/ 74527 w 136921"/>
                <a:gd name="connsiteY2" fmla="*/ 2232 h 136921"/>
                <a:gd name="connsiteX3" fmla="*/ 2232 w 136921"/>
                <a:gd name="connsiteY3" fmla="*/ 64145 h 136921"/>
                <a:gd name="connsiteX4" fmla="*/ 55572 w 136921"/>
                <a:gd name="connsiteY4" fmla="*/ 135201 h 136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21" h="136921">
                  <a:moveTo>
                    <a:pt x="55572" y="135201"/>
                  </a:moveTo>
                  <a:lnTo>
                    <a:pt x="135392" y="83195"/>
                  </a:lnTo>
                  <a:cubicBezTo>
                    <a:pt x="116907" y="54897"/>
                    <a:pt x="96575" y="27852"/>
                    <a:pt x="74527" y="2232"/>
                  </a:cubicBezTo>
                  <a:lnTo>
                    <a:pt x="2232" y="64145"/>
                  </a:lnTo>
                  <a:cubicBezTo>
                    <a:pt x="21565" y="86627"/>
                    <a:pt x="39383" y="110362"/>
                    <a:pt x="55572" y="135201"/>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6" name="PA-任意多边形: 形状 836"/>
            <p:cNvSpPr/>
            <p:nvPr>
              <p:custDataLst>
                <p:tags r:id="rId29"/>
              </p:custDataLst>
            </p:nvPr>
          </p:nvSpPr>
          <p:spPr>
            <a:xfrm>
              <a:off x="6855776" y="3522017"/>
              <a:ext cx="508992" cy="267891"/>
            </a:xfrm>
            <a:custGeom>
              <a:avLst/>
              <a:gdLst>
                <a:gd name="connsiteX0" fmla="*/ 509391 w 508992"/>
                <a:gd name="connsiteY0" fmla="*/ 195543 h 267890"/>
                <a:gd name="connsiteX1" fmla="*/ 2232 w 508992"/>
                <a:gd name="connsiteY1" fmla="*/ 2233 h 267890"/>
                <a:gd name="connsiteX2" fmla="*/ 2232 w 508992"/>
                <a:gd name="connsiteY2" fmla="*/ 97483 h 267890"/>
                <a:gd name="connsiteX3" fmla="*/ 445955 w 508992"/>
                <a:gd name="connsiteY3" fmla="*/ 266599 h 267890"/>
                <a:gd name="connsiteX4" fmla="*/ 509391 w 508992"/>
                <a:gd name="connsiteY4" fmla="*/ 195543 h 267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992" h="267890">
                  <a:moveTo>
                    <a:pt x="509391" y="195543"/>
                  </a:moveTo>
                  <a:cubicBezTo>
                    <a:pt x="369871" y="70920"/>
                    <a:pt x="189309" y="2096"/>
                    <a:pt x="2232" y="2233"/>
                  </a:cubicBezTo>
                  <a:lnTo>
                    <a:pt x="2232" y="97483"/>
                  </a:lnTo>
                  <a:cubicBezTo>
                    <a:pt x="165905" y="97375"/>
                    <a:pt x="323874" y="157582"/>
                    <a:pt x="445955" y="266599"/>
                  </a:cubicBezTo>
                  <a:lnTo>
                    <a:pt x="509391" y="195543"/>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7" name="PA-任意多边形: 形状 837"/>
            <p:cNvSpPr/>
            <p:nvPr>
              <p:custDataLst>
                <p:tags r:id="rId30"/>
              </p:custDataLst>
            </p:nvPr>
          </p:nvSpPr>
          <p:spPr>
            <a:xfrm>
              <a:off x="7458423" y="3957548"/>
              <a:ext cx="125016" cy="125016"/>
            </a:xfrm>
            <a:custGeom>
              <a:avLst/>
              <a:gdLst>
                <a:gd name="connsiteX0" fmla="*/ 34856 w 125015"/>
                <a:gd name="connsiteY0" fmla="*/ 125676 h 125015"/>
                <a:gd name="connsiteX1" fmla="*/ 125629 w 125015"/>
                <a:gd name="connsiteY1" fmla="*/ 96768 h 125015"/>
                <a:gd name="connsiteX2" fmla="*/ 88291 w 125015"/>
                <a:gd name="connsiteY2" fmla="*/ 2232 h 125015"/>
                <a:gd name="connsiteX3" fmla="*/ 2232 w 125015"/>
                <a:gd name="connsiteY3" fmla="*/ 42952 h 125015"/>
                <a:gd name="connsiteX4" fmla="*/ 34856 w 125015"/>
                <a:gd name="connsiteY4" fmla="*/ 125676 h 125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015" h="125015">
                  <a:moveTo>
                    <a:pt x="34856" y="125676"/>
                  </a:moveTo>
                  <a:lnTo>
                    <a:pt x="125629" y="96768"/>
                  </a:lnTo>
                  <a:cubicBezTo>
                    <a:pt x="115303" y="64460"/>
                    <a:pt x="102828" y="32876"/>
                    <a:pt x="88291" y="2232"/>
                  </a:cubicBezTo>
                  <a:lnTo>
                    <a:pt x="2232" y="42952"/>
                  </a:lnTo>
                  <a:cubicBezTo>
                    <a:pt x="14945" y="69765"/>
                    <a:pt x="25845" y="97402"/>
                    <a:pt x="34856" y="125676"/>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8" name="PA-任意多边形: 形状 838"/>
            <p:cNvSpPr/>
            <p:nvPr>
              <p:custDataLst>
                <p:tags r:id="rId31"/>
              </p:custDataLst>
            </p:nvPr>
          </p:nvSpPr>
          <p:spPr>
            <a:xfrm>
              <a:off x="6093773" y="3765953"/>
              <a:ext cx="1526977" cy="1282898"/>
            </a:xfrm>
            <a:custGeom>
              <a:avLst/>
              <a:gdLst>
                <a:gd name="connsiteX0" fmla="*/ 1514615 w 1526976"/>
                <a:gd name="connsiteY0" fmla="*/ 386947 h 1282898"/>
                <a:gd name="connsiteX1" fmla="*/ 1420842 w 1526976"/>
                <a:gd name="connsiteY1" fmla="*/ 403521 h 1282898"/>
                <a:gd name="connsiteX2" fmla="*/ 880095 w 1526976"/>
                <a:gd name="connsiteY2" fmla="*/ 1175986 h 1282898"/>
                <a:gd name="connsiteX3" fmla="*/ 107630 w 1526976"/>
                <a:gd name="connsiteY3" fmla="*/ 635240 h 1282898"/>
                <a:gd name="connsiteX4" fmla="*/ 97486 w 1526976"/>
                <a:gd name="connsiteY4" fmla="*/ 520297 h 1282898"/>
                <a:gd name="connsiteX5" fmla="*/ 275270 w 1526976"/>
                <a:gd name="connsiteY5" fmla="*/ 66955 h 1282898"/>
                <a:gd name="connsiteX6" fmla="*/ 205452 w 1526976"/>
                <a:gd name="connsiteY6" fmla="*/ 2232 h 1282898"/>
                <a:gd name="connsiteX7" fmla="*/ 246159 w 1526976"/>
                <a:gd name="connsiteY7" fmla="*/ 1079093 h 1282898"/>
                <a:gd name="connsiteX8" fmla="*/ 1323020 w 1526976"/>
                <a:gd name="connsiteY8" fmla="*/ 1038386 h 1282898"/>
                <a:gd name="connsiteX9" fmla="*/ 1526236 w 1526976"/>
                <a:gd name="connsiteY9" fmla="*/ 520297 h 1282898"/>
                <a:gd name="connsiteX10" fmla="*/ 1514615 w 1526976"/>
                <a:gd name="connsiteY10" fmla="*/ 386947 h 128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6976" h="1282898">
                  <a:moveTo>
                    <a:pt x="1514615" y="386947"/>
                  </a:moveTo>
                  <a:lnTo>
                    <a:pt x="1420842" y="403521"/>
                  </a:lnTo>
                  <a:cubicBezTo>
                    <a:pt x="1484829" y="766155"/>
                    <a:pt x="1242727" y="1111999"/>
                    <a:pt x="880095" y="1175986"/>
                  </a:cubicBezTo>
                  <a:cubicBezTo>
                    <a:pt x="517464" y="1239973"/>
                    <a:pt x="171617" y="997875"/>
                    <a:pt x="107630" y="635240"/>
                  </a:cubicBezTo>
                  <a:cubicBezTo>
                    <a:pt x="100933" y="597292"/>
                    <a:pt x="97539" y="558832"/>
                    <a:pt x="97486" y="520297"/>
                  </a:cubicBezTo>
                  <a:cubicBezTo>
                    <a:pt x="97283" y="352136"/>
                    <a:pt x="160809" y="190149"/>
                    <a:pt x="275270" y="66955"/>
                  </a:cubicBezTo>
                  <a:lnTo>
                    <a:pt x="205452" y="2232"/>
                  </a:lnTo>
                  <a:cubicBezTo>
                    <a:pt x="-80674" y="310839"/>
                    <a:pt x="-62451" y="792968"/>
                    <a:pt x="246159" y="1079093"/>
                  </a:cubicBezTo>
                  <a:cubicBezTo>
                    <a:pt x="554769" y="1365218"/>
                    <a:pt x="1036895" y="1346996"/>
                    <a:pt x="1323020" y="1038386"/>
                  </a:cubicBezTo>
                  <a:cubicBezTo>
                    <a:pt x="1453655" y="897487"/>
                    <a:pt x="1526239" y="712437"/>
                    <a:pt x="1526236" y="520297"/>
                  </a:cubicBezTo>
                  <a:cubicBezTo>
                    <a:pt x="1526245" y="475595"/>
                    <a:pt x="1522357" y="430977"/>
                    <a:pt x="1514615" y="386947"/>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9" name="PA-任意多边形: 形状 839"/>
            <p:cNvSpPr/>
            <p:nvPr>
              <p:custDataLst>
                <p:tags r:id="rId32"/>
              </p:custDataLst>
            </p:nvPr>
          </p:nvSpPr>
          <p:spPr>
            <a:xfrm>
              <a:off x="6284277" y="3712518"/>
              <a:ext cx="1145977" cy="1145977"/>
            </a:xfrm>
            <a:custGeom>
              <a:avLst/>
              <a:gdLst>
                <a:gd name="connsiteX0" fmla="*/ 573732 w 1145976"/>
                <a:gd name="connsiteY0" fmla="*/ 1145232 h 1145976"/>
                <a:gd name="connsiteX1" fmla="*/ 1145232 w 1145976"/>
                <a:gd name="connsiteY1" fmla="*/ 573732 h 1145976"/>
                <a:gd name="connsiteX2" fmla="*/ 573732 w 1145976"/>
                <a:gd name="connsiteY2" fmla="*/ 2232 h 1145976"/>
                <a:gd name="connsiteX3" fmla="*/ 573732 w 1145976"/>
                <a:gd name="connsiteY3" fmla="*/ 97482 h 1145976"/>
                <a:gd name="connsiteX4" fmla="*/ 1049982 w 1145976"/>
                <a:gd name="connsiteY4" fmla="*/ 573732 h 1145976"/>
                <a:gd name="connsiteX5" fmla="*/ 573732 w 1145976"/>
                <a:gd name="connsiteY5" fmla="*/ 1049982 h 1145976"/>
                <a:gd name="connsiteX6" fmla="*/ 97482 w 1145976"/>
                <a:gd name="connsiteY6" fmla="*/ 573732 h 1145976"/>
                <a:gd name="connsiteX7" fmla="*/ 2232 w 1145976"/>
                <a:gd name="connsiteY7" fmla="*/ 573732 h 1145976"/>
                <a:gd name="connsiteX8" fmla="*/ 573732 w 1145976"/>
                <a:gd name="connsiteY8" fmla="*/ 1145232 h 11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5976" h="1145976">
                  <a:moveTo>
                    <a:pt x="573732" y="1145232"/>
                  </a:moveTo>
                  <a:cubicBezTo>
                    <a:pt x="889364" y="1145232"/>
                    <a:pt x="1145232" y="889364"/>
                    <a:pt x="1145232" y="573732"/>
                  </a:cubicBezTo>
                  <a:cubicBezTo>
                    <a:pt x="1145232" y="258101"/>
                    <a:pt x="889364" y="2232"/>
                    <a:pt x="573732" y="2232"/>
                  </a:cubicBezTo>
                  <a:lnTo>
                    <a:pt x="573732" y="97482"/>
                  </a:lnTo>
                  <a:cubicBezTo>
                    <a:pt x="836759" y="97482"/>
                    <a:pt x="1049982" y="310706"/>
                    <a:pt x="1049982" y="573732"/>
                  </a:cubicBezTo>
                  <a:cubicBezTo>
                    <a:pt x="1049982" y="836759"/>
                    <a:pt x="836759" y="1049982"/>
                    <a:pt x="573732" y="1049982"/>
                  </a:cubicBezTo>
                  <a:cubicBezTo>
                    <a:pt x="310706" y="1049982"/>
                    <a:pt x="97482" y="836759"/>
                    <a:pt x="97482" y="573732"/>
                  </a:cubicBezTo>
                  <a:lnTo>
                    <a:pt x="2232" y="573732"/>
                  </a:lnTo>
                  <a:cubicBezTo>
                    <a:pt x="2575" y="889221"/>
                    <a:pt x="258244" y="1144890"/>
                    <a:pt x="573732" y="1145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0" name="PA-任意多边形: 形状 840"/>
            <p:cNvSpPr/>
            <p:nvPr>
              <p:custDataLst>
                <p:tags r:id="rId33"/>
              </p:custDataLst>
            </p:nvPr>
          </p:nvSpPr>
          <p:spPr>
            <a:xfrm>
              <a:off x="6589368" y="3903018"/>
              <a:ext cx="651867" cy="764977"/>
            </a:xfrm>
            <a:custGeom>
              <a:avLst/>
              <a:gdLst>
                <a:gd name="connsiteX0" fmla="*/ 541011 w 651867"/>
                <a:gd name="connsiteY0" fmla="*/ 649456 h 764976"/>
                <a:gd name="connsiteX1" fmla="*/ 649644 w 651867"/>
                <a:gd name="connsiteY1" fmla="*/ 383232 h 764976"/>
                <a:gd name="connsiteX2" fmla="*/ 268644 w 651867"/>
                <a:gd name="connsiteY2" fmla="*/ 2232 h 764976"/>
                <a:gd name="connsiteX3" fmla="*/ 268644 w 651867"/>
                <a:gd name="connsiteY3" fmla="*/ 97482 h 764976"/>
                <a:gd name="connsiteX4" fmla="*/ 554673 w 651867"/>
                <a:gd name="connsiteY4" fmla="*/ 382953 h 764976"/>
                <a:gd name="connsiteX5" fmla="*/ 269203 w 651867"/>
                <a:gd name="connsiteY5" fmla="*/ 668982 h 764976"/>
                <a:gd name="connsiteX6" fmla="*/ 68907 w 651867"/>
                <a:gd name="connsiteY6" fmla="*/ 587306 h 764976"/>
                <a:gd name="connsiteX7" fmla="*/ 2232 w 651867"/>
                <a:gd name="connsiteY7" fmla="*/ 655409 h 764976"/>
                <a:gd name="connsiteX8" fmla="*/ 541011 w 651867"/>
                <a:gd name="connsiteY8" fmla="*/ 649456 h 76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1867" h="764976">
                  <a:moveTo>
                    <a:pt x="541011" y="649456"/>
                  </a:moveTo>
                  <a:cubicBezTo>
                    <a:pt x="610603" y="578310"/>
                    <a:pt x="649593" y="482757"/>
                    <a:pt x="649644" y="383232"/>
                  </a:cubicBezTo>
                  <a:cubicBezTo>
                    <a:pt x="649409" y="172909"/>
                    <a:pt x="478968" y="2468"/>
                    <a:pt x="268644" y="2232"/>
                  </a:cubicBezTo>
                  <a:lnTo>
                    <a:pt x="268644" y="97482"/>
                  </a:lnTo>
                  <a:cubicBezTo>
                    <a:pt x="426458" y="97328"/>
                    <a:pt x="554519" y="225138"/>
                    <a:pt x="554673" y="382953"/>
                  </a:cubicBezTo>
                  <a:cubicBezTo>
                    <a:pt x="554828" y="540767"/>
                    <a:pt x="427018" y="668828"/>
                    <a:pt x="269203" y="668982"/>
                  </a:cubicBezTo>
                  <a:cubicBezTo>
                    <a:pt x="194313" y="669057"/>
                    <a:pt x="122390" y="639726"/>
                    <a:pt x="68907" y="587306"/>
                  </a:cubicBezTo>
                  <a:lnTo>
                    <a:pt x="2232" y="655409"/>
                  </a:lnTo>
                  <a:cubicBezTo>
                    <a:pt x="152653" y="802547"/>
                    <a:pt x="393874" y="799880"/>
                    <a:pt x="541011" y="649456"/>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1" name="PA-任意多边形: 形状 841"/>
            <p:cNvSpPr/>
            <p:nvPr>
              <p:custDataLst>
                <p:tags r:id="rId34"/>
              </p:custDataLst>
            </p:nvPr>
          </p:nvSpPr>
          <p:spPr>
            <a:xfrm>
              <a:off x="6855776" y="4093518"/>
              <a:ext cx="193477" cy="383977"/>
            </a:xfrm>
            <a:custGeom>
              <a:avLst/>
              <a:gdLst>
                <a:gd name="connsiteX0" fmla="*/ 192732 w 193476"/>
                <a:gd name="connsiteY0" fmla="*/ 192732 h 383976"/>
                <a:gd name="connsiteX1" fmla="*/ 2232 w 193476"/>
                <a:gd name="connsiteY1" fmla="*/ 2232 h 383976"/>
                <a:gd name="connsiteX2" fmla="*/ 2232 w 193476"/>
                <a:gd name="connsiteY2" fmla="*/ 97482 h 383976"/>
                <a:gd name="connsiteX3" fmla="*/ 97482 w 193476"/>
                <a:gd name="connsiteY3" fmla="*/ 192732 h 383976"/>
                <a:gd name="connsiteX4" fmla="*/ 2232 w 193476"/>
                <a:gd name="connsiteY4" fmla="*/ 287982 h 383976"/>
                <a:gd name="connsiteX5" fmla="*/ 2232 w 193476"/>
                <a:gd name="connsiteY5" fmla="*/ 383232 h 383976"/>
                <a:gd name="connsiteX6" fmla="*/ 192732 w 193476"/>
                <a:gd name="connsiteY6" fmla="*/ 192732 h 383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476" h="383976">
                  <a:moveTo>
                    <a:pt x="192732" y="192732"/>
                  </a:moveTo>
                  <a:cubicBezTo>
                    <a:pt x="192732" y="87523"/>
                    <a:pt x="107442" y="2232"/>
                    <a:pt x="2232" y="2232"/>
                  </a:cubicBezTo>
                  <a:lnTo>
                    <a:pt x="2232" y="97482"/>
                  </a:lnTo>
                  <a:cubicBezTo>
                    <a:pt x="54837" y="97482"/>
                    <a:pt x="97482" y="140128"/>
                    <a:pt x="97482" y="192732"/>
                  </a:cubicBezTo>
                  <a:cubicBezTo>
                    <a:pt x="97482" y="245337"/>
                    <a:pt x="54837" y="287982"/>
                    <a:pt x="2232" y="287982"/>
                  </a:cubicBezTo>
                  <a:lnTo>
                    <a:pt x="2232" y="383232"/>
                  </a:lnTo>
                  <a:cubicBezTo>
                    <a:pt x="107445" y="383232"/>
                    <a:pt x="192732" y="297942"/>
                    <a:pt x="192732" y="1927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72" name="icon_5"/>
          <p:cNvGrpSpPr>
            <a:grpSpLocks noChangeAspect="1"/>
          </p:cNvGrpSpPr>
          <p:nvPr>
            <p:custDataLst>
              <p:tags r:id="rId35"/>
            </p:custDataLst>
          </p:nvPr>
        </p:nvGrpSpPr>
        <p:grpSpPr>
          <a:xfrm>
            <a:off x="1054717" y="4530683"/>
            <a:ext cx="406400" cy="406400"/>
            <a:chOff x="-2232" y="25810518"/>
            <a:chExt cx="1526977" cy="1525985"/>
          </a:xfrm>
          <a:solidFill>
            <a:schemeClr val="accent1"/>
          </a:solidFill>
        </p:grpSpPr>
        <p:sp>
          <p:nvSpPr>
            <p:cNvPr id="473" name="PA-任意多边形: 形状 1319"/>
            <p:cNvSpPr/>
            <p:nvPr>
              <p:custDataLst>
                <p:tags r:id="rId36"/>
              </p:custDataLst>
            </p:nvPr>
          </p:nvSpPr>
          <p:spPr>
            <a:xfrm>
              <a:off x="-2232" y="25810518"/>
              <a:ext cx="1526977" cy="193477"/>
            </a:xfrm>
            <a:custGeom>
              <a:avLst/>
              <a:gdLst>
                <a:gd name="connsiteX0" fmla="*/ 1494482 w 1526976"/>
                <a:gd name="connsiteY0" fmla="*/ 2232 h 193476"/>
                <a:gd name="connsiteX1" fmla="*/ 33983 w 1526976"/>
                <a:gd name="connsiteY1" fmla="*/ 2232 h 193476"/>
                <a:gd name="connsiteX2" fmla="*/ 2232 w 1526976"/>
                <a:gd name="connsiteY2" fmla="*/ 33983 h 193476"/>
                <a:gd name="connsiteX3" fmla="*/ 2232 w 1526976"/>
                <a:gd name="connsiteY3" fmla="*/ 160984 h 193476"/>
                <a:gd name="connsiteX4" fmla="*/ 33983 w 1526976"/>
                <a:gd name="connsiteY4" fmla="*/ 192732 h 193476"/>
                <a:gd name="connsiteX5" fmla="*/ 1494485 w 1526976"/>
                <a:gd name="connsiteY5" fmla="*/ 192732 h 193476"/>
                <a:gd name="connsiteX6" fmla="*/ 1526232 w 1526976"/>
                <a:gd name="connsiteY6" fmla="*/ 160981 h 193476"/>
                <a:gd name="connsiteX7" fmla="*/ 1526232 w 1526976"/>
                <a:gd name="connsiteY7" fmla="*/ 33983 h 193476"/>
                <a:gd name="connsiteX8" fmla="*/ 1494482 w 1526976"/>
                <a:gd name="connsiteY8" fmla="*/ 2232 h 193476"/>
                <a:gd name="connsiteX9" fmla="*/ 1462733 w 1526976"/>
                <a:gd name="connsiteY9" fmla="*/ 129233 h 193476"/>
                <a:gd name="connsiteX10" fmla="*/ 65731 w 1526976"/>
                <a:gd name="connsiteY10" fmla="*/ 129233 h 193476"/>
                <a:gd name="connsiteX11" fmla="*/ 65731 w 1526976"/>
                <a:gd name="connsiteY11" fmla="*/ 65731 h 193476"/>
                <a:gd name="connsiteX12" fmla="*/ 1462730 w 1526976"/>
                <a:gd name="connsiteY12" fmla="*/ 65731 h 193476"/>
                <a:gd name="connsiteX13" fmla="*/ 1462730 w 1526976"/>
                <a:gd name="connsiteY13" fmla="*/ 129233 h 1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6976" h="193476">
                  <a:moveTo>
                    <a:pt x="1494482" y="2232"/>
                  </a:moveTo>
                  <a:lnTo>
                    <a:pt x="33983" y="2232"/>
                  </a:lnTo>
                  <a:cubicBezTo>
                    <a:pt x="16448" y="2232"/>
                    <a:pt x="2232" y="16448"/>
                    <a:pt x="2232" y="33983"/>
                  </a:cubicBezTo>
                  <a:lnTo>
                    <a:pt x="2232" y="160984"/>
                  </a:lnTo>
                  <a:cubicBezTo>
                    <a:pt x="2232" y="178516"/>
                    <a:pt x="16448" y="192732"/>
                    <a:pt x="33983" y="192732"/>
                  </a:cubicBezTo>
                  <a:lnTo>
                    <a:pt x="1494485" y="192732"/>
                  </a:lnTo>
                  <a:cubicBezTo>
                    <a:pt x="1512016" y="192732"/>
                    <a:pt x="1526232" y="178516"/>
                    <a:pt x="1526232" y="160981"/>
                  </a:cubicBezTo>
                  <a:lnTo>
                    <a:pt x="1526232" y="33983"/>
                  </a:lnTo>
                  <a:cubicBezTo>
                    <a:pt x="1526232" y="16448"/>
                    <a:pt x="1512016" y="2232"/>
                    <a:pt x="1494482" y="2232"/>
                  </a:cubicBezTo>
                  <a:close/>
                  <a:moveTo>
                    <a:pt x="1462733" y="129233"/>
                  </a:moveTo>
                  <a:lnTo>
                    <a:pt x="65731" y="129233"/>
                  </a:lnTo>
                  <a:lnTo>
                    <a:pt x="65731" y="65731"/>
                  </a:lnTo>
                  <a:lnTo>
                    <a:pt x="1462730" y="65731"/>
                  </a:lnTo>
                  <a:lnTo>
                    <a:pt x="1462730" y="129233"/>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4" name="PA-任意多边形: 形状 1320"/>
            <p:cNvSpPr/>
            <p:nvPr>
              <p:custDataLst>
                <p:tags r:id="rId37"/>
              </p:custDataLst>
            </p:nvPr>
          </p:nvSpPr>
          <p:spPr>
            <a:xfrm>
              <a:off x="61267" y="26064517"/>
              <a:ext cx="1398984" cy="922734"/>
            </a:xfrm>
            <a:custGeom>
              <a:avLst/>
              <a:gdLst>
                <a:gd name="connsiteX0" fmla="*/ 1335733 w 1398984"/>
                <a:gd name="connsiteY0" fmla="*/ 2232 h 922734"/>
                <a:gd name="connsiteX1" fmla="*/ 1335733 w 1398984"/>
                <a:gd name="connsiteY1" fmla="*/ 827731 h 922734"/>
                <a:gd name="connsiteX2" fmla="*/ 1303981 w 1398984"/>
                <a:gd name="connsiteY2" fmla="*/ 859482 h 922734"/>
                <a:gd name="connsiteX3" fmla="*/ 97482 w 1398984"/>
                <a:gd name="connsiteY3" fmla="*/ 859482 h 922734"/>
                <a:gd name="connsiteX4" fmla="*/ 65731 w 1398984"/>
                <a:gd name="connsiteY4" fmla="*/ 827731 h 922734"/>
                <a:gd name="connsiteX5" fmla="*/ 65731 w 1398984"/>
                <a:gd name="connsiteY5" fmla="*/ 2232 h 922734"/>
                <a:gd name="connsiteX6" fmla="*/ 2232 w 1398984"/>
                <a:gd name="connsiteY6" fmla="*/ 2232 h 922734"/>
                <a:gd name="connsiteX7" fmla="*/ 2232 w 1398984"/>
                <a:gd name="connsiteY7" fmla="*/ 827731 h 922734"/>
                <a:gd name="connsiteX8" fmla="*/ 97482 w 1398984"/>
                <a:gd name="connsiteY8" fmla="*/ 922981 h 922734"/>
                <a:gd name="connsiteX9" fmla="*/ 1303981 w 1398984"/>
                <a:gd name="connsiteY9" fmla="*/ 922981 h 922734"/>
                <a:gd name="connsiteX10" fmla="*/ 1399231 w 1398984"/>
                <a:gd name="connsiteY10" fmla="*/ 827731 h 922734"/>
                <a:gd name="connsiteX11" fmla="*/ 1399231 w 1398984"/>
                <a:gd name="connsiteY11" fmla="*/ 2232 h 922734"/>
                <a:gd name="connsiteX12" fmla="*/ 1335733 w 1398984"/>
                <a:gd name="connsiteY12" fmla="*/ 2232 h 92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8984" h="922734">
                  <a:moveTo>
                    <a:pt x="1335733" y="2232"/>
                  </a:moveTo>
                  <a:lnTo>
                    <a:pt x="1335733" y="827731"/>
                  </a:lnTo>
                  <a:cubicBezTo>
                    <a:pt x="1335733" y="845266"/>
                    <a:pt x="1321516" y="859482"/>
                    <a:pt x="1303981" y="859482"/>
                  </a:cubicBezTo>
                  <a:lnTo>
                    <a:pt x="97482" y="859482"/>
                  </a:lnTo>
                  <a:cubicBezTo>
                    <a:pt x="79947" y="859482"/>
                    <a:pt x="65731" y="845266"/>
                    <a:pt x="65731" y="827731"/>
                  </a:cubicBezTo>
                  <a:lnTo>
                    <a:pt x="65731" y="2232"/>
                  </a:lnTo>
                  <a:lnTo>
                    <a:pt x="2232" y="2232"/>
                  </a:lnTo>
                  <a:lnTo>
                    <a:pt x="2232" y="827731"/>
                  </a:lnTo>
                  <a:cubicBezTo>
                    <a:pt x="2232" y="880336"/>
                    <a:pt x="44878" y="922981"/>
                    <a:pt x="97482" y="922981"/>
                  </a:cubicBezTo>
                  <a:lnTo>
                    <a:pt x="1303981" y="922981"/>
                  </a:lnTo>
                  <a:cubicBezTo>
                    <a:pt x="1356586" y="922981"/>
                    <a:pt x="1399231" y="880336"/>
                    <a:pt x="1399231" y="827731"/>
                  </a:cubicBezTo>
                  <a:lnTo>
                    <a:pt x="1399231" y="2232"/>
                  </a:lnTo>
                  <a:lnTo>
                    <a:pt x="1335733" y="223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5" name="PA-任意多边形: 形状 1321"/>
            <p:cNvSpPr/>
            <p:nvPr>
              <p:custDataLst>
                <p:tags r:id="rId38"/>
              </p:custDataLst>
            </p:nvPr>
          </p:nvSpPr>
          <p:spPr>
            <a:xfrm>
              <a:off x="728017" y="26953518"/>
              <a:ext cx="65484" cy="160734"/>
            </a:xfrm>
            <a:custGeom>
              <a:avLst/>
              <a:gdLst>
                <a:gd name="connsiteX0" fmla="*/ 2232 w 65484"/>
                <a:gd name="connsiteY0" fmla="*/ 2232 h 160734"/>
                <a:gd name="connsiteX1" fmla="*/ 65731 w 65484"/>
                <a:gd name="connsiteY1" fmla="*/ 2232 h 160734"/>
                <a:gd name="connsiteX2" fmla="*/ 65731 w 65484"/>
                <a:gd name="connsiteY2" fmla="*/ 160981 h 160734"/>
                <a:gd name="connsiteX3" fmla="*/ 2232 w 65484"/>
                <a:gd name="connsiteY3" fmla="*/ 160981 h 160734"/>
              </a:gdLst>
              <a:ahLst/>
              <a:cxnLst>
                <a:cxn ang="0">
                  <a:pos x="connsiteX0" y="connsiteY0"/>
                </a:cxn>
                <a:cxn ang="0">
                  <a:pos x="connsiteX1" y="connsiteY1"/>
                </a:cxn>
                <a:cxn ang="0">
                  <a:pos x="connsiteX2" y="connsiteY2"/>
                </a:cxn>
                <a:cxn ang="0">
                  <a:pos x="connsiteX3" y="connsiteY3"/>
                </a:cxn>
              </a:cxnLst>
              <a:rect l="l" t="t" r="r" b="b"/>
              <a:pathLst>
                <a:path w="65484" h="160734">
                  <a:moveTo>
                    <a:pt x="2232" y="2232"/>
                  </a:moveTo>
                  <a:lnTo>
                    <a:pt x="65731" y="2232"/>
                  </a:lnTo>
                  <a:lnTo>
                    <a:pt x="65731" y="160981"/>
                  </a:lnTo>
                  <a:lnTo>
                    <a:pt x="2232" y="1609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6" name="PA-任意多边形: 形状 1322"/>
            <p:cNvSpPr/>
            <p:nvPr>
              <p:custDataLst>
                <p:tags r:id="rId39"/>
              </p:custDataLst>
            </p:nvPr>
          </p:nvSpPr>
          <p:spPr>
            <a:xfrm>
              <a:off x="664515" y="27080519"/>
              <a:ext cx="193477" cy="255984"/>
            </a:xfrm>
            <a:custGeom>
              <a:avLst/>
              <a:gdLst>
                <a:gd name="connsiteX0" fmla="*/ 160984 w 193476"/>
                <a:gd name="connsiteY0" fmla="*/ 2232 h 255984"/>
                <a:gd name="connsiteX1" fmla="*/ 33983 w 193476"/>
                <a:gd name="connsiteY1" fmla="*/ 2232 h 255984"/>
                <a:gd name="connsiteX2" fmla="*/ 2232 w 193476"/>
                <a:gd name="connsiteY2" fmla="*/ 33983 h 255984"/>
                <a:gd name="connsiteX3" fmla="*/ 2232 w 193476"/>
                <a:gd name="connsiteY3" fmla="*/ 224483 h 255984"/>
                <a:gd name="connsiteX4" fmla="*/ 33983 w 193476"/>
                <a:gd name="connsiteY4" fmla="*/ 256234 h 255984"/>
                <a:gd name="connsiteX5" fmla="*/ 160984 w 193476"/>
                <a:gd name="connsiteY5" fmla="*/ 256234 h 255984"/>
                <a:gd name="connsiteX6" fmla="*/ 192735 w 193476"/>
                <a:gd name="connsiteY6" fmla="*/ 224483 h 255984"/>
                <a:gd name="connsiteX7" fmla="*/ 192735 w 193476"/>
                <a:gd name="connsiteY7" fmla="*/ 33983 h 255984"/>
                <a:gd name="connsiteX8" fmla="*/ 160984 w 193476"/>
                <a:gd name="connsiteY8" fmla="*/ 2232 h 255984"/>
                <a:gd name="connsiteX9" fmla="*/ 129236 w 193476"/>
                <a:gd name="connsiteY9" fmla="*/ 192732 h 255984"/>
                <a:gd name="connsiteX10" fmla="*/ 65737 w 193476"/>
                <a:gd name="connsiteY10" fmla="*/ 192732 h 255984"/>
                <a:gd name="connsiteX11" fmla="*/ 65737 w 193476"/>
                <a:gd name="connsiteY11" fmla="*/ 65731 h 255984"/>
                <a:gd name="connsiteX12" fmla="*/ 129236 w 193476"/>
                <a:gd name="connsiteY12" fmla="*/ 65731 h 255984"/>
                <a:gd name="connsiteX13" fmla="*/ 129236 w 193476"/>
                <a:gd name="connsiteY13" fmla="*/ 192732 h 255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476" h="255984">
                  <a:moveTo>
                    <a:pt x="160984" y="2232"/>
                  </a:moveTo>
                  <a:lnTo>
                    <a:pt x="33983" y="2232"/>
                  </a:lnTo>
                  <a:cubicBezTo>
                    <a:pt x="16448" y="2232"/>
                    <a:pt x="2232" y="16448"/>
                    <a:pt x="2232" y="33983"/>
                  </a:cubicBezTo>
                  <a:lnTo>
                    <a:pt x="2232" y="224483"/>
                  </a:lnTo>
                  <a:cubicBezTo>
                    <a:pt x="2232" y="242018"/>
                    <a:pt x="16448" y="256234"/>
                    <a:pt x="33983" y="256234"/>
                  </a:cubicBezTo>
                  <a:lnTo>
                    <a:pt x="160984" y="256234"/>
                  </a:lnTo>
                  <a:cubicBezTo>
                    <a:pt x="178519" y="256234"/>
                    <a:pt x="192735" y="242018"/>
                    <a:pt x="192735" y="224483"/>
                  </a:cubicBezTo>
                  <a:lnTo>
                    <a:pt x="192735" y="33983"/>
                  </a:lnTo>
                  <a:cubicBezTo>
                    <a:pt x="192735" y="16445"/>
                    <a:pt x="178519" y="2232"/>
                    <a:pt x="160984" y="2232"/>
                  </a:cubicBezTo>
                  <a:close/>
                  <a:moveTo>
                    <a:pt x="129236" y="192732"/>
                  </a:moveTo>
                  <a:lnTo>
                    <a:pt x="65737" y="192732"/>
                  </a:lnTo>
                  <a:lnTo>
                    <a:pt x="65737" y="65731"/>
                  </a:lnTo>
                  <a:lnTo>
                    <a:pt x="129236" y="65731"/>
                  </a:lnTo>
                  <a:lnTo>
                    <a:pt x="129236" y="19273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7" name="PA-任意多边形: 形状 1323"/>
            <p:cNvSpPr/>
            <p:nvPr>
              <p:custDataLst>
                <p:tags r:id="rId40"/>
              </p:custDataLst>
            </p:nvPr>
          </p:nvSpPr>
          <p:spPr>
            <a:xfrm>
              <a:off x="1004527" y="26531527"/>
              <a:ext cx="330398" cy="264914"/>
            </a:xfrm>
            <a:custGeom>
              <a:avLst/>
              <a:gdLst>
                <a:gd name="connsiteX0" fmla="*/ 246867 w 330398"/>
                <a:gd name="connsiteY0" fmla="*/ 201972 h 264914"/>
                <a:gd name="connsiteX1" fmla="*/ 47128 w 330398"/>
                <a:gd name="connsiteY1" fmla="*/ 2232 h 264914"/>
                <a:gd name="connsiteX2" fmla="*/ 2232 w 330398"/>
                <a:gd name="connsiteY2" fmla="*/ 47128 h 264914"/>
                <a:gd name="connsiteX3" fmla="*/ 211273 w 330398"/>
                <a:gd name="connsiteY3" fmla="*/ 256169 h 264914"/>
                <a:gd name="connsiteX4" fmla="*/ 233720 w 330398"/>
                <a:gd name="connsiteY4" fmla="*/ 265471 h 264914"/>
                <a:gd name="connsiteX5" fmla="*/ 328970 w 330398"/>
                <a:gd name="connsiteY5" fmla="*/ 265471 h 264914"/>
                <a:gd name="connsiteX6" fmla="*/ 328970 w 330398"/>
                <a:gd name="connsiteY6" fmla="*/ 201972 h 264914"/>
                <a:gd name="connsiteX7" fmla="*/ 246867 w 330398"/>
                <a:gd name="connsiteY7" fmla="*/ 201972 h 264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398" h="264914">
                  <a:moveTo>
                    <a:pt x="246867" y="201972"/>
                  </a:moveTo>
                  <a:lnTo>
                    <a:pt x="47128" y="2232"/>
                  </a:lnTo>
                  <a:lnTo>
                    <a:pt x="2232" y="47128"/>
                  </a:lnTo>
                  <a:lnTo>
                    <a:pt x="211273" y="256169"/>
                  </a:lnTo>
                  <a:cubicBezTo>
                    <a:pt x="217227" y="262125"/>
                    <a:pt x="225302" y="265471"/>
                    <a:pt x="233720" y="265471"/>
                  </a:cubicBezTo>
                  <a:lnTo>
                    <a:pt x="328970" y="265471"/>
                  </a:lnTo>
                  <a:lnTo>
                    <a:pt x="328970" y="201972"/>
                  </a:lnTo>
                  <a:lnTo>
                    <a:pt x="246867" y="20197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8" name="PA-任意多边形: 形状 1324"/>
            <p:cNvSpPr/>
            <p:nvPr>
              <p:custDataLst>
                <p:tags r:id="rId41"/>
              </p:custDataLst>
            </p:nvPr>
          </p:nvSpPr>
          <p:spPr>
            <a:xfrm>
              <a:off x="781272" y="26530531"/>
              <a:ext cx="181570" cy="181570"/>
            </a:xfrm>
            <a:custGeom>
              <a:avLst/>
              <a:gdLst>
                <a:gd name="connsiteX0" fmla="*/ 3157 w 181570"/>
                <a:gd name="connsiteY0" fmla="*/ 135616 h 181570"/>
                <a:gd name="connsiteX1" fmla="*/ 135616 w 181570"/>
                <a:gd name="connsiteY1" fmla="*/ 3157 h 181570"/>
                <a:gd name="connsiteX2" fmla="*/ 180516 w 181570"/>
                <a:gd name="connsiteY2" fmla="*/ 48057 h 181570"/>
                <a:gd name="connsiteX3" fmla="*/ 48057 w 181570"/>
                <a:gd name="connsiteY3" fmla="*/ 180516 h 181570"/>
              </a:gdLst>
              <a:ahLst/>
              <a:cxnLst>
                <a:cxn ang="0">
                  <a:pos x="connsiteX0" y="connsiteY0"/>
                </a:cxn>
                <a:cxn ang="0">
                  <a:pos x="connsiteX1" y="connsiteY1"/>
                </a:cxn>
                <a:cxn ang="0">
                  <a:pos x="connsiteX2" y="connsiteY2"/>
                </a:cxn>
                <a:cxn ang="0">
                  <a:pos x="connsiteX3" y="connsiteY3"/>
                </a:cxn>
              </a:cxnLst>
              <a:rect l="l" t="t" r="r" b="b"/>
              <a:pathLst>
                <a:path w="181570" h="181570">
                  <a:moveTo>
                    <a:pt x="3157" y="135616"/>
                  </a:moveTo>
                  <a:lnTo>
                    <a:pt x="135616" y="3157"/>
                  </a:lnTo>
                  <a:lnTo>
                    <a:pt x="180516" y="48057"/>
                  </a:lnTo>
                  <a:lnTo>
                    <a:pt x="48057" y="18051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9" name="PA-任意多边形: 形状 1325"/>
            <p:cNvSpPr/>
            <p:nvPr>
              <p:custDataLst>
                <p:tags r:id="rId42"/>
              </p:custDataLst>
            </p:nvPr>
          </p:nvSpPr>
          <p:spPr>
            <a:xfrm>
              <a:off x="495515" y="26466998"/>
              <a:ext cx="247055" cy="247055"/>
            </a:xfrm>
            <a:custGeom>
              <a:avLst/>
              <a:gdLst>
                <a:gd name="connsiteX0" fmla="*/ 3157 w 247054"/>
                <a:gd name="connsiteY0" fmla="*/ 48057 h 247054"/>
                <a:gd name="connsiteX1" fmla="*/ 48057 w 247054"/>
                <a:gd name="connsiteY1" fmla="*/ 3157 h 247054"/>
                <a:gd name="connsiteX2" fmla="*/ 243982 w 247054"/>
                <a:gd name="connsiteY2" fmla="*/ 199082 h 247054"/>
                <a:gd name="connsiteX3" fmla="*/ 199082 w 247054"/>
                <a:gd name="connsiteY3" fmla="*/ 243982 h 247054"/>
              </a:gdLst>
              <a:ahLst/>
              <a:cxnLst>
                <a:cxn ang="0">
                  <a:pos x="connsiteX0" y="connsiteY0"/>
                </a:cxn>
                <a:cxn ang="0">
                  <a:pos x="connsiteX1" y="connsiteY1"/>
                </a:cxn>
                <a:cxn ang="0">
                  <a:pos x="connsiteX2" y="connsiteY2"/>
                </a:cxn>
                <a:cxn ang="0">
                  <a:pos x="connsiteX3" y="connsiteY3"/>
                </a:cxn>
              </a:cxnLst>
              <a:rect l="l" t="t" r="r" b="b"/>
              <a:pathLst>
                <a:path w="247054" h="247054">
                  <a:moveTo>
                    <a:pt x="3157" y="48057"/>
                  </a:moveTo>
                  <a:lnTo>
                    <a:pt x="48057" y="3157"/>
                  </a:lnTo>
                  <a:lnTo>
                    <a:pt x="243982" y="199082"/>
                  </a:lnTo>
                  <a:lnTo>
                    <a:pt x="199082" y="24398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0" name="PA-任意多边形: 形状 1326"/>
            <p:cNvSpPr/>
            <p:nvPr>
              <p:custDataLst>
                <p:tags r:id="rId43"/>
              </p:custDataLst>
            </p:nvPr>
          </p:nvSpPr>
          <p:spPr>
            <a:xfrm>
              <a:off x="188268" y="26467743"/>
              <a:ext cx="267891" cy="202406"/>
            </a:xfrm>
            <a:custGeom>
              <a:avLst/>
              <a:gdLst>
                <a:gd name="connsiteX0" fmla="*/ 221179 w 267890"/>
                <a:gd name="connsiteY0" fmla="*/ 2232 h 202406"/>
                <a:gd name="connsiteX1" fmla="*/ 84368 w 267890"/>
                <a:gd name="connsiteY1" fmla="*/ 138758 h 202406"/>
                <a:gd name="connsiteX2" fmla="*/ 2232 w 267890"/>
                <a:gd name="connsiteY2" fmla="*/ 138758 h 202406"/>
                <a:gd name="connsiteX3" fmla="*/ 2232 w 267890"/>
                <a:gd name="connsiteY3" fmla="*/ 202257 h 202406"/>
                <a:gd name="connsiteX4" fmla="*/ 97482 w 267890"/>
                <a:gd name="connsiteY4" fmla="*/ 202257 h 202406"/>
                <a:gd name="connsiteX5" fmla="*/ 120024 w 267890"/>
                <a:gd name="connsiteY5" fmla="*/ 192985 h 202406"/>
                <a:gd name="connsiteX6" fmla="*/ 266075 w 267890"/>
                <a:gd name="connsiteY6" fmla="*/ 47125 h 202406"/>
                <a:gd name="connsiteX7" fmla="*/ 221179 w 267890"/>
                <a:gd name="connsiteY7" fmla="*/ 2232 h 20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890" h="202406">
                  <a:moveTo>
                    <a:pt x="221179" y="2232"/>
                  </a:moveTo>
                  <a:cubicBezTo>
                    <a:pt x="175745" y="47667"/>
                    <a:pt x="108722" y="114470"/>
                    <a:pt x="84368" y="138758"/>
                  </a:cubicBezTo>
                  <a:lnTo>
                    <a:pt x="2232" y="138758"/>
                  </a:lnTo>
                  <a:lnTo>
                    <a:pt x="2232" y="202257"/>
                  </a:lnTo>
                  <a:lnTo>
                    <a:pt x="97482" y="202257"/>
                  </a:lnTo>
                  <a:cubicBezTo>
                    <a:pt x="105936" y="202311"/>
                    <a:pt x="114056" y="198971"/>
                    <a:pt x="120024" y="192985"/>
                  </a:cubicBezTo>
                  <a:cubicBezTo>
                    <a:pt x="120024" y="192985"/>
                    <a:pt x="209654" y="103578"/>
                    <a:pt x="266075" y="47125"/>
                  </a:cubicBezTo>
                  <a:lnTo>
                    <a:pt x="221179" y="223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1" name="PA-任意多边形: 形状 1327"/>
            <p:cNvSpPr/>
            <p:nvPr>
              <p:custDataLst>
                <p:tags r:id="rId44"/>
              </p:custDataLst>
            </p:nvPr>
          </p:nvSpPr>
          <p:spPr>
            <a:xfrm>
              <a:off x="378768" y="26350267"/>
              <a:ext cx="193477" cy="193477"/>
            </a:xfrm>
            <a:custGeom>
              <a:avLst/>
              <a:gdLst>
                <a:gd name="connsiteX0" fmla="*/ 97482 w 193476"/>
                <a:gd name="connsiteY0" fmla="*/ 2232 h 193476"/>
                <a:gd name="connsiteX1" fmla="*/ 2232 w 193476"/>
                <a:gd name="connsiteY1" fmla="*/ 97482 h 193476"/>
                <a:gd name="connsiteX2" fmla="*/ 97482 w 193476"/>
                <a:gd name="connsiteY2" fmla="*/ 192732 h 193476"/>
                <a:gd name="connsiteX3" fmla="*/ 192732 w 193476"/>
                <a:gd name="connsiteY3" fmla="*/ 97482 h 193476"/>
                <a:gd name="connsiteX4" fmla="*/ 97482 w 193476"/>
                <a:gd name="connsiteY4" fmla="*/ 2232 h 193476"/>
                <a:gd name="connsiteX5" fmla="*/ 97482 w 193476"/>
                <a:gd name="connsiteY5" fmla="*/ 129233 h 193476"/>
                <a:gd name="connsiteX6" fmla="*/ 65731 w 193476"/>
                <a:gd name="connsiteY6" fmla="*/ 97482 h 193476"/>
                <a:gd name="connsiteX7" fmla="*/ 97482 w 193476"/>
                <a:gd name="connsiteY7" fmla="*/ 65731 h 193476"/>
                <a:gd name="connsiteX8" fmla="*/ 129233 w 193476"/>
                <a:gd name="connsiteY8" fmla="*/ 97482 h 193476"/>
                <a:gd name="connsiteX9" fmla="*/ 97482 w 193476"/>
                <a:gd name="connsiteY9" fmla="*/ 129233 h 1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76" h="193476">
                  <a:moveTo>
                    <a:pt x="97482" y="2232"/>
                  </a:moveTo>
                  <a:cubicBezTo>
                    <a:pt x="44878" y="2232"/>
                    <a:pt x="2232" y="44878"/>
                    <a:pt x="2232" y="97482"/>
                  </a:cubicBezTo>
                  <a:cubicBezTo>
                    <a:pt x="2232" y="150087"/>
                    <a:pt x="44878" y="192732"/>
                    <a:pt x="97482" y="192732"/>
                  </a:cubicBezTo>
                  <a:cubicBezTo>
                    <a:pt x="150087" y="192732"/>
                    <a:pt x="192732" y="150087"/>
                    <a:pt x="192732" y="97482"/>
                  </a:cubicBezTo>
                  <a:cubicBezTo>
                    <a:pt x="192732" y="44878"/>
                    <a:pt x="150087" y="2232"/>
                    <a:pt x="97482" y="2232"/>
                  </a:cubicBezTo>
                  <a:close/>
                  <a:moveTo>
                    <a:pt x="97482" y="129233"/>
                  </a:moveTo>
                  <a:cubicBezTo>
                    <a:pt x="79947" y="129233"/>
                    <a:pt x="65731" y="115017"/>
                    <a:pt x="65731" y="97482"/>
                  </a:cubicBezTo>
                  <a:cubicBezTo>
                    <a:pt x="65731" y="79948"/>
                    <a:pt x="79947" y="65731"/>
                    <a:pt x="97482" y="65731"/>
                  </a:cubicBezTo>
                  <a:cubicBezTo>
                    <a:pt x="115017" y="65731"/>
                    <a:pt x="129233" y="79948"/>
                    <a:pt x="129233" y="97482"/>
                  </a:cubicBezTo>
                  <a:cubicBezTo>
                    <a:pt x="129233" y="115017"/>
                    <a:pt x="115017" y="129233"/>
                    <a:pt x="97482" y="129233"/>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2" name="PA-任意多边形: 形状 1328"/>
            <p:cNvSpPr/>
            <p:nvPr>
              <p:custDataLst>
                <p:tags r:id="rId45"/>
              </p:custDataLst>
            </p:nvPr>
          </p:nvSpPr>
          <p:spPr>
            <a:xfrm>
              <a:off x="664518" y="26636017"/>
              <a:ext cx="193477" cy="193477"/>
            </a:xfrm>
            <a:custGeom>
              <a:avLst/>
              <a:gdLst>
                <a:gd name="connsiteX0" fmla="*/ 97482 w 193476"/>
                <a:gd name="connsiteY0" fmla="*/ 2232 h 193476"/>
                <a:gd name="connsiteX1" fmla="*/ 2232 w 193476"/>
                <a:gd name="connsiteY1" fmla="*/ 97482 h 193476"/>
                <a:gd name="connsiteX2" fmla="*/ 97482 w 193476"/>
                <a:gd name="connsiteY2" fmla="*/ 192732 h 193476"/>
                <a:gd name="connsiteX3" fmla="*/ 192732 w 193476"/>
                <a:gd name="connsiteY3" fmla="*/ 97482 h 193476"/>
                <a:gd name="connsiteX4" fmla="*/ 97482 w 193476"/>
                <a:gd name="connsiteY4" fmla="*/ 2232 h 193476"/>
                <a:gd name="connsiteX5" fmla="*/ 97482 w 193476"/>
                <a:gd name="connsiteY5" fmla="*/ 129233 h 193476"/>
                <a:gd name="connsiteX6" fmla="*/ 65731 w 193476"/>
                <a:gd name="connsiteY6" fmla="*/ 97482 h 193476"/>
                <a:gd name="connsiteX7" fmla="*/ 97482 w 193476"/>
                <a:gd name="connsiteY7" fmla="*/ 65731 h 193476"/>
                <a:gd name="connsiteX8" fmla="*/ 129233 w 193476"/>
                <a:gd name="connsiteY8" fmla="*/ 97482 h 193476"/>
                <a:gd name="connsiteX9" fmla="*/ 97482 w 193476"/>
                <a:gd name="connsiteY9" fmla="*/ 129233 h 1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76" h="193476">
                  <a:moveTo>
                    <a:pt x="97482" y="2232"/>
                  </a:moveTo>
                  <a:cubicBezTo>
                    <a:pt x="44878" y="2232"/>
                    <a:pt x="2232" y="44878"/>
                    <a:pt x="2232" y="97482"/>
                  </a:cubicBezTo>
                  <a:cubicBezTo>
                    <a:pt x="2232" y="150087"/>
                    <a:pt x="44878" y="192732"/>
                    <a:pt x="97482" y="192732"/>
                  </a:cubicBezTo>
                  <a:cubicBezTo>
                    <a:pt x="150087" y="192732"/>
                    <a:pt x="192732" y="150087"/>
                    <a:pt x="192732" y="97482"/>
                  </a:cubicBezTo>
                  <a:cubicBezTo>
                    <a:pt x="192732" y="44878"/>
                    <a:pt x="150087" y="2232"/>
                    <a:pt x="97482" y="2232"/>
                  </a:cubicBezTo>
                  <a:close/>
                  <a:moveTo>
                    <a:pt x="97482" y="129233"/>
                  </a:moveTo>
                  <a:cubicBezTo>
                    <a:pt x="79947" y="129233"/>
                    <a:pt x="65731" y="115017"/>
                    <a:pt x="65731" y="97482"/>
                  </a:cubicBezTo>
                  <a:cubicBezTo>
                    <a:pt x="65731" y="79947"/>
                    <a:pt x="79947" y="65731"/>
                    <a:pt x="97482" y="65731"/>
                  </a:cubicBezTo>
                  <a:cubicBezTo>
                    <a:pt x="115017" y="65731"/>
                    <a:pt x="129233" y="79947"/>
                    <a:pt x="129233" y="97482"/>
                  </a:cubicBezTo>
                  <a:cubicBezTo>
                    <a:pt x="129233" y="115017"/>
                    <a:pt x="115017" y="129233"/>
                    <a:pt x="97482" y="129233"/>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3" name="PA-任意多边形: 形状 1329"/>
            <p:cNvSpPr/>
            <p:nvPr>
              <p:custDataLst>
                <p:tags r:id="rId46"/>
              </p:custDataLst>
            </p:nvPr>
          </p:nvSpPr>
          <p:spPr>
            <a:xfrm>
              <a:off x="886769" y="26413769"/>
              <a:ext cx="193477" cy="193477"/>
            </a:xfrm>
            <a:custGeom>
              <a:avLst/>
              <a:gdLst>
                <a:gd name="connsiteX0" fmla="*/ 97482 w 193476"/>
                <a:gd name="connsiteY0" fmla="*/ 2232 h 193476"/>
                <a:gd name="connsiteX1" fmla="*/ 2232 w 193476"/>
                <a:gd name="connsiteY1" fmla="*/ 97482 h 193476"/>
                <a:gd name="connsiteX2" fmla="*/ 97482 w 193476"/>
                <a:gd name="connsiteY2" fmla="*/ 192732 h 193476"/>
                <a:gd name="connsiteX3" fmla="*/ 192732 w 193476"/>
                <a:gd name="connsiteY3" fmla="*/ 97482 h 193476"/>
                <a:gd name="connsiteX4" fmla="*/ 97482 w 193476"/>
                <a:gd name="connsiteY4" fmla="*/ 2232 h 193476"/>
                <a:gd name="connsiteX5" fmla="*/ 97482 w 193476"/>
                <a:gd name="connsiteY5" fmla="*/ 129230 h 193476"/>
                <a:gd name="connsiteX6" fmla="*/ 65731 w 193476"/>
                <a:gd name="connsiteY6" fmla="*/ 97479 h 193476"/>
                <a:gd name="connsiteX7" fmla="*/ 97482 w 193476"/>
                <a:gd name="connsiteY7" fmla="*/ 65728 h 193476"/>
                <a:gd name="connsiteX8" fmla="*/ 129233 w 193476"/>
                <a:gd name="connsiteY8" fmla="*/ 97479 h 193476"/>
                <a:gd name="connsiteX9" fmla="*/ 97482 w 193476"/>
                <a:gd name="connsiteY9" fmla="*/ 129230 h 1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76" h="193476">
                  <a:moveTo>
                    <a:pt x="97482" y="2232"/>
                  </a:moveTo>
                  <a:cubicBezTo>
                    <a:pt x="44878" y="2232"/>
                    <a:pt x="2232" y="44878"/>
                    <a:pt x="2232" y="97482"/>
                  </a:cubicBezTo>
                  <a:cubicBezTo>
                    <a:pt x="2232" y="150087"/>
                    <a:pt x="44878" y="192732"/>
                    <a:pt x="97482" y="192732"/>
                  </a:cubicBezTo>
                  <a:cubicBezTo>
                    <a:pt x="150087" y="192732"/>
                    <a:pt x="192732" y="150087"/>
                    <a:pt x="192732" y="97482"/>
                  </a:cubicBezTo>
                  <a:cubicBezTo>
                    <a:pt x="192732" y="44878"/>
                    <a:pt x="150087" y="2232"/>
                    <a:pt x="97482" y="2232"/>
                  </a:cubicBezTo>
                  <a:close/>
                  <a:moveTo>
                    <a:pt x="97482" y="129230"/>
                  </a:moveTo>
                  <a:cubicBezTo>
                    <a:pt x="79948" y="129230"/>
                    <a:pt x="65731" y="115014"/>
                    <a:pt x="65731" y="97479"/>
                  </a:cubicBezTo>
                  <a:cubicBezTo>
                    <a:pt x="65731" y="79944"/>
                    <a:pt x="79948" y="65728"/>
                    <a:pt x="97482" y="65728"/>
                  </a:cubicBezTo>
                  <a:cubicBezTo>
                    <a:pt x="115017" y="65728"/>
                    <a:pt x="129233" y="79944"/>
                    <a:pt x="129233" y="97479"/>
                  </a:cubicBezTo>
                  <a:cubicBezTo>
                    <a:pt x="129230" y="115017"/>
                    <a:pt x="115017" y="129230"/>
                    <a:pt x="97482" y="12923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4" name="PA-任意多边形: 形状 1330"/>
            <p:cNvSpPr/>
            <p:nvPr>
              <p:custDataLst>
                <p:tags r:id="rId47"/>
              </p:custDataLst>
            </p:nvPr>
          </p:nvSpPr>
          <p:spPr>
            <a:xfrm>
              <a:off x="442255" y="26128005"/>
              <a:ext cx="193477" cy="160734"/>
            </a:xfrm>
            <a:custGeom>
              <a:avLst/>
              <a:gdLst>
                <a:gd name="connsiteX0" fmla="*/ 65746 w 193476"/>
                <a:gd name="connsiteY0" fmla="*/ 2246 h 160734"/>
                <a:gd name="connsiteX1" fmla="*/ 63114 w 193476"/>
                <a:gd name="connsiteY1" fmla="*/ 2246 h 160734"/>
                <a:gd name="connsiteX2" fmla="*/ 2247 w 193476"/>
                <a:gd name="connsiteY2" fmla="*/ 65745 h 160734"/>
                <a:gd name="connsiteX3" fmla="*/ 2247 w 193476"/>
                <a:gd name="connsiteY3" fmla="*/ 160995 h 160734"/>
                <a:gd name="connsiteX4" fmla="*/ 65746 w 193476"/>
                <a:gd name="connsiteY4" fmla="*/ 160995 h 160734"/>
                <a:gd name="connsiteX5" fmla="*/ 65746 w 193476"/>
                <a:gd name="connsiteY5" fmla="*/ 65745 h 160734"/>
                <a:gd name="connsiteX6" fmla="*/ 192747 w 193476"/>
                <a:gd name="connsiteY6" fmla="*/ 65745 h 160734"/>
                <a:gd name="connsiteX7" fmla="*/ 192747 w 193476"/>
                <a:gd name="connsiteY7" fmla="*/ 2246 h 160734"/>
                <a:gd name="connsiteX8" fmla="*/ 65746 w 193476"/>
                <a:gd name="connsiteY8" fmla="*/ 2246 h 160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476" h="160734">
                  <a:moveTo>
                    <a:pt x="65746" y="2246"/>
                  </a:moveTo>
                  <a:cubicBezTo>
                    <a:pt x="64868" y="2228"/>
                    <a:pt x="63992" y="2228"/>
                    <a:pt x="63114" y="2246"/>
                  </a:cubicBezTo>
                  <a:cubicBezTo>
                    <a:pt x="28771" y="2972"/>
                    <a:pt x="1520" y="31401"/>
                    <a:pt x="2247" y="65745"/>
                  </a:cubicBezTo>
                  <a:lnTo>
                    <a:pt x="2247" y="160995"/>
                  </a:lnTo>
                  <a:lnTo>
                    <a:pt x="65746" y="160995"/>
                  </a:lnTo>
                  <a:lnTo>
                    <a:pt x="65746" y="65745"/>
                  </a:lnTo>
                  <a:lnTo>
                    <a:pt x="192747" y="65745"/>
                  </a:lnTo>
                  <a:lnTo>
                    <a:pt x="192747" y="2246"/>
                  </a:lnTo>
                  <a:lnTo>
                    <a:pt x="65746" y="224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5" name="PA-任意多边形: 形状 1331"/>
            <p:cNvSpPr/>
            <p:nvPr>
              <p:custDataLst>
                <p:tags r:id="rId48"/>
              </p:custDataLst>
            </p:nvPr>
          </p:nvSpPr>
          <p:spPr>
            <a:xfrm>
              <a:off x="696266" y="26128019"/>
              <a:ext cx="383977" cy="193477"/>
            </a:xfrm>
            <a:custGeom>
              <a:avLst/>
              <a:gdLst>
                <a:gd name="connsiteX0" fmla="*/ 351484 w 383976"/>
                <a:gd name="connsiteY0" fmla="*/ 2232 h 193476"/>
                <a:gd name="connsiteX1" fmla="*/ 33983 w 383976"/>
                <a:gd name="connsiteY1" fmla="*/ 2232 h 193476"/>
                <a:gd name="connsiteX2" fmla="*/ 2232 w 383976"/>
                <a:gd name="connsiteY2" fmla="*/ 33983 h 193476"/>
                <a:gd name="connsiteX3" fmla="*/ 2232 w 383976"/>
                <a:gd name="connsiteY3" fmla="*/ 160981 h 193476"/>
                <a:gd name="connsiteX4" fmla="*/ 33983 w 383976"/>
                <a:gd name="connsiteY4" fmla="*/ 192732 h 193476"/>
                <a:gd name="connsiteX5" fmla="*/ 351484 w 383976"/>
                <a:gd name="connsiteY5" fmla="*/ 192732 h 193476"/>
                <a:gd name="connsiteX6" fmla="*/ 383235 w 383976"/>
                <a:gd name="connsiteY6" fmla="*/ 160981 h 193476"/>
                <a:gd name="connsiteX7" fmla="*/ 383235 w 383976"/>
                <a:gd name="connsiteY7" fmla="*/ 33980 h 193476"/>
                <a:gd name="connsiteX8" fmla="*/ 351484 w 383976"/>
                <a:gd name="connsiteY8" fmla="*/ 2232 h 193476"/>
                <a:gd name="connsiteX9" fmla="*/ 319733 w 383976"/>
                <a:gd name="connsiteY9" fmla="*/ 129230 h 193476"/>
                <a:gd name="connsiteX10" fmla="*/ 65734 w 383976"/>
                <a:gd name="connsiteY10" fmla="*/ 129230 h 193476"/>
                <a:gd name="connsiteX11" fmla="*/ 65734 w 383976"/>
                <a:gd name="connsiteY11" fmla="*/ 65731 h 193476"/>
                <a:gd name="connsiteX12" fmla="*/ 319733 w 383976"/>
                <a:gd name="connsiteY12" fmla="*/ 65731 h 193476"/>
                <a:gd name="connsiteX13" fmla="*/ 319733 w 383976"/>
                <a:gd name="connsiteY13" fmla="*/ 129230 h 1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976" h="193476">
                  <a:moveTo>
                    <a:pt x="351484" y="2232"/>
                  </a:moveTo>
                  <a:lnTo>
                    <a:pt x="33983" y="2232"/>
                  </a:lnTo>
                  <a:cubicBezTo>
                    <a:pt x="16448" y="2232"/>
                    <a:pt x="2232" y="16448"/>
                    <a:pt x="2232" y="33983"/>
                  </a:cubicBezTo>
                  <a:lnTo>
                    <a:pt x="2232" y="160981"/>
                  </a:lnTo>
                  <a:cubicBezTo>
                    <a:pt x="2232" y="178516"/>
                    <a:pt x="16448" y="192732"/>
                    <a:pt x="33983" y="192732"/>
                  </a:cubicBezTo>
                  <a:lnTo>
                    <a:pt x="351484" y="192732"/>
                  </a:lnTo>
                  <a:cubicBezTo>
                    <a:pt x="369019" y="192732"/>
                    <a:pt x="383235" y="178516"/>
                    <a:pt x="383235" y="160981"/>
                  </a:cubicBezTo>
                  <a:lnTo>
                    <a:pt x="383235" y="33980"/>
                  </a:lnTo>
                  <a:cubicBezTo>
                    <a:pt x="383235" y="16446"/>
                    <a:pt x="369019" y="2232"/>
                    <a:pt x="351484" y="2232"/>
                  </a:cubicBezTo>
                  <a:close/>
                  <a:moveTo>
                    <a:pt x="319733" y="129230"/>
                  </a:moveTo>
                  <a:lnTo>
                    <a:pt x="65734" y="129230"/>
                  </a:lnTo>
                  <a:lnTo>
                    <a:pt x="65734" y="65731"/>
                  </a:lnTo>
                  <a:lnTo>
                    <a:pt x="319733" y="65731"/>
                  </a:lnTo>
                  <a:lnTo>
                    <a:pt x="319733" y="12923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86" name="icon_6"/>
          <p:cNvGrpSpPr>
            <a:grpSpLocks noChangeAspect="1"/>
          </p:cNvGrpSpPr>
          <p:nvPr>
            <p:custDataLst>
              <p:tags r:id="rId49"/>
            </p:custDataLst>
          </p:nvPr>
        </p:nvGrpSpPr>
        <p:grpSpPr>
          <a:xfrm>
            <a:off x="1054717" y="5304748"/>
            <a:ext cx="406400" cy="406400"/>
            <a:chOff x="3046054" y="18952370"/>
            <a:chExt cx="1527175" cy="1527175"/>
          </a:xfrm>
          <a:solidFill>
            <a:schemeClr val="accent1"/>
          </a:solidFill>
        </p:grpSpPr>
        <p:sp>
          <p:nvSpPr>
            <p:cNvPr id="487" name="PA-任意多边形: 形状 2755"/>
            <p:cNvSpPr/>
            <p:nvPr>
              <p:custDataLst>
                <p:tags r:id="rId50"/>
              </p:custDataLst>
            </p:nvPr>
          </p:nvSpPr>
          <p:spPr>
            <a:xfrm>
              <a:off x="3046054" y="18952370"/>
              <a:ext cx="1527175" cy="1527175"/>
            </a:xfrm>
            <a:custGeom>
              <a:avLst/>
              <a:gdLst>
                <a:gd name="connsiteX0" fmla="*/ 1272381 w 1527175"/>
                <a:gd name="connsiteY0" fmla="*/ 1476450 h 1527175"/>
                <a:gd name="connsiteX1" fmla="*/ 1272381 w 1527175"/>
                <a:gd name="connsiteY1" fmla="*/ 1095450 h 1527175"/>
                <a:gd name="connsiteX2" fmla="*/ 1196181 w 1527175"/>
                <a:gd name="connsiteY2" fmla="*/ 1019250 h 1527175"/>
                <a:gd name="connsiteX3" fmla="*/ 1170781 w 1527175"/>
                <a:gd name="connsiteY3" fmla="*/ 1019250 h 1527175"/>
                <a:gd name="connsiteX4" fmla="*/ 1170781 w 1527175"/>
                <a:gd name="connsiteY4" fmla="*/ 866850 h 1527175"/>
                <a:gd name="connsiteX5" fmla="*/ 1246981 w 1527175"/>
                <a:gd name="connsiteY5" fmla="*/ 866850 h 1527175"/>
                <a:gd name="connsiteX6" fmla="*/ 1323181 w 1527175"/>
                <a:gd name="connsiteY6" fmla="*/ 790650 h 1527175"/>
                <a:gd name="connsiteX7" fmla="*/ 1323181 w 1527175"/>
                <a:gd name="connsiteY7" fmla="*/ 760577 h 1527175"/>
                <a:gd name="connsiteX8" fmla="*/ 1373981 w 1527175"/>
                <a:gd name="connsiteY8" fmla="*/ 689050 h 1527175"/>
                <a:gd name="connsiteX9" fmla="*/ 1373981 w 1527175"/>
                <a:gd name="connsiteY9" fmla="*/ 587450 h 1527175"/>
                <a:gd name="connsiteX10" fmla="*/ 1321073 w 1527175"/>
                <a:gd name="connsiteY10" fmla="*/ 515264 h 1527175"/>
                <a:gd name="connsiteX11" fmla="*/ 718512 w 1527175"/>
                <a:gd name="connsiteY11" fmla="*/ 4292 h 1527175"/>
                <a:gd name="connsiteX12" fmla="*/ 206013 w 1527175"/>
                <a:gd name="connsiteY12" fmla="*/ 541146 h 1527175"/>
                <a:gd name="connsiteX13" fmla="*/ 154781 w 1527175"/>
                <a:gd name="connsiteY13" fmla="*/ 612850 h 1527175"/>
                <a:gd name="connsiteX14" fmla="*/ 154781 w 1527175"/>
                <a:gd name="connsiteY14" fmla="*/ 714450 h 1527175"/>
                <a:gd name="connsiteX15" fmla="*/ 230981 w 1527175"/>
                <a:gd name="connsiteY15" fmla="*/ 790650 h 1527175"/>
                <a:gd name="connsiteX16" fmla="*/ 281781 w 1527175"/>
                <a:gd name="connsiteY16" fmla="*/ 790650 h 1527175"/>
                <a:gd name="connsiteX17" fmla="*/ 357981 w 1527175"/>
                <a:gd name="connsiteY17" fmla="*/ 714450 h 1527175"/>
                <a:gd name="connsiteX18" fmla="*/ 357981 w 1527175"/>
                <a:gd name="connsiteY18" fmla="*/ 1019250 h 1527175"/>
                <a:gd name="connsiteX19" fmla="*/ 332581 w 1527175"/>
                <a:gd name="connsiteY19" fmla="*/ 1019250 h 1527175"/>
                <a:gd name="connsiteX20" fmla="*/ 256381 w 1527175"/>
                <a:gd name="connsiteY20" fmla="*/ 1095450 h 1527175"/>
                <a:gd name="connsiteX21" fmla="*/ 256381 w 1527175"/>
                <a:gd name="connsiteY21" fmla="*/ 1476450 h 1527175"/>
                <a:gd name="connsiteX22" fmla="*/ 2381 w 1527175"/>
                <a:gd name="connsiteY22" fmla="*/ 1476450 h 1527175"/>
                <a:gd name="connsiteX23" fmla="*/ 2381 w 1527175"/>
                <a:gd name="connsiteY23" fmla="*/ 1527250 h 1527175"/>
                <a:gd name="connsiteX24" fmla="*/ 1526381 w 1527175"/>
                <a:gd name="connsiteY24" fmla="*/ 1527250 h 1527175"/>
                <a:gd name="connsiteX25" fmla="*/ 1526381 w 1527175"/>
                <a:gd name="connsiteY25" fmla="*/ 1476450 h 1527175"/>
                <a:gd name="connsiteX26" fmla="*/ 1272381 w 1527175"/>
                <a:gd name="connsiteY26" fmla="*/ 1476450 h 1527175"/>
                <a:gd name="connsiteX27" fmla="*/ 1272381 w 1527175"/>
                <a:gd name="connsiteY27" fmla="*/ 790650 h 1527175"/>
                <a:gd name="connsiteX28" fmla="*/ 1246981 w 1527175"/>
                <a:gd name="connsiteY28" fmla="*/ 816050 h 1527175"/>
                <a:gd name="connsiteX29" fmla="*/ 1170781 w 1527175"/>
                <a:gd name="connsiteY29" fmla="*/ 816050 h 1527175"/>
                <a:gd name="connsiteX30" fmla="*/ 1170781 w 1527175"/>
                <a:gd name="connsiteY30" fmla="*/ 689050 h 1527175"/>
                <a:gd name="connsiteX31" fmla="*/ 1246981 w 1527175"/>
                <a:gd name="connsiteY31" fmla="*/ 765250 h 1527175"/>
                <a:gd name="connsiteX32" fmla="*/ 1272381 w 1527175"/>
                <a:gd name="connsiteY32" fmla="*/ 765250 h 1527175"/>
                <a:gd name="connsiteX33" fmla="*/ 1272381 w 1527175"/>
                <a:gd name="connsiteY33" fmla="*/ 790650 h 1527175"/>
                <a:gd name="connsiteX34" fmla="*/ 1323181 w 1527175"/>
                <a:gd name="connsiteY34" fmla="*/ 587450 h 1527175"/>
                <a:gd name="connsiteX35" fmla="*/ 1323181 w 1527175"/>
                <a:gd name="connsiteY35" fmla="*/ 689050 h 1527175"/>
                <a:gd name="connsiteX36" fmla="*/ 1297781 w 1527175"/>
                <a:gd name="connsiteY36" fmla="*/ 714450 h 1527175"/>
                <a:gd name="connsiteX37" fmla="*/ 1246981 w 1527175"/>
                <a:gd name="connsiteY37" fmla="*/ 714450 h 1527175"/>
                <a:gd name="connsiteX38" fmla="*/ 1221581 w 1527175"/>
                <a:gd name="connsiteY38" fmla="*/ 689050 h 1527175"/>
                <a:gd name="connsiteX39" fmla="*/ 1221581 w 1527175"/>
                <a:gd name="connsiteY39" fmla="*/ 587450 h 1527175"/>
                <a:gd name="connsiteX40" fmla="*/ 1246981 w 1527175"/>
                <a:gd name="connsiteY40" fmla="*/ 562050 h 1527175"/>
                <a:gd name="connsiteX41" fmla="*/ 1297781 w 1527175"/>
                <a:gd name="connsiteY41" fmla="*/ 562050 h 1527175"/>
                <a:gd name="connsiteX42" fmla="*/ 1323181 w 1527175"/>
                <a:gd name="connsiteY42" fmla="*/ 587450 h 1527175"/>
                <a:gd name="connsiteX43" fmla="*/ 307181 w 1527175"/>
                <a:gd name="connsiteY43" fmla="*/ 714450 h 1527175"/>
                <a:gd name="connsiteX44" fmla="*/ 281781 w 1527175"/>
                <a:gd name="connsiteY44" fmla="*/ 739850 h 1527175"/>
                <a:gd name="connsiteX45" fmla="*/ 230981 w 1527175"/>
                <a:gd name="connsiteY45" fmla="*/ 739850 h 1527175"/>
                <a:gd name="connsiteX46" fmla="*/ 205581 w 1527175"/>
                <a:gd name="connsiteY46" fmla="*/ 714450 h 1527175"/>
                <a:gd name="connsiteX47" fmla="*/ 205581 w 1527175"/>
                <a:gd name="connsiteY47" fmla="*/ 612850 h 1527175"/>
                <a:gd name="connsiteX48" fmla="*/ 230981 w 1527175"/>
                <a:gd name="connsiteY48" fmla="*/ 587450 h 1527175"/>
                <a:gd name="connsiteX49" fmla="*/ 281781 w 1527175"/>
                <a:gd name="connsiteY49" fmla="*/ 587450 h 1527175"/>
                <a:gd name="connsiteX50" fmla="*/ 307181 w 1527175"/>
                <a:gd name="connsiteY50" fmla="*/ 612850 h 1527175"/>
                <a:gd name="connsiteX51" fmla="*/ 307181 w 1527175"/>
                <a:gd name="connsiteY51" fmla="*/ 714450 h 1527175"/>
                <a:gd name="connsiteX52" fmla="*/ 281781 w 1527175"/>
                <a:gd name="connsiteY52" fmla="*/ 536650 h 1527175"/>
                <a:gd name="connsiteX53" fmla="*/ 257677 w 1527175"/>
                <a:gd name="connsiteY53" fmla="*/ 536650 h 1527175"/>
                <a:gd name="connsiteX54" fmla="*/ 789705 w 1527175"/>
                <a:gd name="connsiteY54" fmla="*/ 54622 h 1527175"/>
                <a:gd name="connsiteX55" fmla="*/ 1269841 w 1527175"/>
                <a:gd name="connsiteY55" fmla="*/ 511250 h 1527175"/>
                <a:gd name="connsiteX56" fmla="*/ 1246981 w 1527175"/>
                <a:gd name="connsiteY56" fmla="*/ 511250 h 1527175"/>
                <a:gd name="connsiteX57" fmla="*/ 1170781 w 1527175"/>
                <a:gd name="connsiteY57" fmla="*/ 587450 h 1527175"/>
                <a:gd name="connsiteX58" fmla="*/ 764381 w 1527175"/>
                <a:gd name="connsiteY58" fmla="*/ 181050 h 1527175"/>
                <a:gd name="connsiteX59" fmla="*/ 357981 w 1527175"/>
                <a:gd name="connsiteY59" fmla="*/ 587450 h 1527175"/>
                <a:gd name="connsiteX60" fmla="*/ 357981 w 1527175"/>
                <a:gd name="connsiteY60" fmla="*/ 612850 h 1527175"/>
                <a:gd name="connsiteX61" fmla="*/ 281781 w 1527175"/>
                <a:gd name="connsiteY61" fmla="*/ 536650 h 1527175"/>
                <a:gd name="connsiteX62" fmla="*/ 997020 w 1527175"/>
                <a:gd name="connsiteY62" fmla="*/ 866850 h 1527175"/>
                <a:gd name="connsiteX63" fmla="*/ 662426 w 1527175"/>
                <a:gd name="connsiteY63" fmla="*/ 997533 h 1527175"/>
                <a:gd name="connsiteX64" fmla="*/ 510381 w 1527175"/>
                <a:gd name="connsiteY64" fmla="*/ 765250 h 1527175"/>
                <a:gd name="connsiteX65" fmla="*/ 510381 w 1527175"/>
                <a:gd name="connsiteY65" fmla="*/ 511250 h 1527175"/>
                <a:gd name="connsiteX66" fmla="*/ 1018381 w 1527175"/>
                <a:gd name="connsiteY66" fmla="*/ 511250 h 1527175"/>
                <a:gd name="connsiteX67" fmla="*/ 1018381 w 1527175"/>
                <a:gd name="connsiteY67" fmla="*/ 765250 h 1527175"/>
                <a:gd name="connsiteX68" fmla="*/ 1013301 w 1527175"/>
                <a:gd name="connsiteY68" fmla="*/ 816050 h 1527175"/>
                <a:gd name="connsiteX69" fmla="*/ 916781 w 1527175"/>
                <a:gd name="connsiteY69" fmla="*/ 816050 h 1527175"/>
                <a:gd name="connsiteX70" fmla="*/ 916781 w 1527175"/>
                <a:gd name="connsiteY70" fmla="*/ 866850 h 1527175"/>
                <a:gd name="connsiteX71" fmla="*/ 997020 w 1527175"/>
                <a:gd name="connsiteY71" fmla="*/ 866850 h 1527175"/>
                <a:gd name="connsiteX72" fmla="*/ 1051401 w 1527175"/>
                <a:gd name="connsiteY72" fmla="*/ 866850 h 1527175"/>
                <a:gd name="connsiteX73" fmla="*/ 1119981 w 1527175"/>
                <a:gd name="connsiteY73" fmla="*/ 866850 h 1527175"/>
                <a:gd name="connsiteX74" fmla="*/ 1119981 w 1527175"/>
                <a:gd name="connsiteY74" fmla="*/ 1019250 h 1527175"/>
                <a:gd name="connsiteX75" fmla="*/ 932504 w 1527175"/>
                <a:gd name="connsiteY75" fmla="*/ 1019250 h 1527175"/>
                <a:gd name="connsiteX76" fmla="*/ 1051401 w 1527175"/>
                <a:gd name="connsiteY76" fmla="*/ 866850 h 1527175"/>
                <a:gd name="connsiteX77" fmla="*/ 1064584 w 1527175"/>
                <a:gd name="connsiteY77" fmla="*/ 816050 h 1527175"/>
                <a:gd name="connsiteX78" fmla="*/ 1069181 w 1527175"/>
                <a:gd name="connsiteY78" fmla="*/ 765250 h 1527175"/>
                <a:gd name="connsiteX79" fmla="*/ 1069181 w 1527175"/>
                <a:gd name="connsiteY79" fmla="*/ 460450 h 1527175"/>
                <a:gd name="connsiteX80" fmla="*/ 459581 w 1527175"/>
                <a:gd name="connsiteY80" fmla="*/ 460450 h 1527175"/>
                <a:gd name="connsiteX81" fmla="*/ 459581 w 1527175"/>
                <a:gd name="connsiteY81" fmla="*/ 765250 h 1527175"/>
                <a:gd name="connsiteX82" fmla="*/ 596259 w 1527175"/>
                <a:gd name="connsiteY82" fmla="*/ 1019250 h 1527175"/>
                <a:gd name="connsiteX83" fmla="*/ 408781 w 1527175"/>
                <a:gd name="connsiteY83" fmla="*/ 1019250 h 1527175"/>
                <a:gd name="connsiteX84" fmla="*/ 408781 w 1527175"/>
                <a:gd name="connsiteY84" fmla="*/ 587450 h 1527175"/>
                <a:gd name="connsiteX85" fmla="*/ 764381 w 1527175"/>
                <a:gd name="connsiteY85" fmla="*/ 231850 h 1527175"/>
                <a:gd name="connsiteX86" fmla="*/ 1119981 w 1527175"/>
                <a:gd name="connsiteY86" fmla="*/ 587450 h 1527175"/>
                <a:gd name="connsiteX87" fmla="*/ 1119981 w 1527175"/>
                <a:gd name="connsiteY87" fmla="*/ 816050 h 1527175"/>
                <a:gd name="connsiteX88" fmla="*/ 1064584 w 1527175"/>
                <a:gd name="connsiteY88" fmla="*/ 816050 h 1527175"/>
                <a:gd name="connsiteX89" fmla="*/ 1221581 w 1527175"/>
                <a:gd name="connsiteY89" fmla="*/ 1476450 h 1527175"/>
                <a:gd name="connsiteX90" fmla="*/ 307181 w 1527175"/>
                <a:gd name="connsiteY90" fmla="*/ 1476450 h 1527175"/>
                <a:gd name="connsiteX91" fmla="*/ 307181 w 1527175"/>
                <a:gd name="connsiteY91" fmla="*/ 1095450 h 1527175"/>
                <a:gd name="connsiteX92" fmla="*/ 332581 w 1527175"/>
                <a:gd name="connsiteY92" fmla="*/ 1070050 h 1527175"/>
                <a:gd name="connsiteX93" fmla="*/ 1196181 w 1527175"/>
                <a:gd name="connsiteY93" fmla="*/ 1070050 h 1527175"/>
                <a:gd name="connsiteX94" fmla="*/ 1221581 w 1527175"/>
                <a:gd name="connsiteY94" fmla="*/ 1095450 h 1527175"/>
                <a:gd name="connsiteX95" fmla="*/ 1221581 w 1527175"/>
                <a:gd name="connsiteY95" fmla="*/ 1476450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527175" h="1527175">
                  <a:moveTo>
                    <a:pt x="1272381" y="1476450"/>
                  </a:moveTo>
                  <a:lnTo>
                    <a:pt x="1272381" y="1095450"/>
                  </a:lnTo>
                  <a:cubicBezTo>
                    <a:pt x="1272381" y="1053366"/>
                    <a:pt x="1238266" y="1019250"/>
                    <a:pt x="1196181" y="1019250"/>
                  </a:cubicBezTo>
                  <a:lnTo>
                    <a:pt x="1170781" y="1019250"/>
                  </a:lnTo>
                  <a:lnTo>
                    <a:pt x="1170781" y="866850"/>
                  </a:lnTo>
                  <a:lnTo>
                    <a:pt x="1246981" y="866850"/>
                  </a:lnTo>
                  <a:cubicBezTo>
                    <a:pt x="1289066" y="866850"/>
                    <a:pt x="1323181" y="832735"/>
                    <a:pt x="1323181" y="790650"/>
                  </a:cubicBezTo>
                  <a:lnTo>
                    <a:pt x="1323181" y="760577"/>
                  </a:lnTo>
                  <a:cubicBezTo>
                    <a:pt x="1353518" y="749852"/>
                    <a:pt x="1373848" y="721226"/>
                    <a:pt x="1373981" y="689050"/>
                  </a:cubicBezTo>
                  <a:lnTo>
                    <a:pt x="1373981" y="587450"/>
                  </a:lnTo>
                  <a:cubicBezTo>
                    <a:pt x="1373870" y="554459"/>
                    <a:pt x="1352499" y="525303"/>
                    <a:pt x="1321073" y="515264"/>
                  </a:cubicBezTo>
                  <a:cubicBezTo>
                    <a:pt x="1295781" y="207768"/>
                    <a:pt x="1026004" y="-21000"/>
                    <a:pt x="718512" y="4292"/>
                  </a:cubicBezTo>
                  <a:cubicBezTo>
                    <a:pt x="436312" y="27501"/>
                    <a:pt x="216106" y="258174"/>
                    <a:pt x="206013" y="541146"/>
                  </a:cubicBezTo>
                  <a:cubicBezTo>
                    <a:pt x="175444" y="551748"/>
                    <a:pt x="154905" y="580497"/>
                    <a:pt x="154781" y="612850"/>
                  </a:cubicBezTo>
                  <a:lnTo>
                    <a:pt x="154781" y="714450"/>
                  </a:lnTo>
                  <a:cubicBezTo>
                    <a:pt x="154781" y="756535"/>
                    <a:pt x="188897" y="790650"/>
                    <a:pt x="230981" y="790650"/>
                  </a:cubicBezTo>
                  <a:lnTo>
                    <a:pt x="281781" y="790650"/>
                  </a:lnTo>
                  <a:cubicBezTo>
                    <a:pt x="323866" y="790650"/>
                    <a:pt x="357981" y="756535"/>
                    <a:pt x="357981" y="714450"/>
                  </a:cubicBezTo>
                  <a:lnTo>
                    <a:pt x="357981" y="1019250"/>
                  </a:lnTo>
                  <a:lnTo>
                    <a:pt x="332581" y="1019250"/>
                  </a:lnTo>
                  <a:cubicBezTo>
                    <a:pt x="290497" y="1019250"/>
                    <a:pt x="256381" y="1053366"/>
                    <a:pt x="256381" y="1095450"/>
                  </a:cubicBezTo>
                  <a:lnTo>
                    <a:pt x="256381" y="1476450"/>
                  </a:lnTo>
                  <a:lnTo>
                    <a:pt x="2381" y="1476450"/>
                  </a:lnTo>
                  <a:lnTo>
                    <a:pt x="2381" y="1527250"/>
                  </a:lnTo>
                  <a:lnTo>
                    <a:pt x="1526381" y="1527250"/>
                  </a:lnTo>
                  <a:lnTo>
                    <a:pt x="1526381" y="1476450"/>
                  </a:lnTo>
                  <a:lnTo>
                    <a:pt x="1272381" y="1476450"/>
                  </a:lnTo>
                  <a:close/>
                  <a:moveTo>
                    <a:pt x="1272381" y="790650"/>
                  </a:moveTo>
                  <a:cubicBezTo>
                    <a:pt x="1272381" y="804678"/>
                    <a:pt x="1261008" y="816050"/>
                    <a:pt x="1246981" y="816050"/>
                  </a:cubicBezTo>
                  <a:lnTo>
                    <a:pt x="1170781" y="816050"/>
                  </a:lnTo>
                  <a:lnTo>
                    <a:pt x="1170781" y="689050"/>
                  </a:lnTo>
                  <a:cubicBezTo>
                    <a:pt x="1170781" y="731135"/>
                    <a:pt x="1204897" y="765250"/>
                    <a:pt x="1246981" y="765250"/>
                  </a:cubicBezTo>
                  <a:lnTo>
                    <a:pt x="1272381" y="765250"/>
                  </a:lnTo>
                  <a:lnTo>
                    <a:pt x="1272381" y="790650"/>
                  </a:lnTo>
                  <a:close/>
                  <a:moveTo>
                    <a:pt x="1323181" y="587450"/>
                  </a:moveTo>
                  <a:lnTo>
                    <a:pt x="1323181" y="689050"/>
                  </a:lnTo>
                  <a:cubicBezTo>
                    <a:pt x="1323181" y="703078"/>
                    <a:pt x="1311808" y="714450"/>
                    <a:pt x="1297781" y="714450"/>
                  </a:cubicBezTo>
                  <a:lnTo>
                    <a:pt x="1246981" y="714450"/>
                  </a:lnTo>
                  <a:cubicBezTo>
                    <a:pt x="1232954" y="714450"/>
                    <a:pt x="1221581" y="703078"/>
                    <a:pt x="1221581" y="689050"/>
                  </a:cubicBezTo>
                  <a:lnTo>
                    <a:pt x="1221581" y="587450"/>
                  </a:lnTo>
                  <a:cubicBezTo>
                    <a:pt x="1221581" y="573423"/>
                    <a:pt x="1232954" y="562050"/>
                    <a:pt x="1246981" y="562050"/>
                  </a:cubicBezTo>
                  <a:lnTo>
                    <a:pt x="1297781" y="562050"/>
                  </a:lnTo>
                  <a:cubicBezTo>
                    <a:pt x="1311808" y="562050"/>
                    <a:pt x="1323181" y="573423"/>
                    <a:pt x="1323181" y="587450"/>
                  </a:cubicBezTo>
                  <a:close/>
                  <a:moveTo>
                    <a:pt x="307181" y="714450"/>
                  </a:moveTo>
                  <a:cubicBezTo>
                    <a:pt x="307181" y="728478"/>
                    <a:pt x="295808" y="739850"/>
                    <a:pt x="281781" y="739850"/>
                  </a:cubicBezTo>
                  <a:lnTo>
                    <a:pt x="230981" y="739850"/>
                  </a:lnTo>
                  <a:cubicBezTo>
                    <a:pt x="216954" y="739850"/>
                    <a:pt x="205581" y="728478"/>
                    <a:pt x="205581" y="714450"/>
                  </a:cubicBezTo>
                  <a:lnTo>
                    <a:pt x="205581" y="612850"/>
                  </a:lnTo>
                  <a:cubicBezTo>
                    <a:pt x="205581" y="598823"/>
                    <a:pt x="216954" y="587450"/>
                    <a:pt x="230981" y="587450"/>
                  </a:cubicBezTo>
                  <a:lnTo>
                    <a:pt x="281781" y="587450"/>
                  </a:lnTo>
                  <a:cubicBezTo>
                    <a:pt x="295808" y="587450"/>
                    <a:pt x="307181" y="598823"/>
                    <a:pt x="307181" y="612850"/>
                  </a:cubicBezTo>
                  <a:lnTo>
                    <a:pt x="307181" y="714450"/>
                  </a:lnTo>
                  <a:close/>
                  <a:moveTo>
                    <a:pt x="281781" y="536650"/>
                  </a:moveTo>
                  <a:lnTo>
                    <a:pt x="257677" y="536650"/>
                  </a:lnTo>
                  <a:cubicBezTo>
                    <a:pt x="271485" y="256625"/>
                    <a:pt x="509683" y="40814"/>
                    <a:pt x="789705" y="54622"/>
                  </a:cubicBezTo>
                  <a:cubicBezTo>
                    <a:pt x="1040717" y="66998"/>
                    <a:pt x="1244889" y="261175"/>
                    <a:pt x="1269841" y="511250"/>
                  </a:cubicBezTo>
                  <a:lnTo>
                    <a:pt x="1246981" y="511250"/>
                  </a:lnTo>
                  <a:cubicBezTo>
                    <a:pt x="1204897" y="511250"/>
                    <a:pt x="1170781" y="545366"/>
                    <a:pt x="1170781" y="587450"/>
                  </a:cubicBezTo>
                  <a:cubicBezTo>
                    <a:pt x="1170781" y="363003"/>
                    <a:pt x="988828" y="181050"/>
                    <a:pt x="764381" y="181050"/>
                  </a:cubicBezTo>
                  <a:cubicBezTo>
                    <a:pt x="539934" y="181050"/>
                    <a:pt x="357981" y="363003"/>
                    <a:pt x="357981" y="587450"/>
                  </a:cubicBezTo>
                  <a:lnTo>
                    <a:pt x="357981" y="612850"/>
                  </a:lnTo>
                  <a:cubicBezTo>
                    <a:pt x="357981" y="570766"/>
                    <a:pt x="323866" y="536650"/>
                    <a:pt x="281781" y="536650"/>
                  </a:cubicBezTo>
                  <a:close/>
                  <a:moveTo>
                    <a:pt x="997020" y="866850"/>
                  </a:moveTo>
                  <a:cubicBezTo>
                    <a:pt x="940711" y="995333"/>
                    <a:pt x="790908" y="1053842"/>
                    <a:pt x="662426" y="997533"/>
                  </a:cubicBezTo>
                  <a:cubicBezTo>
                    <a:pt x="570170" y="957103"/>
                    <a:pt x="510524" y="865977"/>
                    <a:pt x="510381" y="765250"/>
                  </a:cubicBezTo>
                  <a:lnTo>
                    <a:pt x="510381" y="511250"/>
                  </a:lnTo>
                  <a:lnTo>
                    <a:pt x="1018381" y="511250"/>
                  </a:lnTo>
                  <a:lnTo>
                    <a:pt x="1018381" y="765250"/>
                  </a:lnTo>
                  <a:cubicBezTo>
                    <a:pt x="1018397" y="782313"/>
                    <a:pt x="1016695" y="799331"/>
                    <a:pt x="1013301" y="816050"/>
                  </a:cubicBezTo>
                  <a:lnTo>
                    <a:pt x="916781" y="816050"/>
                  </a:lnTo>
                  <a:lnTo>
                    <a:pt x="916781" y="866850"/>
                  </a:lnTo>
                  <a:lnTo>
                    <a:pt x="997020" y="866850"/>
                  </a:lnTo>
                  <a:close/>
                  <a:moveTo>
                    <a:pt x="1051401" y="866850"/>
                  </a:moveTo>
                  <a:lnTo>
                    <a:pt x="1119981" y="866850"/>
                  </a:lnTo>
                  <a:lnTo>
                    <a:pt x="1119981" y="1019250"/>
                  </a:lnTo>
                  <a:lnTo>
                    <a:pt x="932504" y="1019250"/>
                  </a:lnTo>
                  <a:cubicBezTo>
                    <a:pt x="987562" y="982630"/>
                    <a:pt x="1029275" y="929163"/>
                    <a:pt x="1051401" y="866850"/>
                  </a:cubicBezTo>
                  <a:close/>
                  <a:moveTo>
                    <a:pt x="1064584" y="816050"/>
                  </a:moveTo>
                  <a:cubicBezTo>
                    <a:pt x="1067537" y="799277"/>
                    <a:pt x="1069073" y="782281"/>
                    <a:pt x="1069181" y="765250"/>
                  </a:cubicBezTo>
                  <a:lnTo>
                    <a:pt x="1069181" y="460450"/>
                  </a:lnTo>
                  <a:lnTo>
                    <a:pt x="459581" y="460450"/>
                  </a:lnTo>
                  <a:lnTo>
                    <a:pt x="459581" y="765250"/>
                  </a:lnTo>
                  <a:cubicBezTo>
                    <a:pt x="459661" y="867479"/>
                    <a:pt x="510988" y="962862"/>
                    <a:pt x="596259" y="1019250"/>
                  </a:cubicBezTo>
                  <a:lnTo>
                    <a:pt x="408781" y="1019250"/>
                  </a:lnTo>
                  <a:lnTo>
                    <a:pt x="408781" y="587450"/>
                  </a:lnTo>
                  <a:cubicBezTo>
                    <a:pt x="408781" y="391058"/>
                    <a:pt x="567988" y="231850"/>
                    <a:pt x="764381" y="231850"/>
                  </a:cubicBezTo>
                  <a:cubicBezTo>
                    <a:pt x="960774" y="231850"/>
                    <a:pt x="1119981" y="391058"/>
                    <a:pt x="1119981" y="587450"/>
                  </a:cubicBezTo>
                  <a:lnTo>
                    <a:pt x="1119981" y="816050"/>
                  </a:lnTo>
                  <a:lnTo>
                    <a:pt x="1064584" y="816050"/>
                  </a:lnTo>
                  <a:close/>
                  <a:moveTo>
                    <a:pt x="1221581" y="1476450"/>
                  </a:moveTo>
                  <a:lnTo>
                    <a:pt x="307181" y="1476450"/>
                  </a:lnTo>
                  <a:lnTo>
                    <a:pt x="307181" y="1095450"/>
                  </a:lnTo>
                  <a:cubicBezTo>
                    <a:pt x="307181" y="1081423"/>
                    <a:pt x="318554" y="1070050"/>
                    <a:pt x="332581" y="1070050"/>
                  </a:cubicBezTo>
                  <a:lnTo>
                    <a:pt x="1196181" y="1070050"/>
                  </a:lnTo>
                  <a:cubicBezTo>
                    <a:pt x="1210208" y="1070050"/>
                    <a:pt x="1221581" y="1081423"/>
                    <a:pt x="1221581" y="1095450"/>
                  </a:cubicBezTo>
                  <a:lnTo>
                    <a:pt x="1221581" y="147645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8" name="PA-任意多边形: 形状 2756"/>
            <p:cNvSpPr/>
            <p:nvPr>
              <p:custDataLst>
                <p:tags r:id="rId51"/>
              </p:custDataLst>
            </p:nvPr>
          </p:nvSpPr>
          <p:spPr>
            <a:xfrm>
              <a:off x="3604854" y="19512039"/>
              <a:ext cx="155575" cy="104775"/>
            </a:xfrm>
            <a:custGeom>
              <a:avLst/>
              <a:gdLst>
                <a:gd name="connsiteX0" fmla="*/ 78581 w 155575"/>
                <a:gd name="connsiteY0" fmla="*/ 2381 h 104775"/>
                <a:gd name="connsiteX1" fmla="*/ 2381 w 155575"/>
                <a:gd name="connsiteY1" fmla="*/ 78581 h 104775"/>
                <a:gd name="connsiteX2" fmla="*/ 2381 w 155575"/>
                <a:gd name="connsiteY2" fmla="*/ 103981 h 104775"/>
                <a:gd name="connsiteX3" fmla="*/ 53181 w 155575"/>
                <a:gd name="connsiteY3" fmla="*/ 103981 h 104775"/>
                <a:gd name="connsiteX4" fmla="*/ 53181 w 155575"/>
                <a:gd name="connsiteY4" fmla="*/ 78581 h 104775"/>
                <a:gd name="connsiteX5" fmla="*/ 78581 w 155575"/>
                <a:gd name="connsiteY5" fmla="*/ 53181 h 104775"/>
                <a:gd name="connsiteX6" fmla="*/ 103981 w 155575"/>
                <a:gd name="connsiteY6" fmla="*/ 78581 h 104775"/>
                <a:gd name="connsiteX7" fmla="*/ 103981 w 155575"/>
                <a:gd name="connsiteY7" fmla="*/ 103981 h 104775"/>
                <a:gd name="connsiteX8" fmla="*/ 154781 w 155575"/>
                <a:gd name="connsiteY8" fmla="*/ 103981 h 104775"/>
                <a:gd name="connsiteX9" fmla="*/ 154781 w 155575"/>
                <a:gd name="connsiteY9" fmla="*/ 78581 h 104775"/>
                <a:gd name="connsiteX10" fmla="*/ 78581 w 155575"/>
                <a:gd name="connsiteY10" fmla="*/ 23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575" h="104775">
                  <a:moveTo>
                    <a:pt x="78581" y="2381"/>
                  </a:moveTo>
                  <a:cubicBezTo>
                    <a:pt x="36497" y="2381"/>
                    <a:pt x="2381" y="36497"/>
                    <a:pt x="2381" y="78581"/>
                  </a:cubicBezTo>
                  <a:lnTo>
                    <a:pt x="2381" y="103981"/>
                  </a:lnTo>
                  <a:lnTo>
                    <a:pt x="53181" y="103981"/>
                  </a:lnTo>
                  <a:lnTo>
                    <a:pt x="53181" y="78581"/>
                  </a:lnTo>
                  <a:cubicBezTo>
                    <a:pt x="53181" y="64554"/>
                    <a:pt x="64554" y="53181"/>
                    <a:pt x="78581" y="53181"/>
                  </a:cubicBezTo>
                  <a:cubicBezTo>
                    <a:pt x="92608" y="53181"/>
                    <a:pt x="103981" y="64554"/>
                    <a:pt x="103981" y="78581"/>
                  </a:cubicBezTo>
                  <a:lnTo>
                    <a:pt x="103981" y="103981"/>
                  </a:lnTo>
                  <a:lnTo>
                    <a:pt x="154781" y="103981"/>
                  </a:lnTo>
                  <a:lnTo>
                    <a:pt x="154781" y="78581"/>
                  </a:lnTo>
                  <a:cubicBezTo>
                    <a:pt x="154781" y="36497"/>
                    <a:pt x="120666" y="2381"/>
                    <a:pt x="78581" y="2381"/>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9" name="PA-任意多边形: 形状 2757"/>
            <p:cNvSpPr/>
            <p:nvPr>
              <p:custDataLst>
                <p:tags r:id="rId52"/>
              </p:custDataLst>
            </p:nvPr>
          </p:nvSpPr>
          <p:spPr>
            <a:xfrm>
              <a:off x="3858854" y="19512039"/>
              <a:ext cx="155575" cy="104775"/>
            </a:xfrm>
            <a:custGeom>
              <a:avLst/>
              <a:gdLst>
                <a:gd name="connsiteX0" fmla="*/ 78581 w 155575"/>
                <a:gd name="connsiteY0" fmla="*/ 2381 h 104775"/>
                <a:gd name="connsiteX1" fmla="*/ 2381 w 155575"/>
                <a:gd name="connsiteY1" fmla="*/ 78581 h 104775"/>
                <a:gd name="connsiteX2" fmla="*/ 2381 w 155575"/>
                <a:gd name="connsiteY2" fmla="*/ 103981 h 104775"/>
                <a:gd name="connsiteX3" fmla="*/ 53181 w 155575"/>
                <a:gd name="connsiteY3" fmla="*/ 103981 h 104775"/>
                <a:gd name="connsiteX4" fmla="*/ 53181 w 155575"/>
                <a:gd name="connsiteY4" fmla="*/ 78581 h 104775"/>
                <a:gd name="connsiteX5" fmla="*/ 78581 w 155575"/>
                <a:gd name="connsiteY5" fmla="*/ 53181 h 104775"/>
                <a:gd name="connsiteX6" fmla="*/ 103981 w 155575"/>
                <a:gd name="connsiteY6" fmla="*/ 78581 h 104775"/>
                <a:gd name="connsiteX7" fmla="*/ 103981 w 155575"/>
                <a:gd name="connsiteY7" fmla="*/ 103981 h 104775"/>
                <a:gd name="connsiteX8" fmla="*/ 154781 w 155575"/>
                <a:gd name="connsiteY8" fmla="*/ 103981 h 104775"/>
                <a:gd name="connsiteX9" fmla="*/ 154781 w 155575"/>
                <a:gd name="connsiteY9" fmla="*/ 78581 h 104775"/>
                <a:gd name="connsiteX10" fmla="*/ 78581 w 155575"/>
                <a:gd name="connsiteY10" fmla="*/ 23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575" h="104775">
                  <a:moveTo>
                    <a:pt x="78581" y="2381"/>
                  </a:moveTo>
                  <a:cubicBezTo>
                    <a:pt x="36497" y="2381"/>
                    <a:pt x="2381" y="36497"/>
                    <a:pt x="2381" y="78581"/>
                  </a:cubicBezTo>
                  <a:lnTo>
                    <a:pt x="2381" y="103981"/>
                  </a:lnTo>
                  <a:lnTo>
                    <a:pt x="53181" y="103981"/>
                  </a:lnTo>
                  <a:lnTo>
                    <a:pt x="53181" y="78581"/>
                  </a:lnTo>
                  <a:cubicBezTo>
                    <a:pt x="53181" y="64554"/>
                    <a:pt x="64554" y="53181"/>
                    <a:pt x="78581" y="53181"/>
                  </a:cubicBezTo>
                  <a:cubicBezTo>
                    <a:pt x="92608" y="53181"/>
                    <a:pt x="103981" y="64554"/>
                    <a:pt x="103981" y="78581"/>
                  </a:cubicBezTo>
                  <a:lnTo>
                    <a:pt x="103981" y="103981"/>
                  </a:lnTo>
                  <a:lnTo>
                    <a:pt x="154781" y="103981"/>
                  </a:lnTo>
                  <a:lnTo>
                    <a:pt x="154781" y="78581"/>
                  </a:lnTo>
                  <a:cubicBezTo>
                    <a:pt x="154781" y="36497"/>
                    <a:pt x="120666" y="2381"/>
                    <a:pt x="78581" y="2381"/>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0" name="PA-任意多边形: 形状 2758"/>
            <p:cNvSpPr/>
            <p:nvPr>
              <p:custDataLst>
                <p:tags r:id="rId53"/>
              </p:custDataLst>
            </p:nvPr>
          </p:nvSpPr>
          <p:spPr>
            <a:xfrm>
              <a:off x="3706454" y="19715239"/>
              <a:ext cx="206375" cy="155575"/>
            </a:xfrm>
            <a:custGeom>
              <a:avLst/>
              <a:gdLst>
                <a:gd name="connsiteX0" fmla="*/ 2381 w 206375"/>
                <a:gd name="connsiteY0" fmla="*/ 2381 h 155575"/>
                <a:gd name="connsiteX1" fmla="*/ 2381 w 206375"/>
                <a:gd name="connsiteY1" fmla="*/ 53181 h 155575"/>
                <a:gd name="connsiteX2" fmla="*/ 103981 w 206375"/>
                <a:gd name="connsiteY2" fmla="*/ 154781 h 155575"/>
                <a:gd name="connsiteX3" fmla="*/ 205581 w 206375"/>
                <a:gd name="connsiteY3" fmla="*/ 53181 h 155575"/>
                <a:gd name="connsiteX4" fmla="*/ 205581 w 206375"/>
                <a:gd name="connsiteY4" fmla="*/ 2381 h 155575"/>
                <a:gd name="connsiteX5" fmla="*/ 2381 w 206375"/>
                <a:gd name="connsiteY5" fmla="*/ 2381 h 155575"/>
                <a:gd name="connsiteX6" fmla="*/ 103981 w 206375"/>
                <a:gd name="connsiteY6" fmla="*/ 103981 h 155575"/>
                <a:gd name="connsiteX7" fmla="*/ 53181 w 206375"/>
                <a:gd name="connsiteY7" fmla="*/ 53181 h 155575"/>
                <a:gd name="connsiteX8" fmla="*/ 154781 w 206375"/>
                <a:gd name="connsiteY8" fmla="*/ 53181 h 155575"/>
                <a:gd name="connsiteX9" fmla="*/ 103981 w 206375"/>
                <a:gd name="connsiteY9" fmla="*/ 103981 h 15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375" h="155575">
                  <a:moveTo>
                    <a:pt x="2381" y="2381"/>
                  </a:moveTo>
                  <a:lnTo>
                    <a:pt x="2381" y="53181"/>
                  </a:lnTo>
                  <a:cubicBezTo>
                    <a:pt x="2381" y="109293"/>
                    <a:pt x="47870" y="154781"/>
                    <a:pt x="103981" y="154781"/>
                  </a:cubicBezTo>
                  <a:cubicBezTo>
                    <a:pt x="160093" y="154781"/>
                    <a:pt x="205581" y="109293"/>
                    <a:pt x="205581" y="53181"/>
                  </a:cubicBezTo>
                  <a:lnTo>
                    <a:pt x="205581" y="2381"/>
                  </a:lnTo>
                  <a:lnTo>
                    <a:pt x="2381" y="2381"/>
                  </a:lnTo>
                  <a:close/>
                  <a:moveTo>
                    <a:pt x="103981" y="103981"/>
                  </a:moveTo>
                  <a:cubicBezTo>
                    <a:pt x="75924" y="103981"/>
                    <a:pt x="53181" y="81239"/>
                    <a:pt x="53181" y="53181"/>
                  </a:cubicBezTo>
                  <a:lnTo>
                    <a:pt x="154781" y="53181"/>
                  </a:lnTo>
                  <a:cubicBezTo>
                    <a:pt x="154781" y="81239"/>
                    <a:pt x="132039" y="103981"/>
                    <a:pt x="103981" y="103981"/>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1" name="PA-任意多边形: 形状 2759"/>
            <p:cNvSpPr/>
            <p:nvPr>
              <p:custDataLst>
                <p:tags r:id="rId54"/>
              </p:custDataLst>
            </p:nvPr>
          </p:nvSpPr>
          <p:spPr>
            <a:xfrm>
              <a:off x="4062054" y="20172439"/>
              <a:ext cx="155575" cy="206375"/>
            </a:xfrm>
            <a:custGeom>
              <a:avLst/>
              <a:gdLst>
                <a:gd name="connsiteX0" fmla="*/ 103981 w 155575"/>
                <a:gd name="connsiteY0" fmla="*/ 2381 h 206375"/>
                <a:gd name="connsiteX1" fmla="*/ 103981 w 155575"/>
                <a:gd name="connsiteY1" fmla="*/ 154781 h 206375"/>
                <a:gd name="connsiteX2" fmla="*/ 2381 w 155575"/>
                <a:gd name="connsiteY2" fmla="*/ 154781 h 206375"/>
                <a:gd name="connsiteX3" fmla="*/ 2381 w 155575"/>
                <a:gd name="connsiteY3" fmla="*/ 205581 h 206375"/>
                <a:gd name="connsiteX4" fmla="*/ 154781 w 155575"/>
                <a:gd name="connsiteY4" fmla="*/ 205581 h 206375"/>
                <a:gd name="connsiteX5" fmla="*/ 154781 w 155575"/>
                <a:gd name="connsiteY5" fmla="*/ 2381 h 20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575" h="206375">
                  <a:moveTo>
                    <a:pt x="103981" y="2381"/>
                  </a:moveTo>
                  <a:lnTo>
                    <a:pt x="103981" y="154781"/>
                  </a:lnTo>
                  <a:lnTo>
                    <a:pt x="2381" y="154781"/>
                  </a:lnTo>
                  <a:lnTo>
                    <a:pt x="2381" y="205581"/>
                  </a:lnTo>
                  <a:lnTo>
                    <a:pt x="154781" y="205581"/>
                  </a:lnTo>
                  <a:lnTo>
                    <a:pt x="154781" y="23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2" name="PA-任意多边形: 形状 2760"/>
            <p:cNvSpPr/>
            <p:nvPr>
              <p:custDataLst>
                <p:tags r:id="rId55"/>
              </p:custDataLst>
            </p:nvPr>
          </p:nvSpPr>
          <p:spPr>
            <a:xfrm>
              <a:off x="3960454" y="20324839"/>
              <a:ext cx="53975" cy="53975"/>
            </a:xfrm>
            <a:custGeom>
              <a:avLst/>
              <a:gdLst>
                <a:gd name="connsiteX0" fmla="*/ 2381 w 53975"/>
                <a:gd name="connsiteY0" fmla="*/ 2381 h 53975"/>
                <a:gd name="connsiteX1" fmla="*/ 53181 w 53975"/>
                <a:gd name="connsiteY1" fmla="*/ 2381 h 53975"/>
                <a:gd name="connsiteX2" fmla="*/ 53181 w 53975"/>
                <a:gd name="connsiteY2" fmla="*/ 53181 h 53975"/>
                <a:gd name="connsiteX3" fmla="*/ 2381 w 53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3" name="PA-任意多边形: 形状 2761"/>
            <p:cNvSpPr/>
            <p:nvPr>
              <p:custDataLst>
                <p:tags r:id="rId56"/>
              </p:custDataLst>
            </p:nvPr>
          </p:nvSpPr>
          <p:spPr>
            <a:xfrm>
              <a:off x="3757254" y="20070839"/>
              <a:ext cx="104775" cy="53975"/>
            </a:xfrm>
            <a:custGeom>
              <a:avLst/>
              <a:gdLst>
                <a:gd name="connsiteX0" fmla="*/ 2381 w 104775"/>
                <a:gd name="connsiteY0" fmla="*/ 2381 h 53975"/>
                <a:gd name="connsiteX1" fmla="*/ 103981 w 104775"/>
                <a:gd name="connsiteY1" fmla="*/ 2381 h 53975"/>
                <a:gd name="connsiteX2" fmla="*/ 103981 w 104775"/>
                <a:gd name="connsiteY2" fmla="*/ 53181 h 53975"/>
                <a:gd name="connsiteX3" fmla="*/ 2381 w 1047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104775" h="53975">
                  <a:moveTo>
                    <a:pt x="2381" y="2381"/>
                  </a:moveTo>
                  <a:lnTo>
                    <a:pt x="103981" y="2381"/>
                  </a:lnTo>
                  <a:lnTo>
                    <a:pt x="1039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494" name="icon_7"/>
          <p:cNvSpPr>
            <a:spLocks noChangeAspect="1"/>
          </p:cNvSpPr>
          <p:nvPr>
            <p:custDataLst>
              <p:tags r:id="rId57"/>
            </p:custDataLst>
          </p:nvPr>
        </p:nvSpPr>
        <p:spPr bwMode="auto">
          <a:xfrm>
            <a:off x="1054717" y="6117708"/>
            <a:ext cx="406400" cy="328611"/>
          </a:xfrm>
          <a:custGeom>
            <a:avLst/>
            <a:gdLst>
              <a:gd name="connsiteX0" fmla="*/ 242251 w 578336"/>
              <a:gd name="connsiteY0" fmla="*/ 213817 h 467637"/>
              <a:gd name="connsiteX1" fmla="*/ 209234 w 578336"/>
              <a:gd name="connsiteY1" fmla="*/ 227504 h 467637"/>
              <a:gd name="connsiteX2" fmla="*/ 195617 w 578336"/>
              <a:gd name="connsiteY2" fmla="*/ 260564 h 467637"/>
              <a:gd name="connsiteX3" fmla="*/ 209323 w 578336"/>
              <a:gd name="connsiteY3" fmla="*/ 293623 h 467637"/>
              <a:gd name="connsiteX4" fmla="*/ 289240 w 578336"/>
              <a:gd name="connsiteY4" fmla="*/ 373341 h 467637"/>
              <a:gd name="connsiteX5" fmla="*/ 368801 w 578336"/>
              <a:gd name="connsiteY5" fmla="*/ 293801 h 467637"/>
              <a:gd name="connsiteX6" fmla="*/ 382507 w 578336"/>
              <a:gd name="connsiteY6" fmla="*/ 260652 h 467637"/>
              <a:gd name="connsiteX7" fmla="*/ 368801 w 578336"/>
              <a:gd name="connsiteY7" fmla="*/ 227592 h 467637"/>
              <a:gd name="connsiteX8" fmla="*/ 335873 w 578336"/>
              <a:gd name="connsiteY8" fmla="*/ 213995 h 467637"/>
              <a:gd name="connsiteX9" fmla="*/ 302767 w 578336"/>
              <a:gd name="connsiteY9" fmla="*/ 227681 h 467637"/>
              <a:gd name="connsiteX10" fmla="*/ 299385 w 578336"/>
              <a:gd name="connsiteY10" fmla="*/ 231058 h 467637"/>
              <a:gd name="connsiteX11" fmla="*/ 289062 w 578336"/>
              <a:gd name="connsiteY11" fmla="*/ 235324 h 467637"/>
              <a:gd name="connsiteX12" fmla="*/ 278739 w 578336"/>
              <a:gd name="connsiteY12" fmla="*/ 231058 h 467637"/>
              <a:gd name="connsiteX13" fmla="*/ 275357 w 578336"/>
              <a:gd name="connsiteY13" fmla="*/ 227592 h 467637"/>
              <a:gd name="connsiteX14" fmla="*/ 242251 w 578336"/>
              <a:gd name="connsiteY14" fmla="*/ 213817 h 467637"/>
              <a:gd name="connsiteX15" fmla="*/ 242251 w 578336"/>
              <a:gd name="connsiteY15" fmla="*/ 185023 h 467637"/>
              <a:gd name="connsiteX16" fmla="*/ 289062 w 578336"/>
              <a:gd name="connsiteY16" fmla="*/ 201198 h 467637"/>
              <a:gd name="connsiteX17" fmla="*/ 335873 w 578336"/>
              <a:gd name="connsiteY17" fmla="*/ 185023 h 467637"/>
              <a:gd name="connsiteX18" fmla="*/ 389359 w 578336"/>
              <a:gd name="connsiteY18" fmla="*/ 207330 h 467637"/>
              <a:gd name="connsiteX19" fmla="*/ 411519 w 578336"/>
              <a:gd name="connsiteY19" fmla="*/ 260919 h 467637"/>
              <a:gd name="connsiteX20" fmla="*/ 389270 w 578336"/>
              <a:gd name="connsiteY20" fmla="*/ 314419 h 467637"/>
              <a:gd name="connsiteX21" fmla="*/ 305971 w 578336"/>
              <a:gd name="connsiteY21" fmla="*/ 397602 h 467637"/>
              <a:gd name="connsiteX22" fmla="*/ 289062 w 578336"/>
              <a:gd name="connsiteY22" fmla="*/ 404623 h 467637"/>
              <a:gd name="connsiteX23" fmla="*/ 272242 w 578336"/>
              <a:gd name="connsiteY23" fmla="*/ 397602 h 467637"/>
              <a:gd name="connsiteX24" fmla="*/ 188854 w 578336"/>
              <a:gd name="connsiteY24" fmla="*/ 314330 h 467637"/>
              <a:gd name="connsiteX25" fmla="*/ 166516 w 578336"/>
              <a:gd name="connsiteY25" fmla="*/ 260741 h 467637"/>
              <a:gd name="connsiteX26" fmla="*/ 188676 w 578336"/>
              <a:gd name="connsiteY26" fmla="*/ 207241 h 467637"/>
              <a:gd name="connsiteX27" fmla="*/ 242251 w 578336"/>
              <a:gd name="connsiteY27" fmla="*/ 185023 h 467637"/>
              <a:gd name="connsiteX28" fmla="*/ 29104 w 578336"/>
              <a:gd name="connsiteY28" fmla="*/ 138638 h 467637"/>
              <a:gd name="connsiteX29" fmla="*/ 29104 w 578336"/>
              <a:gd name="connsiteY29" fmla="*/ 424091 h 467637"/>
              <a:gd name="connsiteX30" fmla="*/ 43700 w 578336"/>
              <a:gd name="connsiteY30" fmla="*/ 438665 h 467637"/>
              <a:gd name="connsiteX31" fmla="*/ 534547 w 578336"/>
              <a:gd name="connsiteY31" fmla="*/ 438665 h 467637"/>
              <a:gd name="connsiteX32" fmla="*/ 549232 w 578336"/>
              <a:gd name="connsiteY32" fmla="*/ 424091 h 467637"/>
              <a:gd name="connsiteX33" fmla="*/ 549232 w 578336"/>
              <a:gd name="connsiteY33" fmla="*/ 138638 h 467637"/>
              <a:gd name="connsiteX34" fmla="*/ 179222 w 578336"/>
              <a:gd name="connsiteY34" fmla="*/ 54775 h 467637"/>
              <a:gd name="connsiteX35" fmla="*/ 189557 w 578336"/>
              <a:gd name="connsiteY35" fmla="*/ 58846 h 467637"/>
              <a:gd name="connsiteX36" fmla="*/ 193825 w 578336"/>
              <a:gd name="connsiteY36" fmla="*/ 69168 h 467637"/>
              <a:gd name="connsiteX37" fmla="*/ 189557 w 578336"/>
              <a:gd name="connsiteY37" fmla="*/ 79490 h 467637"/>
              <a:gd name="connsiteX38" fmla="*/ 179244 w 578336"/>
              <a:gd name="connsiteY38" fmla="*/ 83761 h 467637"/>
              <a:gd name="connsiteX39" fmla="*/ 169020 w 578336"/>
              <a:gd name="connsiteY39" fmla="*/ 79490 h 467637"/>
              <a:gd name="connsiteX40" fmla="*/ 164752 w 578336"/>
              <a:gd name="connsiteY40" fmla="*/ 69168 h 467637"/>
              <a:gd name="connsiteX41" fmla="*/ 169020 w 578336"/>
              <a:gd name="connsiteY41" fmla="*/ 58846 h 467637"/>
              <a:gd name="connsiteX42" fmla="*/ 179222 w 578336"/>
              <a:gd name="connsiteY42" fmla="*/ 54775 h 467637"/>
              <a:gd name="connsiteX43" fmla="*/ 124386 w 578336"/>
              <a:gd name="connsiteY43" fmla="*/ 54775 h 467637"/>
              <a:gd name="connsiteX44" fmla="*/ 134584 w 578336"/>
              <a:gd name="connsiteY44" fmla="*/ 58846 h 467637"/>
              <a:gd name="connsiteX45" fmla="*/ 138854 w 578336"/>
              <a:gd name="connsiteY45" fmla="*/ 69168 h 467637"/>
              <a:gd name="connsiteX46" fmla="*/ 134584 w 578336"/>
              <a:gd name="connsiteY46" fmla="*/ 79490 h 467637"/>
              <a:gd name="connsiteX47" fmla="*/ 124442 w 578336"/>
              <a:gd name="connsiteY47" fmla="*/ 83761 h 467637"/>
              <a:gd name="connsiteX48" fmla="*/ 114122 w 578336"/>
              <a:gd name="connsiteY48" fmla="*/ 79490 h 467637"/>
              <a:gd name="connsiteX49" fmla="*/ 109852 w 578336"/>
              <a:gd name="connsiteY49" fmla="*/ 69168 h 467637"/>
              <a:gd name="connsiteX50" fmla="*/ 114122 w 578336"/>
              <a:gd name="connsiteY50" fmla="*/ 58846 h 467637"/>
              <a:gd name="connsiteX51" fmla="*/ 124386 w 578336"/>
              <a:gd name="connsiteY51" fmla="*/ 54775 h 467637"/>
              <a:gd name="connsiteX52" fmla="*/ 69491 w 578336"/>
              <a:gd name="connsiteY52" fmla="*/ 54775 h 467637"/>
              <a:gd name="connsiteX53" fmla="*/ 79755 w 578336"/>
              <a:gd name="connsiteY53" fmla="*/ 58846 h 467637"/>
              <a:gd name="connsiteX54" fmla="*/ 84025 w 578336"/>
              <a:gd name="connsiteY54" fmla="*/ 69168 h 467637"/>
              <a:gd name="connsiteX55" fmla="*/ 79755 w 578336"/>
              <a:gd name="connsiteY55" fmla="*/ 79490 h 467637"/>
              <a:gd name="connsiteX56" fmla="*/ 69435 w 578336"/>
              <a:gd name="connsiteY56" fmla="*/ 83761 h 467637"/>
              <a:gd name="connsiteX57" fmla="*/ 59293 w 578336"/>
              <a:gd name="connsiteY57" fmla="*/ 79490 h 467637"/>
              <a:gd name="connsiteX58" fmla="*/ 55023 w 578336"/>
              <a:gd name="connsiteY58" fmla="*/ 69168 h 467637"/>
              <a:gd name="connsiteX59" fmla="*/ 59293 w 578336"/>
              <a:gd name="connsiteY59" fmla="*/ 58846 h 467637"/>
              <a:gd name="connsiteX60" fmla="*/ 69491 w 578336"/>
              <a:gd name="connsiteY60" fmla="*/ 54775 h 467637"/>
              <a:gd name="connsiteX61" fmla="*/ 43700 w 578336"/>
              <a:gd name="connsiteY61" fmla="*/ 28883 h 467637"/>
              <a:gd name="connsiteX62" fmla="*/ 29015 w 578336"/>
              <a:gd name="connsiteY62" fmla="*/ 43546 h 467637"/>
              <a:gd name="connsiteX63" fmla="*/ 29015 w 578336"/>
              <a:gd name="connsiteY63" fmla="*/ 109488 h 467637"/>
              <a:gd name="connsiteX64" fmla="*/ 549232 w 578336"/>
              <a:gd name="connsiteY64" fmla="*/ 109488 h 467637"/>
              <a:gd name="connsiteX65" fmla="*/ 549232 w 578336"/>
              <a:gd name="connsiteY65" fmla="*/ 43457 h 467637"/>
              <a:gd name="connsiteX66" fmla="*/ 534636 w 578336"/>
              <a:gd name="connsiteY66" fmla="*/ 28883 h 467637"/>
              <a:gd name="connsiteX67" fmla="*/ 43700 w 578336"/>
              <a:gd name="connsiteY67" fmla="*/ 0 h 467637"/>
              <a:gd name="connsiteX68" fmla="*/ 534636 w 578336"/>
              <a:gd name="connsiteY68" fmla="*/ 0 h 467637"/>
              <a:gd name="connsiteX69" fmla="*/ 578336 w 578336"/>
              <a:gd name="connsiteY69" fmla="*/ 43546 h 467637"/>
              <a:gd name="connsiteX70" fmla="*/ 578336 w 578336"/>
              <a:gd name="connsiteY70" fmla="*/ 424091 h 467637"/>
              <a:gd name="connsiteX71" fmla="*/ 534636 w 578336"/>
              <a:gd name="connsiteY71" fmla="*/ 467637 h 467637"/>
              <a:gd name="connsiteX72" fmla="*/ 43700 w 578336"/>
              <a:gd name="connsiteY72" fmla="*/ 467637 h 467637"/>
              <a:gd name="connsiteX73" fmla="*/ 0 w 578336"/>
              <a:gd name="connsiteY73" fmla="*/ 424091 h 467637"/>
              <a:gd name="connsiteX74" fmla="*/ 0 w 578336"/>
              <a:gd name="connsiteY74" fmla="*/ 43546 h 467637"/>
              <a:gd name="connsiteX75" fmla="*/ 43700 w 578336"/>
              <a:gd name="connsiteY75" fmla="*/ 0 h 46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78336" h="467637">
                <a:moveTo>
                  <a:pt x="242251" y="213817"/>
                </a:moveTo>
                <a:cubicBezTo>
                  <a:pt x="229791" y="213817"/>
                  <a:pt x="218044" y="218705"/>
                  <a:pt x="209234" y="227504"/>
                </a:cubicBezTo>
                <a:cubicBezTo>
                  <a:pt x="200423" y="236391"/>
                  <a:pt x="195617" y="248122"/>
                  <a:pt x="195617" y="260564"/>
                </a:cubicBezTo>
                <a:cubicBezTo>
                  <a:pt x="195617" y="273005"/>
                  <a:pt x="200423" y="284736"/>
                  <a:pt x="209323" y="293623"/>
                </a:cubicBezTo>
                <a:lnTo>
                  <a:pt x="289240" y="373341"/>
                </a:lnTo>
                <a:lnTo>
                  <a:pt x="368801" y="293801"/>
                </a:lnTo>
                <a:cubicBezTo>
                  <a:pt x="377701" y="285092"/>
                  <a:pt x="382596" y="273361"/>
                  <a:pt x="382507" y="260652"/>
                </a:cubicBezTo>
                <a:cubicBezTo>
                  <a:pt x="382507" y="248210"/>
                  <a:pt x="377612" y="236480"/>
                  <a:pt x="368801" y="227592"/>
                </a:cubicBezTo>
                <a:cubicBezTo>
                  <a:pt x="360080" y="218794"/>
                  <a:pt x="348333" y="213995"/>
                  <a:pt x="335873" y="213995"/>
                </a:cubicBezTo>
                <a:cubicBezTo>
                  <a:pt x="323414" y="213995"/>
                  <a:pt x="311667" y="218794"/>
                  <a:pt x="302767" y="227681"/>
                </a:cubicBezTo>
                <a:lnTo>
                  <a:pt x="299385" y="231058"/>
                </a:lnTo>
                <a:cubicBezTo>
                  <a:pt x="296716" y="233725"/>
                  <a:pt x="292889" y="235324"/>
                  <a:pt x="289062" y="235324"/>
                </a:cubicBezTo>
                <a:cubicBezTo>
                  <a:pt x="285146" y="235324"/>
                  <a:pt x="281497" y="233725"/>
                  <a:pt x="278739" y="231058"/>
                </a:cubicBezTo>
                <a:lnTo>
                  <a:pt x="275357" y="227592"/>
                </a:lnTo>
                <a:cubicBezTo>
                  <a:pt x="266457" y="218705"/>
                  <a:pt x="254710" y="213817"/>
                  <a:pt x="242251" y="213817"/>
                </a:cubicBezTo>
                <a:close/>
                <a:moveTo>
                  <a:pt x="242251" y="185023"/>
                </a:moveTo>
                <a:cubicBezTo>
                  <a:pt x="259427" y="185023"/>
                  <a:pt x="275802" y="190711"/>
                  <a:pt x="289062" y="201198"/>
                </a:cubicBezTo>
                <a:cubicBezTo>
                  <a:pt x="302411" y="190711"/>
                  <a:pt x="318786" y="185023"/>
                  <a:pt x="335873" y="185023"/>
                </a:cubicBezTo>
                <a:cubicBezTo>
                  <a:pt x="356164" y="185023"/>
                  <a:pt x="375120" y="193022"/>
                  <a:pt x="389359" y="207330"/>
                </a:cubicBezTo>
                <a:cubicBezTo>
                  <a:pt x="403687" y="221638"/>
                  <a:pt x="411519" y="240656"/>
                  <a:pt x="411519" y="260919"/>
                </a:cubicBezTo>
                <a:cubicBezTo>
                  <a:pt x="411430" y="281182"/>
                  <a:pt x="403598" y="300111"/>
                  <a:pt x="389270" y="314419"/>
                </a:cubicBezTo>
                <a:lnTo>
                  <a:pt x="305971" y="397602"/>
                </a:lnTo>
                <a:cubicBezTo>
                  <a:pt x="301432" y="402135"/>
                  <a:pt x="295470" y="404623"/>
                  <a:pt x="289062" y="404623"/>
                </a:cubicBezTo>
                <a:cubicBezTo>
                  <a:pt x="282832" y="404623"/>
                  <a:pt x="276781" y="402135"/>
                  <a:pt x="272242" y="397602"/>
                </a:cubicBezTo>
                <a:lnTo>
                  <a:pt x="188854" y="314330"/>
                </a:lnTo>
                <a:cubicBezTo>
                  <a:pt x="174437" y="300022"/>
                  <a:pt x="166516" y="281004"/>
                  <a:pt x="166516" y="260741"/>
                </a:cubicBezTo>
                <a:cubicBezTo>
                  <a:pt x="166516" y="240479"/>
                  <a:pt x="174348" y="221549"/>
                  <a:pt x="188676" y="207241"/>
                </a:cubicBezTo>
                <a:cubicBezTo>
                  <a:pt x="202915" y="192844"/>
                  <a:pt x="222049" y="185023"/>
                  <a:pt x="242251" y="185023"/>
                </a:cubicBezTo>
                <a:close/>
                <a:moveTo>
                  <a:pt x="29104" y="138638"/>
                </a:moveTo>
                <a:lnTo>
                  <a:pt x="29104" y="424091"/>
                </a:lnTo>
                <a:cubicBezTo>
                  <a:pt x="29104" y="432089"/>
                  <a:pt x="35601" y="438665"/>
                  <a:pt x="43700" y="438665"/>
                </a:cubicBezTo>
                <a:lnTo>
                  <a:pt x="534547" y="438665"/>
                </a:lnTo>
                <a:cubicBezTo>
                  <a:pt x="542557" y="438665"/>
                  <a:pt x="549232" y="432089"/>
                  <a:pt x="549232" y="424091"/>
                </a:cubicBezTo>
                <a:lnTo>
                  <a:pt x="549232" y="138638"/>
                </a:lnTo>
                <a:close/>
                <a:moveTo>
                  <a:pt x="179222" y="54775"/>
                </a:moveTo>
                <a:cubicBezTo>
                  <a:pt x="183000" y="54775"/>
                  <a:pt x="186801" y="56132"/>
                  <a:pt x="189557" y="58846"/>
                </a:cubicBezTo>
                <a:cubicBezTo>
                  <a:pt x="192225" y="61604"/>
                  <a:pt x="193825" y="65430"/>
                  <a:pt x="193825" y="69168"/>
                </a:cubicBezTo>
                <a:cubicBezTo>
                  <a:pt x="193825" y="72994"/>
                  <a:pt x="192225" y="76820"/>
                  <a:pt x="189557" y="79490"/>
                </a:cubicBezTo>
                <a:cubicBezTo>
                  <a:pt x="186801" y="82248"/>
                  <a:pt x="182978" y="83761"/>
                  <a:pt x="179244" y="83761"/>
                </a:cubicBezTo>
                <a:cubicBezTo>
                  <a:pt x="175421" y="83761"/>
                  <a:pt x="171598" y="82248"/>
                  <a:pt x="169020" y="79490"/>
                </a:cubicBezTo>
                <a:cubicBezTo>
                  <a:pt x="166263" y="76820"/>
                  <a:pt x="164752" y="72994"/>
                  <a:pt x="164752" y="69168"/>
                </a:cubicBezTo>
                <a:cubicBezTo>
                  <a:pt x="164752" y="65252"/>
                  <a:pt x="166263" y="61604"/>
                  <a:pt x="169020" y="58846"/>
                </a:cubicBezTo>
                <a:cubicBezTo>
                  <a:pt x="171687" y="56132"/>
                  <a:pt x="175443" y="54775"/>
                  <a:pt x="179222" y="54775"/>
                </a:cubicBezTo>
                <a:close/>
                <a:moveTo>
                  <a:pt x="124386" y="54775"/>
                </a:moveTo>
                <a:cubicBezTo>
                  <a:pt x="128156" y="54775"/>
                  <a:pt x="131915" y="56132"/>
                  <a:pt x="134584" y="58846"/>
                </a:cubicBezTo>
                <a:cubicBezTo>
                  <a:pt x="137342" y="61604"/>
                  <a:pt x="138854" y="65430"/>
                  <a:pt x="138854" y="69168"/>
                </a:cubicBezTo>
                <a:cubicBezTo>
                  <a:pt x="138854" y="72994"/>
                  <a:pt x="137342" y="76820"/>
                  <a:pt x="134584" y="79490"/>
                </a:cubicBezTo>
                <a:cubicBezTo>
                  <a:pt x="132004" y="82248"/>
                  <a:pt x="128178" y="83761"/>
                  <a:pt x="124442" y="83761"/>
                </a:cubicBezTo>
                <a:cubicBezTo>
                  <a:pt x="120528" y="83761"/>
                  <a:pt x="116791" y="82248"/>
                  <a:pt x="114122" y="79490"/>
                </a:cubicBezTo>
                <a:cubicBezTo>
                  <a:pt x="111364" y="76820"/>
                  <a:pt x="109852" y="73083"/>
                  <a:pt x="109852" y="69168"/>
                </a:cubicBezTo>
                <a:cubicBezTo>
                  <a:pt x="109852" y="65252"/>
                  <a:pt x="111364" y="61604"/>
                  <a:pt x="114122" y="58846"/>
                </a:cubicBezTo>
                <a:cubicBezTo>
                  <a:pt x="116836" y="56132"/>
                  <a:pt x="120617" y="54775"/>
                  <a:pt x="124386" y="54775"/>
                </a:cubicBezTo>
                <a:close/>
                <a:moveTo>
                  <a:pt x="69491" y="54775"/>
                </a:moveTo>
                <a:cubicBezTo>
                  <a:pt x="73260" y="54775"/>
                  <a:pt x="77041" y="56132"/>
                  <a:pt x="79755" y="58846"/>
                </a:cubicBezTo>
                <a:cubicBezTo>
                  <a:pt x="82513" y="61604"/>
                  <a:pt x="84025" y="65252"/>
                  <a:pt x="84025" y="69168"/>
                </a:cubicBezTo>
                <a:cubicBezTo>
                  <a:pt x="84025" y="73083"/>
                  <a:pt x="82513" y="76820"/>
                  <a:pt x="79755" y="79490"/>
                </a:cubicBezTo>
                <a:cubicBezTo>
                  <a:pt x="77086" y="82248"/>
                  <a:pt x="73260" y="83761"/>
                  <a:pt x="69435" y="83761"/>
                </a:cubicBezTo>
                <a:cubicBezTo>
                  <a:pt x="65521" y="83761"/>
                  <a:pt x="61873" y="82248"/>
                  <a:pt x="59293" y="79490"/>
                </a:cubicBezTo>
                <a:cubicBezTo>
                  <a:pt x="56535" y="76820"/>
                  <a:pt x="55023" y="72994"/>
                  <a:pt x="55023" y="69168"/>
                </a:cubicBezTo>
                <a:cubicBezTo>
                  <a:pt x="55023" y="65252"/>
                  <a:pt x="56535" y="61604"/>
                  <a:pt x="59293" y="58846"/>
                </a:cubicBezTo>
                <a:cubicBezTo>
                  <a:pt x="61962" y="56132"/>
                  <a:pt x="65721" y="54775"/>
                  <a:pt x="69491" y="54775"/>
                </a:cubicBezTo>
                <a:close/>
                <a:moveTo>
                  <a:pt x="43700" y="28883"/>
                </a:moveTo>
                <a:cubicBezTo>
                  <a:pt x="35601" y="28883"/>
                  <a:pt x="29015" y="35370"/>
                  <a:pt x="29015" y="43546"/>
                </a:cubicBezTo>
                <a:lnTo>
                  <a:pt x="29015" y="109488"/>
                </a:lnTo>
                <a:lnTo>
                  <a:pt x="549232" y="109488"/>
                </a:lnTo>
                <a:lnTo>
                  <a:pt x="549232" y="43457"/>
                </a:lnTo>
                <a:cubicBezTo>
                  <a:pt x="549232" y="35370"/>
                  <a:pt x="542735" y="28883"/>
                  <a:pt x="534636" y="28883"/>
                </a:cubicBezTo>
                <a:close/>
                <a:moveTo>
                  <a:pt x="43700" y="0"/>
                </a:moveTo>
                <a:lnTo>
                  <a:pt x="534636" y="0"/>
                </a:lnTo>
                <a:cubicBezTo>
                  <a:pt x="558756" y="0"/>
                  <a:pt x="578336" y="19551"/>
                  <a:pt x="578336" y="43546"/>
                </a:cubicBezTo>
                <a:lnTo>
                  <a:pt x="578336" y="424091"/>
                </a:lnTo>
                <a:cubicBezTo>
                  <a:pt x="578336" y="448086"/>
                  <a:pt x="558756" y="467637"/>
                  <a:pt x="534636" y="467637"/>
                </a:cubicBezTo>
                <a:lnTo>
                  <a:pt x="43700" y="467637"/>
                </a:lnTo>
                <a:cubicBezTo>
                  <a:pt x="19580" y="467637"/>
                  <a:pt x="-89" y="448086"/>
                  <a:pt x="0" y="424091"/>
                </a:cubicBezTo>
                <a:lnTo>
                  <a:pt x="0" y="43546"/>
                </a:lnTo>
                <a:cubicBezTo>
                  <a:pt x="0" y="19551"/>
                  <a:pt x="19580" y="0"/>
                  <a:pt x="43700" y="0"/>
                </a:cubicBezTo>
                <a:close/>
              </a:path>
            </a:pathLst>
          </a:custGeom>
          <a:solidFill>
            <a:schemeClr val="accent1"/>
          </a:solidFill>
          <a:ln>
            <a:noFill/>
          </a:ln>
        </p:spPr>
      </p:sp>
      <p:pic>
        <p:nvPicPr>
          <p:cNvPr id="188" name="图片 74"/>
          <p:cNvPicPr>
            <a:picLocks noChangeAspect="1"/>
          </p:cNvPicPr>
          <p:nvPr/>
        </p:nvPicPr>
        <p:blipFill>
          <a:blip r:embed="rId58"/>
          <a:stretch>
            <a:fillRect/>
          </a:stretch>
        </p:blipFill>
        <p:spPr>
          <a:xfrm>
            <a:off x="6383020" y="1917065"/>
            <a:ext cx="5050155" cy="328422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19"/>
          <p:cNvGrpSpPr/>
          <p:nvPr>
            <p:custDataLst>
              <p:tags r:id="rId1"/>
            </p:custDataLst>
          </p:nvPr>
        </p:nvGrpSpPr>
        <p:grpSpPr>
          <a:xfrm>
            <a:off x="3946525" y="922020"/>
            <a:ext cx="4297680" cy="76200"/>
            <a:chOff x="6215" y="1452"/>
            <a:chExt cx="6768" cy="120"/>
          </a:xfrm>
        </p:grpSpPr>
        <p:sp>
          <p:nvSpPr>
            <p:cNvPr id="22" name="矩形 21"/>
            <p:cNvSpPr/>
            <p:nvPr>
              <p:custDataLst>
                <p:tags r:id="rId2"/>
              </p:custDataLst>
            </p:nvPr>
          </p:nvSpPr>
          <p:spPr>
            <a:xfrm flipV="1">
              <a:off x="6215" y="1452"/>
              <a:ext cx="6769"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 name="任意多边形 22"/>
            <p:cNvSpPr/>
            <p:nvPr>
              <p:custDataLst>
                <p:tags r:id="rId3"/>
              </p:custDataLst>
            </p:nvPr>
          </p:nvSpPr>
          <p:spPr>
            <a:xfrm>
              <a:off x="6215" y="1452"/>
              <a:ext cx="1666"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26" name="Title 6"/>
          <p:cNvSpPr txBox="1"/>
          <p:nvPr>
            <p:custDataLst>
              <p:tags r:id="rId4"/>
            </p:custDataLst>
          </p:nvPr>
        </p:nvSpPr>
        <p:spPr>
          <a:xfrm>
            <a:off x="3946258" y="274955"/>
            <a:ext cx="418211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硬件平台及数据库</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9"/>
          <p:cNvSpPr/>
          <p:nvPr>
            <p:custDataLst>
              <p:tags r:id="rId5"/>
            </p:custDataLst>
          </p:nvPr>
        </p:nvSpPr>
        <p:spPr>
          <a:xfrm>
            <a:off x="3200083" y="2377440"/>
            <a:ext cx="5793105" cy="3478530"/>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noFill/>
          <a:ln w="19050" cap="rnd">
            <a:solidFill>
              <a:schemeClr val="accent1">
                <a:alpha val="70000"/>
              </a:schemeClr>
            </a:solidFill>
            <a:prstDash val="sysDash"/>
          </a:ln>
          <a:effectLst>
            <a:outerShdw blurRad="2159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ea"/>
            </a:endParaRPr>
          </a:p>
        </p:txBody>
      </p:sp>
      <p:sp>
        <p:nvSpPr>
          <p:cNvPr id="18" name="任意多边形 16"/>
          <p:cNvSpPr/>
          <p:nvPr>
            <p:custDataLst>
              <p:tags r:id="rId6"/>
            </p:custDataLst>
          </p:nvPr>
        </p:nvSpPr>
        <p:spPr>
          <a:xfrm>
            <a:off x="4779963" y="4271645"/>
            <a:ext cx="2633345" cy="1581150"/>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chemeClr val="accent1">
                    <a:lumMod val="5000"/>
                    <a:lumOff val="95000"/>
                  </a:schemeClr>
                </a:gs>
                <a:gs pos="0">
                  <a:schemeClr val="accent1">
                    <a:lumMod val="45000"/>
                    <a:lumOff val="55000"/>
                  </a:schemeClr>
                </a:gs>
                <a:gs pos="100000">
                  <a:schemeClr val="bg1"/>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400" b="1" dirty="0">
                <a:solidFill>
                  <a:srgbClr val="FFFFFF"/>
                </a:solidFill>
                <a:latin typeface="+mn-ea"/>
                <a:cs typeface="+mn-ea"/>
                <a:sym typeface="+mn-ea"/>
              </a:rPr>
              <a:t>数据库系统对硬件资源的要求</a:t>
            </a:r>
            <a:endParaRPr lang="zh-CN" altLang="en-US" sz="2400" b="1" dirty="0">
              <a:solidFill>
                <a:srgbClr val="FFFFFF"/>
              </a:solidFill>
              <a:latin typeface="+mn-ea"/>
              <a:cs typeface="+mn-ea"/>
              <a:sym typeface="+mn-ea"/>
            </a:endParaRPr>
          </a:p>
        </p:txBody>
      </p:sp>
      <p:cxnSp>
        <p:nvCxnSpPr>
          <p:cNvPr id="19" name="直接连接符 18"/>
          <p:cNvCxnSpPr/>
          <p:nvPr>
            <p:custDataLst>
              <p:tags r:id="rId7"/>
            </p:custDataLst>
          </p:nvPr>
        </p:nvCxnSpPr>
        <p:spPr>
          <a:xfrm>
            <a:off x="1651318" y="5856605"/>
            <a:ext cx="8890000" cy="0"/>
          </a:xfrm>
          <a:prstGeom prst="line">
            <a:avLst/>
          </a:prstGeom>
          <a:ln w="19050">
            <a:solidFill>
              <a:schemeClr val="accent1">
                <a:lumMod val="20000"/>
                <a:lumOff val="80000"/>
                <a:alpha val="70000"/>
              </a:schemeClr>
            </a:solidFill>
          </a:ln>
          <a:effectLst>
            <a:outerShdw blurRad="114300" dist="38100" dir="5400000" algn="t" rotWithShape="0">
              <a:schemeClr val="bg1">
                <a:lumMod val="85000"/>
                <a:alpha val="50000"/>
              </a:schemeClr>
            </a:outerShdw>
          </a:effectLst>
        </p:spPr>
        <p:style>
          <a:lnRef idx="1">
            <a:schemeClr val="accent1"/>
          </a:lnRef>
          <a:fillRef idx="0">
            <a:schemeClr val="accent1"/>
          </a:fillRef>
          <a:effectRef idx="0">
            <a:schemeClr val="accent1"/>
          </a:effectRef>
          <a:fontRef idx="minor">
            <a:schemeClr val="tx1"/>
          </a:fontRef>
        </p:style>
      </p:cxnSp>
      <p:sp>
        <p:nvSpPr>
          <p:cNvPr id="7" name="矩形 6"/>
          <p:cNvSpPr/>
          <p:nvPr>
            <p:custDataLst>
              <p:tags r:id="rId8"/>
            </p:custDataLst>
          </p:nvPr>
        </p:nvSpPr>
        <p:spPr>
          <a:xfrm>
            <a:off x="699453" y="3010535"/>
            <a:ext cx="2573655" cy="1421130"/>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600" dirty="0">
                <a:solidFill>
                  <a:schemeClr val="tx1">
                    <a:lumMod val="85000"/>
                    <a:lumOff val="15000"/>
                  </a:schemeClr>
                </a:solidFill>
                <a:latin typeface="+mn-ea"/>
                <a:cs typeface="+mn-ea"/>
              </a:rPr>
              <a:t>足够大的内存</a:t>
            </a:r>
            <a:endParaRPr lang="zh-CN" altLang="en-US" sz="1600" dirty="0">
              <a:solidFill>
                <a:schemeClr val="tx1">
                  <a:lumMod val="85000"/>
                  <a:lumOff val="15000"/>
                </a:schemeClr>
              </a:solidFill>
              <a:latin typeface="+mn-ea"/>
              <a:cs typeface="+mn-ea"/>
            </a:endParaRPr>
          </a:p>
        </p:txBody>
      </p:sp>
      <p:sp>
        <p:nvSpPr>
          <p:cNvPr id="65" name="椭圆 64"/>
          <p:cNvSpPr/>
          <p:nvPr>
            <p:custDataLst>
              <p:tags r:id="rId9"/>
            </p:custDataLst>
          </p:nvPr>
        </p:nvSpPr>
        <p:spPr>
          <a:xfrm>
            <a:off x="8055928" y="3087370"/>
            <a:ext cx="747395" cy="746760"/>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64" name="椭圆 63"/>
          <p:cNvSpPr/>
          <p:nvPr>
            <p:custDataLst>
              <p:tags r:id="rId10"/>
            </p:custDataLst>
          </p:nvPr>
        </p:nvSpPr>
        <p:spPr>
          <a:xfrm>
            <a:off x="8140383" y="3170555"/>
            <a:ext cx="579120" cy="579755"/>
          </a:xfrm>
          <a:prstGeom prst="ellipse">
            <a:avLst/>
          </a:pr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8" name="椭圆 7"/>
          <p:cNvSpPr/>
          <p:nvPr>
            <p:custDataLst>
              <p:tags r:id="rId11"/>
            </p:custDataLst>
          </p:nvPr>
        </p:nvSpPr>
        <p:spPr>
          <a:xfrm>
            <a:off x="5785168" y="2072640"/>
            <a:ext cx="747395" cy="746760"/>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9" name="椭圆 8"/>
          <p:cNvSpPr/>
          <p:nvPr>
            <p:custDataLst>
              <p:tags r:id="rId12"/>
            </p:custDataLst>
          </p:nvPr>
        </p:nvSpPr>
        <p:spPr>
          <a:xfrm>
            <a:off x="5869623" y="2156460"/>
            <a:ext cx="579120" cy="579755"/>
          </a:xfrm>
          <a:prstGeom prst="ellipse">
            <a:avLst/>
          </a:pr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59" name="椭圆 58"/>
          <p:cNvSpPr/>
          <p:nvPr>
            <p:custDataLst>
              <p:tags r:id="rId13"/>
            </p:custDataLst>
          </p:nvPr>
        </p:nvSpPr>
        <p:spPr>
          <a:xfrm>
            <a:off x="3409633" y="3087370"/>
            <a:ext cx="747395" cy="746760"/>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58" name="椭圆 57"/>
          <p:cNvSpPr/>
          <p:nvPr>
            <p:custDataLst>
              <p:tags r:id="rId14"/>
            </p:custDataLst>
          </p:nvPr>
        </p:nvSpPr>
        <p:spPr>
          <a:xfrm>
            <a:off x="3494088" y="3171190"/>
            <a:ext cx="579120" cy="579755"/>
          </a:xfrm>
          <a:prstGeom prst="ellipse">
            <a:avLst/>
          </a:pr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cxnSp>
        <p:nvCxnSpPr>
          <p:cNvPr id="21" name="直接连接符 20"/>
          <p:cNvCxnSpPr/>
          <p:nvPr>
            <p:custDataLst>
              <p:tags r:id="rId15"/>
            </p:custDataLst>
          </p:nvPr>
        </p:nvCxnSpPr>
        <p:spPr>
          <a:xfrm>
            <a:off x="5376228" y="5524500"/>
            <a:ext cx="1440180" cy="0"/>
          </a:xfrm>
          <a:prstGeom prst="line">
            <a:avLst/>
          </a:prstGeom>
          <a:ln cap="flat">
            <a:gradFill>
              <a:gsLst>
                <a:gs pos="0">
                  <a:srgbClr val="AFC6FF">
                    <a:alpha val="0"/>
                  </a:srgbClr>
                </a:gs>
                <a:gs pos="100000">
                  <a:srgbClr val="376FFF">
                    <a:alpha val="0"/>
                  </a:srgbClr>
                </a:gs>
                <a:gs pos="50000">
                  <a:srgbClr val="FFFFFF"/>
                </a:gs>
              </a:gsLst>
              <a:lin ang="10800000" scaled="1"/>
            </a:gradFill>
            <a:headEnd type="none"/>
          </a:ln>
        </p:spPr>
        <p:style>
          <a:lnRef idx="1">
            <a:schemeClr val="accent1"/>
          </a:lnRef>
          <a:fillRef idx="0">
            <a:schemeClr val="accent1"/>
          </a:fillRef>
          <a:effectRef idx="0">
            <a:schemeClr val="accent1"/>
          </a:effectRef>
          <a:fontRef idx="minor">
            <a:schemeClr val="tx1"/>
          </a:fontRef>
        </p:style>
      </p:cxnSp>
      <p:sp>
        <p:nvSpPr>
          <p:cNvPr id="6" name="图片 12" descr="343439383331313b343532303032383bbfcdbba7b9dcc0ed"/>
          <p:cNvSpPr/>
          <p:nvPr>
            <p:custDataLst>
              <p:tags r:id="rId16"/>
            </p:custDataLst>
          </p:nvPr>
        </p:nvSpPr>
        <p:spPr>
          <a:xfrm>
            <a:off x="8288973" y="3326130"/>
            <a:ext cx="281940" cy="272415"/>
          </a:xfrm>
          <a:custGeom>
            <a:avLst/>
            <a:gdLst>
              <a:gd name="connsiteX0" fmla="*/ 691517 w 914399"/>
              <a:gd name="connsiteY0" fmla="*/ 690236 h 882013"/>
              <a:gd name="connsiteX1" fmla="*/ 497647 w 914399"/>
              <a:gd name="connsiteY1" fmla="*/ 544490 h 882013"/>
              <a:gd name="connsiteX2" fmla="*/ 486165 w 914399"/>
              <a:gd name="connsiteY2" fmla="*/ 513880 h 882013"/>
              <a:gd name="connsiteX3" fmla="*/ 486165 w 914399"/>
              <a:gd name="connsiteY3" fmla="*/ 513422 h 882013"/>
              <a:gd name="connsiteX4" fmla="*/ 487541 w 914399"/>
              <a:gd name="connsiteY4" fmla="*/ 510683 h 882013"/>
              <a:gd name="connsiteX5" fmla="*/ 560127 w 914399"/>
              <a:gd name="connsiteY5" fmla="*/ 315594 h 882013"/>
              <a:gd name="connsiteX6" fmla="*/ 484324 w 914399"/>
              <a:gd name="connsiteY6" fmla="*/ 107255 h 882013"/>
              <a:gd name="connsiteX7" fmla="*/ 480189 w 914399"/>
              <a:gd name="connsiteY7" fmla="*/ 81213 h 882013"/>
              <a:gd name="connsiteX8" fmla="*/ 606068 w 914399"/>
              <a:gd name="connsiteY8" fmla="*/ 345 h 882013"/>
              <a:gd name="connsiteX9" fmla="*/ 771454 w 914399"/>
              <a:gd name="connsiteY9" fmla="*/ 141978 h 882013"/>
              <a:gd name="connsiteX10" fmla="*/ 716326 w 914399"/>
              <a:gd name="connsiteY10" fmla="*/ 352144 h 882013"/>
              <a:gd name="connsiteX11" fmla="*/ 697949 w 914399"/>
              <a:gd name="connsiteY11" fmla="*/ 374989 h 882013"/>
              <a:gd name="connsiteX12" fmla="*/ 696109 w 914399"/>
              <a:gd name="connsiteY12" fmla="*/ 410169 h 882013"/>
              <a:gd name="connsiteX13" fmla="*/ 703003 w 914399"/>
              <a:gd name="connsiteY13" fmla="*/ 421590 h 882013"/>
              <a:gd name="connsiteX14" fmla="*/ 758131 w 914399"/>
              <a:gd name="connsiteY14" fmla="*/ 448546 h 882013"/>
              <a:gd name="connsiteX15" fmla="*/ 817853 w 914399"/>
              <a:gd name="connsiteY15" fmla="*/ 475960 h 882013"/>
              <a:gd name="connsiteX16" fmla="*/ 909734 w 914399"/>
              <a:gd name="connsiteY16" fmla="*/ 558199 h 882013"/>
              <a:gd name="connsiteX17" fmla="*/ 900546 w 914399"/>
              <a:gd name="connsiteY17" fmla="*/ 645004 h 882013"/>
              <a:gd name="connsiteX18" fmla="*/ 714028 w 914399"/>
              <a:gd name="connsiteY18" fmla="*/ 702571 h 882013"/>
              <a:gd name="connsiteX19" fmla="*/ 691517 w 914399"/>
              <a:gd name="connsiteY19" fmla="*/ 690236 h 882013"/>
              <a:gd name="connsiteX20" fmla="*/ 114 w 914399"/>
              <a:gd name="connsiteY20" fmla="*/ 781614 h 882013"/>
              <a:gd name="connsiteX21" fmla="*/ 114 w 914399"/>
              <a:gd name="connsiteY21" fmla="*/ 749630 h 882013"/>
              <a:gd name="connsiteX22" fmla="*/ 9302 w 914399"/>
              <a:gd name="connsiteY22" fmla="*/ 722219 h 882013"/>
              <a:gd name="connsiteX23" fmla="*/ 95211 w 914399"/>
              <a:gd name="connsiteY23" fmla="*/ 640892 h 882013"/>
              <a:gd name="connsiteX24" fmla="*/ 97967 w 914399"/>
              <a:gd name="connsiteY24" fmla="*/ 639065 h 882013"/>
              <a:gd name="connsiteX25" fmla="*/ 183875 w 914399"/>
              <a:gd name="connsiteY25" fmla="*/ 598861 h 882013"/>
              <a:gd name="connsiteX26" fmla="*/ 211440 w 914399"/>
              <a:gd name="connsiteY26" fmla="*/ 587437 h 882013"/>
              <a:gd name="connsiteX27" fmla="*/ 219250 w 914399"/>
              <a:gd name="connsiteY27" fmla="*/ 581498 h 882013"/>
              <a:gd name="connsiteX28" fmla="*/ 233951 w 914399"/>
              <a:gd name="connsiteY28" fmla="*/ 507483 h 882013"/>
              <a:gd name="connsiteX29" fmla="*/ 216034 w 914399"/>
              <a:gd name="connsiteY29" fmla="*/ 485096 h 882013"/>
              <a:gd name="connsiteX30" fmla="*/ 215115 w 914399"/>
              <a:gd name="connsiteY30" fmla="*/ 484184 h 882013"/>
              <a:gd name="connsiteX31" fmla="*/ 146664 w 914399"/>
              <a:gd name="connsiteY31" fmla="*/ 269905 h 882013"/>
              <a:gd name="connsiteX32" fmla="*/ 316643 w 914399"/>
              <a:gd name="connsiteY32" fmla="*/ 114565 h 882013"/>
              <a:gd name="connsiteX33" fmla="*/ 491218 w 914399"/>
              <a:gd name="connsiteY33" fmla="*/ 268992 h 882013"/>
              <a:gd name="connsiteX34" fmla="*/ 491675 w 914399"/>
              <a:gd name="connsiteY34" fmla="*/ 271276 h 882013"/>
              <a:gd name="connsiteX35" fmla="*/ 468707 w 914399"/>
              <a:gd name="connsiteY35" fmla="*/ 407427 h 882013"/>
              <a:gd name="connsiteX36" fmla="*/ 423685 w 914399"/>
              <a:gd name="connsiteY36" fmla="*/ 483726 h 882013"/>
              <a:gd name="connsiteX37" fmla="*/ 421848 w 914399"/>
              <a:gd name="connsiteY37" fmla="*/ 486469 h 882013"/>
              <a:gd name="connsiteX38" fmla="*/ 405308 w 914399"/>
              <a:gd name="connsiteY38" fmla="*/ 505656 h 882013"/>
              <a:gd name="connsiteX39" fmla="*/ 403471 w 914399"/>
              <a:gd name="connsiteY39" fmla="*/ 510225 h 882013"/>
              <a:gd name="connsiteX40" fmla="*/ 413578 w 914399"/>
              <a:gd name="connsiteY40" fmla="*/ 585610 h 882013"/>
              <a:gd name="connsiteX41" fmla="*/ 449412 w 914399"/>
              <a:gd name="connsiteY41" fmla="*/ 598861 h 882013"/>
              <a:gd name="connsiteX42" fmla="*/ 451707 w 914399"/>
              <a:gd name="connsiteY42" fmla="*/ 599773 h 882013"/>
              <a:gd name="connsiteX43" fmla="*/ 601472 w 914399"/>
              <a:gd name="connsiteY43" fmla="*/ 685669 h 882013"/>
              <a:gd name="connsiteX44" fmla="*/ 602852 w 914399"/>
              <a:gd name="connsiteY44" fmla="*/ 686581 h 882013"/>
              <a:gd name="connsiteX45" fmla="*/ 636849 w 914399"/>
              <a:gd name="connsiteY45" fmla="*/ 736382 h 882013"/>
              <a:gd name="connsiteX46" fmla="*/ 638686 w 914399"/>
              <a:gd name="connsiteY46" fmla="*/ 751915 h 882013"/>
              <a:gd name="connsiteX47" fmla="*/ 638686 w 914399"/>
              <a:gd name="connsiteY47" fmla="*/ 787553 h 882013"/>
              <a:gd name="connsiteX48" fmla="*/ 637767 w 914399"/>
              <a:gd name="connsiteY48" fmla="*/ 793949 h 882013"/>
              <a:gd name="connsiteX49" fmla="*/ 500864 w 914399"/>
              <a:gd name="connsiteY49" fmla="*/ 868422 h 882013"/>
              <a:gd name="connsiteX50" fmla="*/ 151717 w 914399"/>
              <a:gd name="connsiteY50" fmla="*/ 868422 h 882013"/>
              <a:gd name="connsiteX51" fmla="*/ 18490 w 914399"/>
              <a:gd name="connsiteY51" fmla="*/ 813594 h 882013"/>
              <a:gd name="connsiteX52" fmla="*/ 114 w 914399"/>
              <a:gd name="connsiteY52" fmla="*/ 781614 h 88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4399" h="882013">
                <a:moveTo>
                  <a:pt x="691517" y="690236"/>
                </a:moveTo>
                <a:cubicBezTo>
                  <a:pt x="652009" y="615766"/>
                  <a:pt x="579422" y="576932"/>
                  <a:pt x="497647" y="544490"/>
                </a:cubicBezTo>
                <a:cubicBezTo>
                  <a:pt x="485243" y="539466"/>
                  <a:pt x="480189" y="525303"/>
                  <a:pt x="486165" y="513880"/>
                </a:cubicBezTo>
                <a:lnTo>
                  <a:pt x="486165" y="513422"/>
                </a:lnTo>
                <a:lnTo>
                  <a:pt x="487541" y="510683"/>
                </a:lnTo>
                <a:cubicBezTo>
                  <a:pt x="523836" y="460424"/>
                  <a:pt x="555532" y="396918"/>
                  <a:pt x="560127" y="315594"/>
                </a:cubicBezTo>
                <a:cubicBezTo>
                  <a:pt x="568855" y="222390"/>
                  <a:pt x="533481" y="156599"/>
                  <a:pt x="484324" y="107255"/>
                </a:cubicBezTo>
                <a:cubicBezTo>
                  <a:pt x="477434" y="100402"/>
                  <a:pt x="475597" y="89894"/>
                  <a:pt x="480189" y="81213"/>
                </a:cubicBezTo>
                <a:cubicBezTo>
                  <a:pt x="503619" y="38266"/>
                  <a:pt x="539914" y="4457"/>
                  <a:pt x="606068" y="345"/>
                </a:cubicBezTo>
                <a:cubicBezTo>
                  <a:pt x="707137" y="-4224"/>
                  <a:pt x="762266" y="59740"/>
                  <a:pt x="771454" y="141978"/>
                </a:cubicBezTo>
                <a:cubicBezTo>
                  <a:pt x="785235" y="233355"/>
                  <a:pt x="753078" y="306456"/>
                  <a:pt x="716326" y="352144"/>
                </a:cubicBezTo>
                <a:cubicBezTo>
                  <a:pt x="711730" y="361283"/>
                  <a:pt x="702542" y="365849"/>
                  <a:pt x="697949" y="374989"/>
                </a:cubicBezTo>
                <a:cubicBezTo>
                  <a:pt x="694272" y="382297"/>
                  <a:pt x="693354" y="399203"/>
                  <a:pt x="696109" y="410169"/>
                </a:cubicBezTo>
                <a:cubicBezTo>
                  <a:pt x="697031" y="414738"/>
                  <a:pt x="699325" y="418393"/>
                  <a:pt x="703003" y="421590"/>
                </a:cubicBezTo>
                <a:cubicBezTo>
                  <a:pt x="715865" y="432556"/>
                  <a:pt x="742050" y="440322"/>
                  <a:pt x="758131" y="448546"/>
                </a:cubicBezTo>
                <a:cubicBezTo>
                  <a:pt x="781100" y="457685"/>
                  <a:pt x="799476" y="466821"/>
                  <a:pt x="817853" y="475960"/>
                </a:cubicBezTo>
                <a:cubicBezTo>
                  <a:pt x="854605" y="494235"/>
                  <a:pt x="895950" y="521646"/>
                  <a:pt x="909734" y="558199"/>
                </a:cubicBezTo>
                <a:cubicBezTo>
                  <a:pt x="918922" y="581043"/>
                  <a:pt x="914327" y="626729"/>
                  <a:pt x="900546" y="645004"/>
                </a:cubicBezTo>
                <a:cubicBezTo>
                  <a:pt x="870684" y="687496"/>
                  <a:pt x="784774" y="694348"/>
                  <a:pt x="714028" y="702571"/>
                </a:cubicBezTo>
                <a:cubicBezTo>
                  <a:pt x="704840" y="703029"/>
                  <a:pt x="696109" y="698459"/>
                  <a:pt x="691517" y="690236"/>
                </a:cubicBezTo>
                <a:moveTo>
                  <a:pt x="114" y="781614"/>
                </a:moveTo>
                <a:lnTo>
                  <a:pt x="114" y="749630"/>
                </a:lnTo>
                <a:cubicBezTo>
                  <a:pt x="114" y="740494"/>
                  <a:pt x="4708" y="731355"/>
                  <a:pt x="9302" y="722219"/>
                </a:cubicBezTo>
                <a:cubicBezTo>
                  <a:pt x="27219" y="686124"/>
                  <a:pt x="63512" y="663282"/>
                  <a:pt x="95211" y="640892"/>
                </a:cubicBezTo>
                <a:cubicBezTo>
                  <a:pt x="96129" y="640438"/>
                  <a:pt x="97048" y="639523"/>
                  <a:pt x="97967" y="639065"/>
                </a:cubicBezTo>
                <a:cubicBezTo>
                  <a:pt x="125072" y="625817"/>
                  <a:pt x="152177" y="612109"/>
                  <a:pt x="183875" y="598861"/>
                </a:cubicBezTo>
                <a:cubicBezTo>
                  <a:pt x="191685" y="595207"/>
                  <a:pt x="202711" y="591095"/>
                  <a:pt x="211440" y="587437"/>
                </a:cubicBezTo>
                <a:cubicBezTo>
                  <a:pt x="214655" y="586067"/>
                  <a:pt x="217412" y="584240"/>
                  <a:pt x="219250" y="581498"/>
                </a:cubicBezTo>
                <a:cubicBezTo>
                  <a:pt x="232572" y="565508"/>
                  <a:pt x="246814" y="532612"/>
                  <a:pt x="233951" y="507483"/>
                </a:cubicBezTo>
                <a:cubicBezTo>
                  <a:pt x="229357" y="498347"/>
                  <a:pt x="224762" y="493777"/>
                  <a:pt x="216034" y="485096"/>
                </a:cubicBezTo>
                <a:lnTo>
                  <a:pt x="215115" y="484184"/>
                </a:lnTo>
                <a:cubicBezTo>
                  <a:pt x="173769" y="438495"/>
                  <a:pt x="137476" y="360826"/>
                  <a:pt x="146664" y="269905"/>
                </a:cubicBezTo>
                <a:cubicBezTo>
                  <a:pt x="155852" y="178529"/>
                  <a:pt x="215574" y="114565"/>
                  <a:pt x="316643" y="114565"/>
                </a:cubicBezTo>
                <a:cubicBezTo>
                  <a:pt x="417252" y="114565"/>
                  <a:pt x="476976" y="178072"/>
                  <a:pt x="491218" y="268992"/>
                </a:cubicBezTo>
                <a:cubicBezTo>
                  <a:pt x="491218" y="269905"/>
                  <a:pt x="491218" y="270362"/>
                  <a:pt x="491675" y="271276"/>
                </a:cubicBezTo>
                <a:cubicBezTo>
                  <a:pt x="495810" y="325645"/>
                  <a:pt x="482487" y="375446"/>
                  <a:pt x="468707" y="407427"/>
                </a:cubicBezTo>
                <a:cubicBezTo>
                  <a:pt x="455384" y="438953"/>
                  <a:pt x="441600" y="461339"/>
                  <a:pt x="423685" y="483726"/>
                </a:cubicBezTo>
                <a:cubicBezTo>
                  <a:pt x="422766" y="484638"/>
                  <a:pt x="422305" y="485554"/>
                  <a:pt x="421848" y="486469"/>
                </a:cubicBezTo>
                <a:cubicBezTo>
                  <a:pt x="417252" y="493777"/>
                  <a:pt x="409901" y="498347"/>
                  <a:pt x="405308" y="505656"/>
                </a:cubicBezTo>
                <a:cubicBezTo>
                  <a:pt x="404390" y="507028"/>
                  <a:pt x="403929" y="508398"/>
                  <a:pt x="403471" y="510225"/>
                </a:cubicBezTo>
                <a:cubicBezTo>
                  <a:pt x="395659" y="537182"/>
                  <a:pt x="404390" y="572362"/>
                  <a:pt x="413578" y="585610"/>
                </a:cubicBezTo>
                <a:cubicBezTo>
                  <a:pt x="418170" y="594291"/>
                  <a:pt x="435628" y="594749"/>
                  <a:pt x="449412" y="598861"/>
                </a:cubicBezTo>
                <a:cubicBezTo>
                  <a:pt x="450330" y="599318"/>
                  <a:pt x="450788" y="599318"/>
                  <a:pt x="451707" y="599773"/>
                </a:cubicBezTo>
                <a:cubicBezTo>
                  <a:pt x="506378" y="622617"/>
                  <a:pt x="560588" y="649574"/>
                  <a:pt x="601472" y="685669"/>
                </a:cubicBezTo>
                <a:cubicBezTo>
                  <a:pt x="601933" y="686124"/>
                  <a:pt x="602391" y="686581"/>
                  <a:pt x="602852" y="686581"/>
                </a:cubicBezTo>
                <a:cubicBezTo>
                  <a:pt x="614795" y="698459"/>
                  <a:pt x="630416" y="714453"/>
                  <a:pt x="636849" y="736382"/>
                </a:cubicBezTo>
                <a:cubicBezTo>
                  <a:pt x="638225" y="741406"/>
                  <a:pt x="638686" y="746891"/>
                  <a:pt x="638686" y="751915"/>
                </a:cubicBezTo>
                <a:lnTo>
                  <a:pt x="638686" y="787553"/>
                </a:lnTo>
                <a:cubicBezTo>
                  <a:pt x="638686" y="789838"/>
                  <a:pt x="638225" y="792122"/>
                  <a:pt x="637767" y="793949"/>
                </a:cubicBezTo>
                <a:cubicBezTo>
                  <a:pt x="622146" y="841466"/>
                  <a:pt x="559209" y="855171"/>
                  <a:pt x="500864" y="868422"/>
                </a:cubicBezTo>
                <a:cubicBezTo>
                  <a:pt x="399794" y="886697"/>
                  <a:pt x="257380" y="886697"/>
                  <a:pt x="151717" y="868422"/>
                </a:cubicBezTo>
                <a:cubicBezTo>
                  <a:pt x="101183" y="859283"/>
                  <a:pt x="46054" y="845578"/>
                  <a:pt x="18490" y="813594"/>
                </a:cubicBezTo>
                <a:cubicBezTo>
                  <a:pt x="9302" y="809028"/>
                  <a:pt x="4708" y="799889"/>
                  <a:pt x="114" y="781614"/>
                </a:cubicBezTo>
              </a:path>
            </a:pathLst>
          </a:custGeom>
          <a:solidFill>
            <a:srgbClr val="FFFFFF"/>
          </a:solidFill>
          <a:ln w="32688" cap="flat">
            <a:noFill/>
            <a:prstDash val="solid"/>
            <a:miter/>
          </a:ln>
        </p:spPr>
        <p:txBody>
          <a:bodyPr rtlCol="0" anchor="ctr">
            <a:normAutofit fontScale="60000" lnSpcReduction="20000"/>
          </a:bodyPr>
          <a:lstStyle/>
          <a:p>
            <a:endParaRPr lang="zh-CN" altLang="en-US">
              <a:solidFill>
                <a:srgbClr val="FFFFFF"/>
              </a:solidFill>
            </a:endParaRPr>
          </a:p>
        </p:txBody>
      </p:sp>
      <p:sp>
        <p:nvSpPr>
          <p:cNvPr id="10" name="任意多边形: 形状 58"/>
          <p:cNvSpPr/>
          <p:nvPr>
            <p:custDataLst>
              <p:tags r:id="rId17"/>
            </p:custDataLst>
          </p:nvPr>
        </p:nvSpPr>
        <p:spPr>
          <a:xfrm>
            <a:off x="6028373" y="2293620"/>
            <a:ext cx="260985" cy="304195"/>
          </a:xfrm>
          <a:custGeom>
            <a:avLst/>
            <a:gdLst>
              <a:gd name="connsiteX0" fmla="*/ 451004 w 783551"/>
              <a:gd name="connsiteY0" fmla="*/ 343028 h 800100"/>
              <a:gd name="connsiteX1" fmla="*/ 451004 w 783551"/>
              <a:gd name="connsiteY1" fmla="*/ 228728 h 800100"/>
              <a:gd name="connsiteX2" fmla="*/ 394644 w 783551"/>
              <a:gd name="connsiteY2" fmla="*/ 171578 h 800100"/>
              <a:gd name="connsiteX3" fmla="*/ 338284 w 783551"/>
              <a:gd name="connsiteY3" fmla="*/ 228728 h 800100"/>
              <a:gd name="connsiteX4" fmla="*/ 338284 w 783551"/>
              <a:gd name="connsiteY4" fmla="*/ 400178 h 800100"/>
              <a:gd name="connsiteX5" fmla="*/ 394644 w 783551"/>
              <a:gd name="connsiteY5" fmla="*/ 457328 h 800100"/>
              <a:gd name="connsiteX6" fmla="*/ 563726 w 783551"/>
              <a:gd name="connsiteY6" fmla="*/ 457328 h 800100"/>
              <a:gd name="connsiteX7" fmla="*/ 620089 w 783551"/>
              <a:gd name="connsiteY7" fmla="*/ 400178 h 800100"/>
              <a:gd name="connsiteX8" fmla="*/ 563726 w 783551"/>
              <a:gd name="connsiteY8" fmla="*/ 343028 h 800100"/>
              <a:gd name="connsiteX9" fmla="*/ 451004 w 783551"/>
              <a:gd name="connsiteY9" fmla="*/ 343028 h 800100"/>
              <a:gd name="connsiteX10" fmla="*/ 394644 w 783551"/>
              <a:gd name="connsiteY10" fmla="*/ 800229 h 800100"/>
              <a:gd name="connsiteX11" fmla="*/ 116 w 783551"/>
              <a:gd name="connsiteY11" fmla="*/ 400178 h 800100"/>
              <a:gd name="connsiteX12" fmla="*/ 394644 w 783551"/>
              <a:gd name="connsiteY12" fmla="*/ 128 h 800100"/>
              <a:gd name="connsiteX13" fmla="*/ 569363 w 783551"/>
              <a:gd name="connsiteY13" fmla="*/ 40133 h 800100"/>
              <a:gd name="connsiteX14" fmla="*/ 744082 w 783551"/>
              <a:gd name="connsiteY14" fmla="*/ 217298 h 800100"/>
              <a:gd name="connsiteX15" fmla="*/ 783535 w 783551"/>
              <a:gd name="connsiteY15" fmla="*/ 394463 h 800100"/>
              <a:gd name="connsiteX16" fmla="*/ 394644 w 783551"/>
              <a:gd name="connsiteY16" fmla="*/ 80022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1" h="479">
                <a:moveTo>
                  <a:pt x="207" y="150"/>
                </a:moveTo>
                <a:cubicBezTo>
                  <a:pt x="189" y="150"/>
                  <a:pt x="177" y="162"/>
                  <a:pt x="177" y="180"/>
                </a:cubicBezTo>
                <a:lnTo>
                  <a:pt x="177" y="270"/>
                </a:lnTo>
                <a:cubicBezTo>
                  <a:pt x="177" y="288"/>
                  <a:pt x="189" y="299"/>
                  <a:pt x="207" y="299"/>
                </a:cubicBezTo>
                <a:lnTo>
                  <a:pt x="296" y="299"/>
                </a:lnTo>
                <a:cubicBezTo>
                  <a:pt x="313" y="299"/>
                  <a:pt x="325" y="288"/>
                  <a:pt x="325" y="270"/>
                </a:cubicBezTo>
                <a:cubicBezTo>
                  <a:pt x="325" y="252"/>
                  <a:pt x="313" y="240"/>
                  <a:pt x="296" y="240"/>
                </a:cubicBezTo>
                <a:lnTo>
                  <a:pt x="237" y="240"/>
                </a:lnTo>
                <a:lnTo>
                  <a:pt x="237" y="180"/>
                </a:lnTo>
                <a:cubicBezTo>
                  <a:pt x="237" y="162"/>
                  <a:pt x="225" y="150"/>
                  <a:pt x="207" y="150"/>
                </a:cubicBezTo>
                <a:close/>
                <a:moveTo>
                  <a:pt x="177" y="0"/>
                </a:moveTo>
                <a:lnTo>
                  <a:pt x="237" y="0"/>
                </a:lnTo>
                <a:cubicBezTo>
                  <a:pt x="254" y="0"/>
                  <a:pt x="266" y="12"/>
                  <a:pt x="266" y="30"/>
                </a:cubicBezTo>
                <a:lnTo>
                  <a:pt x="266" y="68"/>
                </a:lnTo>
                <a:lnTo>
                  <a:pt x="266" y="68"/>
                </a:lnTo>
                <a:cubicBezTo>
                  <a:pt x="278" y="71"/>
                  <a:pt x="289" y="75"/>
                  <a:pt x="299" y="81"/>
                </a:cubicBezTo>
                <a:cubicBezTo>
                  <a:pt x="308" y="86"/>
                  <a:pt x="318" y="92"/>
                  <a:pt x="327" y="99"/>
                </a:cubicBezTo>
                <a:lnTo>
                  <a:pt x="331" y="102"/>
                </a:lnTo>
                <a:lnTo>
                  <a:pt x="343" y="90"/>
                </a:lnTo>
                <a:cubicBezTo>
                  <a:pt x="355" y="78"/>
                  <a:pt x="372" y="78"/>
                  <a:pt x="384" y="90"/>
                </a:cubicBezTo>
                <a:cubicBezTo>
                  <a:pt x="396" y="102"/>
                  <a:pt x="396" y="120"/>
                  <a:pt x="384" y="132"/>
                </a:cubicBezTo>
                <a:lnTo>
                  <a:pt x="372" y="144"/>
                </a:lnTo>
                <a:lnTo>
                  <a:pt x="374" y="146"/>
                </a:lnTo>
                <a:cubicBezTo>
                  <a:pt x="380" y="155"/>
                  <a:pt x="386" y="164"/>
                  <a:pt x="390" y="174"/>
                </a:cubicBezTo>
                <a:cubicBezTo>
                  <a:pt x="405" y="204"/>
                  <a:pt x="411" y="234"/>
                  <a:pt x="411" y="267"/>
                </a:cubicBezTo>
                <a:cubicBezTo>
                  <a:pt x="414" y="386"/>
                  <a:pt x="322" y="479"/>
                  <a:pt x="207" y="479"/>
                </a:cubicBezTo>
                <a:cubicBezTo>
                  <a:pt x="92" y="479"/>
                  <a:pt x="0" y="386"/>
                  <a:pt x="0" y="270"/>
                </a:cubicBezTo>
                <a:cubicBezTo>
                  <a:pt x="0" y="222"/>
                  <a:pt x="15" y="179"/>
                  <a:pt x="41" y="144"/>
                </a:cubicBezTo>
                <a:lnTo>
                  <a:pt x="41" y="143"/>
                </a:lnTo>
                <a:lnTo>
                  <a:pt x="30" y="132"/>
                </a:lnTo>
                <a:cubicBezTo>
                  <a:pt x="18" y="120"/>
                  <a:pt x="18" y="102"/>
                  <a:pt x="30" y="90"/>
                </a:cubicBezTo>
                <a:cubicBezTo>
                  <a:pt x="42" y="78"/>
                  <a:pt x="59" y="78"/>
                  <a:pt x="71" y="90"/>
                </a:cubicBezTo>
                <a:lnTo>
                  <a:pt x="83" y="102"/>
                </a:lnTo>
                <a:lnTo>
                  <a:pt x="83" y="101"/>
                </a:lnTo>
                <a:cubicBezTo>
                  <a:pt x="101" y="87"/>
                  <a:pt x="122" y="76"/>
                  <a:pt x="145" y="69"/>
                </a:cubicBezTo>
                <a:lnTo>
                  <a:pt x="148" y="69"/>
                </a:lnTo>
                <a:lnTo>
                  <a:pt x="148" y="30"/>
                </a:lnTo>
                <a:cubicBezTo>
                  <a:pt x="148" y="12"/>
                  <a:pt x="160" y="0"/>
                  <a:pt x="177" y="0"/>
                </a:cubicBezTo>
                <a:close/>
              </a:path>
            </a:pathLst>
          </a:custGeom>
          <a:solidFill>
            <a:srgbClr val="FFFFFF"/>
          </a:solidFill>
          <a:ln w="32658" cap="flat">
            <a:noFill/>
            <a:prstDash val="solid"/>
            <a:miter/>
          </a:ln>
        </p:spPr>
        <p:txBody>
          <a:bodyPr wrap="square" rtlCol="0" anchor="ctr">
            <a:normAutofit fontScale="67500"/>
          </a:bodyPr>
          <a:lstStyle/>
          <a:p>
            <a:endParaRPr lang="zh-CN" altLang="en-US">
              <a:solidFill>
                <a:srgbClr val="FFFFFF"/>
              </a:solidFill>
            </a:endParaRPr>
          </a:p>
        </p:txBody>
      </p:sp>
      <p:sp>
        <p:nvSpPr>
          <p:cNvPr id="12" name="矩形 11"/>
          <p:cNvSpPr/>
          <p:nvPr>
            <p:custDataLst>
              <p:tags r:id="rId18"/>
            </p:custDataLst>
          </p:nvPr>
        </p:nvSpPr>
        <p:spPr>
          <a:xfrm>
            <a:off x="8998903" y="3010535"/>
            <a:ext cx="2492375" cy="142113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solidFill>
                  <a:schemeClr val="tx1">
                    <a:lumMod val="85000"/>
                    <a:lumOff val="15000"/>
                  </a:schemeClr>
                </a:solidFill>
                <a:latin typeface="+mn-ea"/>
                <a:cs typeface="+mn-ea"/>
              </a:rPr>
              <a:t>较高的通道能力，提高数据传送率</a:t>
            </a:r>
            <a:endParaRPr lang="zh-CN" altLang="en-US" sz="1600" dirty="0">
              <a:solidFill>
                <a:schemeClr val="tx1">
                  <a:lumMod val="85000"/>
                  <a:lumOff val="15000"/>
                </a:schemeClr>
              </a:solidFill>
              <a:latin typeface="+mn-ea"/>
              <a:cs typeface="+mn-ea"/>
            </a:endParaRPr>
          </a:p>
        </p:txBody>
      </p:sp>
      <p:sp>
        <p:nvSpPr>
          <p:cNvPr id="13" name="矩形 12"/>
          <p:cNvSpPr/>
          <p:nvPr>
            <p:custDataLst>
              <p:tags r:id="rId19"/>
            </p:custDataLst>
          </p:nvPr>
        </p:nvSpPr>
        <p:spPr>
          <a:xfrm>
            <a:off x="4686618" y="1002030"/>
            <a:ext cx="2944495" cy="90170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足够的大的磁盘或磁盘阵列等设备</a:t>
            </a:r>
            <a:endParaRPr lang="zh-CN" altLang="en-US" sz="1600" dirty="0">
              <a:solidFill>
                <a:schemeClr val="tx1">
                  <a:lumMod val="85000"/>
                  <a:lumOff val="15000"/>
                </a:schemeClr>
              </a:solidFill>
              <a:latin typeface="+mn-ea"/>
              <a:cs typeface="+mn-ea"/>
            </a:endParaRPr>
          </a:p>
        </p:txBody>
      </p:sp>
      <p:sp>
        <p:nvSpPr>
          <p:cNvPr id="4" name="任意多边形: 形状 3"/>
          <p:cNvSpPr/>
          <p:nvPr>
            <p:custDataLst>
              <p:tags r:id="rId20"/>
            </p:custDataLst>
          </p:nvPr>
        </p:nvSpPr>
        <p:spPr>
          <a:xfrm>
            <a:off x="3659823" y="3316605"/>
            <a:ext cx="246854" cy="288289"/>
          </a:xfrm>
          <a:custGeom>
            <a:avLst/>
            <a:gdLst>
              <a:gd name="connsiteX0" fmla="*/ 136794 w 246854"/>
              <a:gd name="connsiteY0" fmla="*/ 114 h 288289"/>
              <a:gd name="connsiteX1" fmla="*/ 28014 w 246854"/>
              <a:gd name="connsiteY1" fmla="*/ 92801 h 288289"/>
              <a:gd name="connsiteX2" fmla="*/ 1642 w 246854"/>
              <a:gd name="connsiteY2" fmla="*/ 139327 h 288289"/>
              <a:gd name="connsiteX3" fmla="*/ 11730 w 246854"/>
              <a:gd name="connsiteY3" fmla="*/ 156641 h 288289"/>
              <a:gd name="connsiteX4" fmla="*/ 29523 w 246854"/>
              <a:gd name="connsiteY4" fmla="*/ 156641 h 288289"/>
              <a:gd name="connsiteX5" fmla="*/ 29523 w 246854"/>
              <a:gd name="connsiteY5" fmla="*/ 214468 h 288289"/>
              <a:gd name="connsiteX6" fmla="*/ 60676 w 246854"/>
              <a:gd name="connsiteY6" fmla="*/ 239023 h 288289"/>
              <a:gd name="connsiteX7" fmla="*/ 80630 w 246854"/>
              <a:gd name="connsiteY7" fmla="*/ 236266 h 288289"/>
              <a:gd name="connsiteX8" fmla="*/ 80630 w 246854"/>
              <a:gd name="connsiteY8" fmla="*/ 269777 h 288289"/>
              <a:gd name="connsiteX9" fmla="*/ 99259 w 246854"/>
              <a:gd name="connsiteY9" fmla="*/ 288404 h 288289"/>
              <a:gd name="connsiteX10" fmla="*/ 159805 w 246854"/>
              <a:gd name="connsiteY10" fmla="*/ 288404 h 288289"/>
              <a:gd name="connsiteX11" fmla="*/ 178437 w 246854"/>
              <a:gd name="connsiteY11" fmla="*/ 269777 h 288289"/>
              <a:gd name="connsiteX12" fmla="*/ 178437 w 246854"/>
              <a:gd name="connsiteY12" fmla="*/ 212242 h 288289"/>
              <a:gd name="connsiteX13" fmla="*/ 246971 w 246854"/>
              <a:gd name="connsiteY13" fmla="*/ 110262 h 288289"/>
              <a:gd name="connsiteX14" fmla="*/ 136794 w 246854"/>
              <a:gd name="connsiteY14" fmla="*/ 114 h 288289"/>
              <a:gd name="connsiteX15" fmla="*/ 176801 w 246854"/>
              <a:gd name="connsiteY15" fmla="*/ 99361 h 288289"/>
              <a:gd name="connsiteX16" fmla="*/ 116738 w 246854"/>
              <a:gd name="connsiteY16" fmla="*/ 162494 h 288289"/>
              <a:gd name="connsiteX17" fmla="*/ 108755 w 246854"/>
              <a:gd name="connsiteY17" fmla="*/ 158609 h 288289"/>
              <a:gd name="connsiteX18" fmla="*/ 115081 w 246854"/>
              <a:gd name="connsiteY18" fmla="*/ 115383 h 288289"/>
              <a:gd name="connsiteX19" fmla="*/ 87619 w 246854"/>
              <a:gd name="connsiteY19" fmla="*/ 115383 h 288289"/>
              <a:gd name="connsiteX20" fmla="*/ 84243 w 246854"/>
              <a:gd name="connsiteY20" fmla="*/ 107519 h 288289"/>
              <a:gd name="connsiteX21" fmla="*/ 144311 w 246854"/>
              <a:gd name="connsiteY21" fmla="*/ 44387 h 288289"/>
              <a:gd name="connsiteX22" fmla="*/ 152294 w 246854"/>
              <a:gd name="connsiteY22" fmla="*/ 48272 h 288289"/>
              <a:gd name="connsiteX23" fmla="*/ 145968 w 246854"/>
              <a:gd name="connsiteY23" fmla="*/ 91498 h 288289"/>
              <a:gd name="connsiteX24" fmla="*/ 173429 w 246854"/>
              <a:gd name="connsiteY24" fmla="*/ 91498 h 288289"/>
              <a:gd name="connsiteX25" fmla="*/ 176801 w 246854"/>
              <a:gd name="connsiteY25" fmla="*/ 99361 h 288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6854" h="288289">
                <a:moveTo>
                  <a:pt x="136794" y="114"/>
                </a:moveTo>
                <a:cubicBezTo>
                  <a:pt x="81891" y="114"/>
                  <a:pt x="36383" y="40266"/>
                  <a:pt x="28014" y="92801"/>
                </a:cubicBezTo>
                <a:lnTo>
                  <a:pt x="1642" y="139327"/>
                </a:lnTo>
                <a:cubicBezTo>
                  <a:pt x="-2742" y="147057"/>
                  <a:pt x="2843" y="156641"/>
                  <a:pt x="11730" y="156641"/>
                </a:cubicBezTo>
                <a:lnTo>
                  <a:pt x="29523" y="156641"/>
                </a:lnTo>
                <a:lnTo>
                  <a:pt x="29523" y="214468"/>
                </a:lnTo>
                <a:cubicBezTo>
                  <a:pt x="29523" y="230799"/>
                  <a:pt x="44793" y="242835"/>
                  <a:pt x="60676" y="239023"/>
                </a:cubicBezTo>
                <a:lnTo>
                  <a:pt x="80630" y="236266"/>
                </a:lnTo>
                <a:lnTo>
                  <a:pt x="80630" y="269777"/>
                </a:lnTo>
                <a:cubicBezTo>
                  <a:pt x="80630" y="280065"/>
                  <a:pt x="88971" y="288404"/>
                  <a:pt x="99259" y="288404"/>
                </a:cubicBezTo>
                <a:lnTo>
                  <a:pt x="159805" y="288404"/>
                </a:lnTo>
                <a:cubicBezTo>
                  <a:pt x="170095" y="288404"/>
                  <a:pt x="178437" y="280065"/>
                  <a:pt x="178437" y="269777"/>
                </a:cubicBezTo>
                <a:lnTo>
                  <a:pt x="178437" y="212242"/>
                </a:lnTo>
                <a:cubicBezTo>
                  <a:pt x="218636" y="195820"/>
                  <a:pt x="246971" y="156355"/>
                  <a:pt x="246971" y="110262"/>
                </a:cubicBezTo>
                <a:cubicBezTo>
                  <a:pt x="246967" y="49425"/>
                  <a:pt x="197639" y="114"/>
                  <a:pt x="136794" y="114"/>
                </a:cubicBezTo>
                <a:moveTo>
                  <a:pt x="176801" y="99361"/>
                </a:moveTo>
                <a:lnTo>
                  <a:pt x="116738" y="162494"/>
                </a:lnTo>
                <a:cubicBezTo>
                  <a:pt x="113608" y="165785"/>
                  <a:pt x="108099" y="163103"/>
                  <a:pt x="108755" y="158609"/>
                </a:cubicBezTo>
                <a:lnTo>
                  <a:pt x="115081" y="115383"/>
                </a:lnTo>
                <a:lnTo>
                  <a:pt x="87619" y="115383"/>
                </a:lnTo>
                <a:cubicBezTo>
                  <a:pt x="83526" y="115383"/>
                  <a:pt x="81425" y="110485"/>
                  <a:pt x="84243" y="107519"/>
                </a:cubicBezTo>
                <a:lnTo>
                  <a:pt x="144311" y="44387"/>
                </a:lnTo>
                <a:cubicBezTo>
                  <a:pt x="147441" y="41095"/>
                  <a:pt x="152950" y="43777"/>
                  <a:pt x="152294" y="48272"/>
                </a:cubicBezTo>
                <a:lnTo>
                  <a:pt x="145968" y="91498"/>
                </a:lnTo>
                <a:lnTo>
                  <a:pt x="173429" y="91498"/>
                </a:lnTo>
                <a:cubicBezTo>
                  <a:pt x="177518" y="91498"/>
                  <a:pt x="179624" y="96395"/>
                  <a:pt x="176801" y="99361"/>
                </a:cubicBezTo>
              </a:path>
            </a:pathLst>
          </a:custGeom>
          <a:solidFill>
            <a:srgbClr val="FFFFFF"/>
          </a:solidFill>
          <a:ln w="10213" cap="flat">
            <a:noFill/>
            <a:prstDash val="solid"/>
            <a:miter/>
          </a:ln>
        </p:spPr>
        <p:txBody>
          <a:bodyPr rtlCol="0" anchor="ctr"/>
          <a:lstStyle/>
          <a:p>
            <a:endParaRPr lang="zh-CN" altLang="en-US">
              <a:solidFill>
                <a:srgbClr val="FFFFFF"/>
              </a:solidFill>
            </a:endParaRPr>
          </a:p>
        </p:txBody>
      </p:sp>
      <p:sp>
        <p:nvSpPr>
          <p:cNvPr id="24" name="任意多边形: 形状 23"/>
          <p:cNvSpPr/>
          <p:nvPr>
            <p:custDataLst>
              <p:tags r:id="rId21"/>
            </p:custDataLst>
          </p:nvPr>
        </p:nvSpPr>
        <p:spPr>
          <a:xfrm>
            <a:off x="3986848" y="3326130"/>
            <a:ext cx="4218940" cy="2532380"/>
          </a:xfrm>
          <a:custGeom>
            <a:avLst/>
            <a:gdLst>
              <a:gd name="connsiteX0" fmla="*/ 2108242 w 4218940"/>
              <a:gd name="connsiteY0" fmla="*/ 471170 h 2532380"/>
              <a:gd name="connsiteX1" fmla="*/ 399590 w 4218940"/>
              <a:gd name="connsiteY1" fmla="*/ 2180269 h 2532380"/>
              <a:gd name="connsiteX2" fmla="*/ 430181 w 4218940"/>
              <a:gd name="connsiteY2" fmla="*/ 2503583 h 2532380"/>
              <a:gd name="connsiteX3" fmla="*/ 434235 w 4218940"/>
              <a:gd name="connsiteY3" fmla="*/ 2523490 h 2532380"/>
              <a:gd name="connsiteX4" fmla="*/ 3781880 w 4218940"/>
              <a:gd name="connsiteY4" fmla="*/ 2523490 h 2532380"/>
              <a:gd name="connsiteX5" fmla="*/ 3785935 w 4218940"/>
              <a:gd name="connsiteY5" fmla="*/ 2503583 h 2532380"/>
              <a:gd name="connsiteX6" fmla="*/ 3816525 w 4218940"/>
              <a:gd name="connsiteY6" fmla="*/ 2180269 h 2532380"/>
              <a:gd name="connsiteX7" fmla="*/ 2108242 w 4218940"/>
              <a:gd name="connsiteY7" fmla="*/ 471170 h 2532380"/>
              <a:gd name="connsiteX8" fmla="*/ 2109698 w 4218940"/>
              <a:gd name="connsiteY8" fmla="*/ 0 h 2532380"/>
              <a:gd name="connsiteX9" fmla="*/ 4218940 w 4218940"/>
              <a:gd name="connsiteY9" fmla="*/ 2108876 h 2532380"/>
              <a:gd name="connsiteX10" fmla="*/ 4181169 w 4218940"/>
              <a:gd name="connsiteY10" fmla="*/ 2507816 h 2532380"/>
              <a:gd name="connsiteX11" fmla="*/ 4176164 w 4218940"/>
              <a:gd name="connsiteY11" fmla="*/ 2532380 h 2532380"/>
              <a:gd name="connsiteX12" fmla="*/ 42777 w 4218940"/>
              <a:gd name="connsiteY12" fmla="*/ 2532380 h 2532380"/>
              <a:gd name="connsiteX13" fmla="*/ 37771 w 4218940"/>
              <a:gd name="connsiteY13" fmla="*/ 2507816 h 2532380"/>
              <a:gd name="connsiteX14" fmla="*/ 0 w 4218940"/>
              <a:gd name="connsiteY14" fmla="*/ 2108876 h 2532380"/>
              <a:gd name="connsiteX15" fmla="*/ 2109698 w 4218940"/>
              <a:gd name="connsiteY15" fmla="*/ 0 h 253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18940" h="2532380">
                <a:moveTo>
                  <a:pt x="2108242" y="471170"/>
                </a:moveTo>
                <a:cubicBezTo>
                  <a:pt x="1164356" y="471170"/>
                  <a:pt x="399590" y="1236136"/>
                  <a:pt x="399590" y="2180269"/>
                </a:cubicBezTo>
                <a:cubicBezTo>
                  <a:pt x="399590" y="2290867"/>
                  <a:pt x="410279" y="2398884"/>
                  <a:pt x="430181" y="2503583"/>
                </a:cubicBezTo>
                <a:lnTo>
                  <a:pt x="434235" y="2523490"/>
                </a:lnTo>
                <a:lnTo>
                  <a:pt x="3781880" y="2523490"/>
                </a:lnTo>
                <a:lnTo>
                  <a:pt x="3785935" y="2503583"/>
                </a:lnTo>
                <a:cubicBezTo>
                  <a:pt x="3805837" y="2398884"/>
                  <a:pt x="3816525" y="2290867"/>
                  <a:pt x="3816525" y="2180269"/>
                </a:cubicBezTo>
                <a:cubicBezTo>
                  <a:pt x="3816525" y="1236136"/>
                  <a:pt x="3051760" y="471170"/>
                  <a:pt x="2108242" y="471170"/>
                </a:cubicBezTo>
                <a:close/>
                <a:moveTo>
                  <a:pt x="2109698" y="0"/>
                </a:moveTo>
                <a:cubicBezTo>
                  <a:pt x="3274673" y="0"/>
                  <a:pt x="4218940" y="943900"/>
                  <a:pt x="4218940" y="2108876"/>
                </a:cubicBezTo>
                <a:cubicBezTo>
                  <a:pt x="4218940" y="2245344"/>
                  <a:pt x="4205743" y="2378627"/>
                  <a:pt x="4181169" y="2507816"/>
                </a:cubicBezTo>
                <a:lnTo>
                  <a:pt x="4176164" y="2532380"/>
                </a:lnTo>
                <a:lnTo>
                  <a:pt x="42777" y="2532380"/>
                </a:lnTo>
                <a:lnTo>
                  <a:pt x="37771" y="2507816"/>
                </a:lnTo>
                <a:cubicBezTo>
                  <a:pt x="13197" y="2378627"/>
                  <a:pt x="0" y="2245344"/>
                  <a:pt x="0" y="2108876"/>
                </a:cubicBezTo>
                <a:cubicBezTo>
                  <a:pt x="0" y="943900"/>
                  <a:pt x="944267" y="0"/>
                  <a:pt x="2109698" y="0"/>
                </a:cubicBezTo>
                <a:close/>
              </a:path>
            </a:pathLst>
          </a:custGeom>
          <a:solidFill>
            <a:schemeClr val="accent1">
              <a:lumMod val="20000"/>
              <a:lumOff val="80000"/>
              <a:alpha val="35000"/>
            </a:schemeClr>
          </a:solidFill>
          <a:ln w="3175">
            <a:gradFill>
              <a:gsLst>
                <a:gs pos="37000">
                  <a:schemeClr val="accent1">
                    <a:lumMod val="5000"/>
                    <a:lumOff val="95000"/>
                  </a:schemeClr>
                </a:gs>
                <a:gs pos="0">
                  <a:schemeClr val="accent1">
                    <a:lumMod val="51000"/>
                    <a:lumOff val="49000"/>
                  </a:schemeClr>
                </a:gs>
                <a:gs pos="100000">
                  <a:schemeClr val="bg1"/>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5" name="任意多边形 15"/>
          <p:cNvSpPr/>
          <p:nvPr>
            <p:custDataLst>
              <p:tags r:id="rId22"/>
            </p:custDataLst>
          </p:nvPr>
        </p:nvSpPr>
        <p:spPr>
          <a:xfrm>
            <a:off x="4390073" y="3800475"/>
            <a:ext cx="3416935" cy="2052320"/>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noFill/>
          <a:ln w="3175">
            <a:gradFill>
              <a:gsLst>
                <a:gs pos="37000">
                  <a:schemeClr val="accent1">
                    <a:lumMod val="5000"/>
                    <a:lumOff val="95000"/>
                  </a:schemeClr>
                </a:gs>
                <a:gs pos="0">
                  <a:schemeClr val="accent1">
                    <a:lumMod val="51000"/>
                    <a:lumOff val="49000"/>
                  </a:schemeClr>
                </a:gs>
                <a:gs pos="100000">
                  <a:schemeClr val="bg1"/>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custDataLst>
              <p:tags r:id="rId1"/>
            </p:custDataLst>
          </p:nvPr>
        </p:nvGrpSpPr>
        <p:grpSpPr>
          <a:xfrm>
            <a:off x="5236210" y="922020"/>
            <a:ext cx="1717040" cy="76200"/>
            <a:chOff x="8246" y="1452"/>
            <a:chExt cx="2704" cy="120"/>
          </a:xfrm>
        </p:grpSpPr>
        <p:sp>
          <p:nvSpPr>
            <p:cNvPr id="10" name="矩形 9"/>
            <p:cNvSpPr/>
            <p:nvPr>
              <p:custDataLst>
                <p:tags r:id="rId2"/>
              </p:custDataLst>
            </p:nvPr>
          </p:nvSpPr>
          <p:spPr>
            <a:xfrm flipV="1">
              <a:off x="8246" y="1452"/>
              <a:ext cx="2705"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8247" y="1452"/>
              <a:ext cx="666"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1" name="Title 6"/>
          <p:cNvSpPr txBox="1"/>
          <p:nvPr>
            <p:custDataLst>
              <p:tags r:id="rId4"/>
            </p:custDataLst>
          </p:nvPr>
        </p:nvSpPr>
        <p:spPr>
          <a:xfrm>
            <a:off x="5236531" y="274955"/>
            <a:ext cx="167132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软件</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9" name="组合 68"/>
          <p:cNvGrpSpPr>
            <a:grpSpLocks noChangeAspect="1"/>
          </p:cNvGrpSpPr>
          <p:nvPr>
            <p:custDataLst>
              <p:tags r:id="rId5"/>
            </p:custDataLst>
          </p:nvPr>
        </p:nvGrpSpPr>
        <p:grpSpPr>
          <a:xfrm>
            <a:off x="2281022" y="1432808"/>
            <a:ext cx="216155" cy="406400"/>
            <a:chOff x="1283913" y="1155618"/>
            <a:chExt cx="1013226" cy="1905000"/>
          </a:xfrm>
        </p:grpSpPr>
        <p:sp>
          <p:nvSpPr>
            <p:cNvPr id="70" name="任意多边形: 形状 3"/>
            <p:cNvSpPr/>
            <p:nvPr>
              <p:custDataLst>
                <p:tags r:id="rId6"/>
              </p:custDataLst>
            </p:nvPr>
          </p:nvSpPr>
          <p:spPr>
            <a:xfrm>
              <a:off x="1283913" y="1226700"/>
              <a:ext cx="1013226" cy="1833918"/>
            </a:xfrm>
            <a:custGeom>
              <a:avLst/>
              <a:gdLst/>
              <a:ahLst/>
              <a:cxnLst/>
              <a:rect l="0" t="0" r="0" b="0"/>
              <a:pathLst>
                <a:path w="2000378" h="3620645">
                  <a:moveTo>
                    <a:pt x="181229" y="3355341"/>
                  </a:moveTo>
                  <a:lnTo>
                    <a:pt x="232156" y="3371851"/>
                  </a:lnTo>
                  <a:lnTo>
                    <a:pt x="1120521" y="3613786"/>
                  </a:lnTo>
                  <a:cubicBezTo>
                    <a:pt x="1120521" y="3613786"/>
                    <a:pt x="1145032" y="3620644"/>
                    <a:pt x="1176274" y="3602991"/>
                  </a:cubicBezTo>
                  <a:cubicBezTo>
                    <a:pt x="1191895" y="3594228"/>
                    <a:pt x="1195324" y="3581909"/>
                    <a:pt x="1219327" y="3496311"/>
                  </a:cubicBezTo>
                  <a:cubicBezTo>
                    <a:pt x="1243330" y="3410713"/>
                    <a:pt x="1244727" y="3358389"/>
                    <a:pt x="1178179" y="3313304"/>
                  </a:cubicBezTo>
                  <a:cubicBezTo>
                    <a:pt x="1148334" y="3278633"/>
                    <a:pt x="1118489" y="3243835"/>
                    <a:pt x="1135634" y="3182748"/>
                  </a:cubicBezTo>
                  <a:lnTo>
                    <a:pt x="1319403" y="2502281"/>
                  </a:lnTo>
                  <a:lnTo>
                    <a:pt x="1637665" y="1364869"/>
                  </a:lnTo>
                  <a:lnTo>
                    <a:pt x="2000377" y="68453"/>
                  </a:lnTo>
                  <a:lnTo>
                    <a:pt x="1829181" y="20574"/>
                  </a:lnTo>
                  <a:lnTo>
                    <a:pt x="1780286" y="6858"/>
                  </a:lnTo>
                  <a:cubicBezTo>
                    <a:pt x="1780286" y="6858"/>
                    <a:pt x="1755775" y="0"/>
                    <a:pt x="1724533" y="17653"/>
                  </a:cubicBezTo>
                  <a:cubicBezTo>
                    <a:pt x="1693291" y="35306"/>
                    <a:pt x="1476121" y="198755"/>
                    <a:pt x="1476121" y="198755"/>
                  </a:cubicBezTo>
                  <a:cubicBezTo>
                    <a:pt x="1476121" y="198755"/>
                    <a:pt x="1144016" y="395987"/>
                    <a:pt x="1060323" y="412115"/>
                  </a:cubicBezTo>
                  <a:cubicBezTo>
                    <a:pt x="957580" y="449326"/>
                    <a:pt x="851408" y="498730"/>
                    <a:pt x="691007" y="506603"/>
                  </a:cubicBezTo>
                  <a:cubicBezTo>
                    <a:pt x="631825" y="529590"/>
                    <a:pt x="607314" y="522733"/>
                    <a:pt x="576580" y="632841"/>
                  </a:cubicBezTo>
                  <a:cubicBezTo>
                    <a:pt x="545846" y="742950"/>
                    <a:pt x="561467" y="734060"/>
                    <a:pt x="561467" y="734060"/>
                  </a:cubicBezTo>
                  <a:cubicBezTo>
                    <a:pt x="561467" y="734060"/>
                    <a:pt x="544322" y="795275"/>
                    <a:pt x="713613" y="803021"/>
                  </a:cubicBezTo>
                  <a:cubicBezTo>
                    <a:pt x="882904" y="810768"/>
                    <a:pt x="963041" y="806831"/>
                    <a:pt x="963041" y="806831"/>
                  </a:cubicBezTo>
                  <a:lnTo>
                    <a:pt x="644779" y="1944243"/>
                  </a:lnTo>
                  <a:lnTo>
                    <a:pt x="415544" y="2763647"/>
                  </a:lnTo>
                  <a:lnTo>
                    <a:pt x="364236" y="2947162"/>
                  </a:lnTo>
                  <a:cubicBezTo>
                    <a:pt x="364236" y="2947162"/>
                    <a:pt x="361315" y="3051810"/>
                    <a:pt x="127508" y="3039237"/>
                  </a:cubicBezTo>
                  <a:cubicBezTo>
                    <a:pt x="99568" y="3044572"/>
                    <a:pt x="92837" y="3069083"/>
                    <a:pt x="79121" y="3117978"/>
                  </a:cubicBezTo>
                  <a:cubicBezTo>
                    <a:pt x="65405" y="3166873"/>
                    <a:pt x="44958" y="3240279"/>
                    <a:pt x="44958" y="3240279"/>
                  </a:cubicBezTo>
                  <a:cubicBezTo>
                    <a:pt x="44958" y="3240279"/>
                    <a:pt x="0" y="3306827"/>
                    <a:pt x="109982" y="3337561"/>
                  </a:cubicBezTo>
                  <a:cubicBezTo>
                    <a:pt x="158750" y="3351277"/>
                    <a:pt x="173101" y="3354198"/>
                    <a:pt x="181229" y="3355341"/>
                  </a:cubicBez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1" name="任意多边形: 形状 4"/>
            <p:cNvSpPr/>
            <p:nvPr>
              <p:custDataLst>
                <p:tags r:id="rId7"/>
              </p:custDataLst>
            </p:nvPr>
          </p:nvSpPr>
          <p:spPr>
            <a:xfrm>
              <a:off x="1356217" y="1155618"/>
              <a:ext cx="704389" cy="1852637"/>
            </a:xfrm>
            <a:custGeom>
              <a:avLst/>
              <a:gdLst/>
              <a:ahLst/>
              <a:cxnLst/>
              <a:rect l="0" t="0" r="0" b="0"/>
              <a:pathLst>
                <a:path w="1390651" h="3657601">
                  <a:moveTo>
                    <a:pt x="352933" y="3655441"/>
                  </a:moveTo>
                  <a:lnTo>
                    <a:pt x="406400" y="3657600"/>
                  </a:lnTo>
                  <a:lnTo>
                    <a:pt x="1327150" y="3651250"/>
                  </a:lnTo>
                  <a:cubicBezTo>
                    <a:pt x="1327150" y="3651250"/>
                    <a:pt x="1352550" y="3651250"/>
                    <a:pt x="1377950" y="3625850"/>
                  </a:cubicBezTo>
                  <a:cubicBezTo>
                    <a:pt x="1390650" y="3613150"/>
                    <a:pt x="1390650" y="3600450"/>
                    <a:pt x="1390650" y="3511550"/>
                  </a:cubicBezTo>
                  <a:cubicBezTo>
                    <a:pt x="1390650" y="3422650"/>
                    <a:pt x="1377950" y="3371850"/>
                    <a:pt x="1301750" y="3346450"/>
                  </a:cubicBezTo>
                  <a:cubicBezTo>
                    <a:pt x="1263650" y="3321050"/>
                    <a:pt x="1225550" y="3295650"/>
                    <a:pt x="1225550" y="3232150"/>
                  </a:cubicBezTo>
                  <a:lnTo>
                    <a:pt x="1219200" y="2527300"/>
                  </a:lnTo>
                  <a:lnTo>
                    <a:pt x="1219200" y="1346200"/>
                  </a:lnTo>
                  <a:lnTo>
                    <a:pt x="1219200" y="0"/>
                  </a:lnTo>
                  <a:lnTo>
                    <a:pt x="1041400" y="0"/>
                  </a:lnTo>
                  <a:lnTo>
                    <a:pt x="990600" y="0"/>
                  </a:lnTo>
                  <a:cubicBezTo>
                    <a:pt x="990600" y="0"/>
                    <a:pt x="965200" y="0"/>
                    <a:pt x="939800" y="25400"/>
                  </a:cubicBezTo>
                  <a:cubicBezTo>
                    <a:pt x="914400" y="50800"/>
                    <a:pt x="749300" y="266700"/>
                    <a:pt x="749300" y="266700"/>
                  </a:cubicBezTo>
                  <a:cubicBezTo>
                    <a:pt x="749300" y="266700"/>
                    <a:pt x="482600" y="546100"/>
                    <a:pt x="406400" y="584200"/>
                  </a:cubicBezTo>
                  <a:cubicBezTo>
                    <a:pt x="317500" y="647700"/>
                    <a:pt x="228600" y="723900"/>
                    <a:pt x="76200" y="774700"/>
                  </a:cubicBezTo>
                  <a:cubicBezTo>
                    <a:pt x="25400" y="812800"/>
                    <a:pt x="0" y="812800"/>
                    <a:pt x="0" y="927100"/>
                  </a:cubicBezTo>
                  <a:cubicBezTo>
                    <a:pt x="0" y="1041400"/>
                    <a:pt x="12700" y="1028700"/>
                    <a:pt x="12700" y="1028700"/>
                  </a:cubicBezTo>
                  <a:cubicBezTo>
                    <a:pt x="12700" y="1028700"/>
                    <a:pt x="12700" y="1092200"/>
                    <a:pt x="177800" y="1054100"/>
                  </a:cubicBezTo>
                  <a:cubicBezTo>
                    <a:pt x="342903" y="1016013"/>
                    <a:pt x="419100" y="990600"/>
                    <a:pt x="419100" y="990600"/>
                  </a:cubicBezTo>
                  <a:lnTo>
                    <a:pt x="419100" y="2171700"/>
                  </a:lnTo>
                  <a:lnTo>
                    <a:pt x="419100" y="3022600"/>
                  </a:lnTo>
                  <a:lnTo>
                    <a:pt x="419100" y="3213100"/>
                  </a:lnTo>
                  <a:cubicBezTo>
                    <a:pt x="419100" y="3213100"/>
                    <a:pt x="444500" y="3314700"/>
                    <a:pt x="215900" y="3365500"/>
                  </a:cubicBezTo>
                  <a:cubicBezTo>
                    <a:pt x="190500" y="3378200"/>
                    <a:pt x="190500" y="3403600"/>
                    <a:pt x="190500" y="3454400"/>
                  </a:cubicBezTo>
                  <a:cubicBezTo>
                    <a:pt x="190500" y="3505200"/>
                    <a:pt x="190500" y="3581400"/>
                    <a:pt x="190500" y="3581400"/>
                  </a:cubicBezTo>
                  <a:cubicBezTo>
                    <a:pt x="190500" y="3581400"/>
                    <a:pt x="165100" y="3657600"/>
                    <a:pt x="279400" y="3657600"/>
                  </a:cubicBezTo>
                  <a:cubicBezTo>
                    <a:pt x="330200" y="3657600"/>
                    <a:pt x="344678" y="3656584"/>
                    <a:pt x="352933" y="3655441"/>
                  </a:cubicBez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72" name="组合 71"/>
          <p:cNvGrpSpPr>
            <a:grpSpLocks noChangeAspect="1"/>
          </p:cNvGrpSpPr>
          <p:nvPr>
            <p:custDataLst>
              <p:tags r:id="rId8"/>
            </p:custDataLst>
          </p:nvPr>
        </p:nvGrpSpPr>
        <p:grpSpPr>
          <a:xfrm>
            <a:off x="2242526" y="2206873"/>
            <a:ext cx="293145" cy="406400"/>
            <a:chOff x="3262468" y="1155618"/>
            <a:chExt cx="1374117" cy="1905000"/>
          </a:xfrm>
        </p:grpSpPr>
        <p:sp>
          <p:nvSpPr>
            <p:cNvPr id="73" name="任意多边形: 形状 6"/>
            <p:cNvSpPr/>
            <p:nvPr>
              <p:custDataLst>
                <p:tags r:id="rId9"/>
              </p:custDataLst>
            </p:nvPr>
          </p:nvSpPr>
          <p:spPr>
            <a:xfrm>
              <a:off x="3262468" y="1156762"/>
              <a:ext cx="1374117" cy="1903856"/>
            </a:xfrm>
            <a:custGeom>
              <a:avLst/>
              <a:gdLst/>
              <a:ahLst/>
              <a:cxnLst/>
              <a:rect l="0" t="0" r="0" b="0"/>
              <a:pathLst>
                <a:path w="2745487" h="3803905">
                  <a:moveTo>
                    <a:pt x="2261235" y="2882773"/>
                  </a:moveTo>
                  <a:lnTo>
                    <a:pt x="2089658" y="3270377"/>
                  </a:lnTo>
                  <a:lnTo>
                    <a:pt x="1880235" y="3700399"/>
                  </a:lnTo>
                  <a:lnTo>
                    <a:pt x="1835658" y="3767201"/>
                  </a:lnTo>
                  <a:cubicBezTo>
                    <a:pt x="1835658" y="3767201"/>
                    <a:pt x="1825625" y="3803904"/>
                    <a:pt x="1715389" y="3773932"/>
                  </a:cubicBezTo>
                  <a:cubicBezTo>
                    <a:pt x="1605153" y="3743833"/>
                    <a:pt x="1066038" y="3596894"/>
                    <a:pt x="1066038" y="3596894"/>
                  </a:cubicBezTo>
                  <a:lnTo>
                    <a:pt x="0" y="3306191"/>
                  </a:lnTo>
                  <a:lnTo>
                    <a:pt x="143637" y="2779268"/>
                  </a:lnTo>
                  <a:cubicBezTo>
                    <a:pt x="143637" y="2779268"/>
                    <a:pt x="172593" y="2721356"/>
                    <a:pt x="238252" y="2673477"/>
                  </a:cubicBezTo>
                  <a:cubicBezTo>
                    <a:pt x="303911" y="2625599"/>
                    <a:pt x="491109" y="2518664"/>
                    <a:pt x="491109" y="2518664"/>
                  </a:cubicBezTo>
                  <a:lnTo>
                    <a:pt x="731647" y="2360422"/>
                  </a:lnTo>
                  <a:lnTo>
                    <a:pt x="1094740" y="2090801"/>
                  </a:lnTo>
                  <a:cubicBezTo>
                    <a:pt x="1094740" y="2090801"/>
                    <a:pt x="1483487" y="1775587"/>
                    <a:pt x="1538097" y="1671955"/>
                  </a:cubicBezTo>
                  <a:cubicBezTo>
                    <a:pt x="1592706" y="1568323"/>
                    <a:pt x="1663954" y="1548257"/>
                    <a:pt x="1812036" y="1101598"/>
                  </a:cubicBezTo>
                  <a:cubicBezTo>
                    <a:pt x="1812036" y="1101598"/>
                    <a:pt x="1904492" y="810895"/>
                    <a:pt x="1913382" y="681609"/>
                  </a:cubicBezTo>
                  <a:cubicBezTo>
                    <a:pt x="1922272" y="552450"/>
                    <a:pt x="1929003" y="527939"/>
                    <a:pt x="1905635" y="468884"/>
                  </a:cubicBezTo>
                  <a:cubicBezTo>
                    <a:pt x="1882267" y="409830"/>
                    <a:pt x="1825371" y="328549"/>
                    <a:pt x="1711833" y="310770"/>
                  </a:cubicBezTo>
                  <a:cubicBezTo>
                    <a:pt x="1598168" y="292989"/>
                    <a:pt x="1591564" y="317500"/>
                    <a:pt x="1591564" y="317500"/>
                  </a:cubicBezTo>
                  <a:cubicBezTo>
                    <a:pt x="1591564" y="317500"/>
                    <a:pt x="1480185" y="339725"/>
                    <a:pt x="1454531" y="530225"/>
                  </a:cubicBezTo>
                  <a:cubicBezTo>
                    <a:pt x="1436751" y="643890"/>
                    <a:pt x="1408938" y="939039"/>
                    <a:pt x="1265174" y="1031495"/>
                  </a:cubicBezTo>
                  <a:cubicBezTo>
                    <a:pt x="1230630" y="1061593"/>
                    <a:pt x="1170559" y="1137286"/>
                    <a:pt x="1004570" y="1118362"/>
                  </a:cubicBezTo>
                  <a:cubicBezTo>
                    <a:pt x="967867" y="1108330"/>
                    <a:pt x="915416" y="1107186"/>
                    <a:pt x="851916" y="1050417"/>
                  </a:cubicBezTo>
                  <a:cubicBezTo>
                    <a:pt x="830707" y="1031494"/>
                    <a:pt x="703707" y="917829"/>
                    <a:pt x="752729" y="641604"/>
                  </a:cubicBezTo>
                  <a:cubicBezTo>
                    <a:pt x="766064" y="592582"/>
                    <a:pt x="830707" y="307467"/>
                    <a:pt x="1161542" y="108077"/>
                  </a:cubicBezTo>
                  <a:cubicBezTo>
                    <a:pt x="1192784" y="90297"/>
                    <a:pt x="1326388" y="34544"/>
                    <a:pt x="1409954" y="17780"/>
                  </a:cubicBezTo>
                  <a:cubicBezTo>
                    <a:pt x="1493519" y="1016"/>
                    <a:pt x="1730756" y="0"/>
                    <a:pt x="1865502" y="36703"/>
                  </a:cubicBezTo>
                  <a:cubicBezTo>
                    <a:pt x="1902206" y="46736"/>
                    <a:pt x="2040381" y="71247"/>
                    <a:pt x="2235326" y="177038"/>
                  </a:cubicBezTo>
                  <a:cubicBezTo>
                    <a:pt x="2268727" y="199263"/>
                    <a:pt x="2302129" y="221615"/>
                    <a:pt x="2302129" y="221615"/>
                  </a:cubicBezTo>
                  <a:cubicBezTo>
                    <a:pt x="2302129" y="221615"/>
                    <a:pt x="2453639" y="341884"/>
                    <a:pt x="2480310" y="388747"/>
                  </a:cubicBezTo>
                  <a:cubicBezTo>
                    <a:pt x="2489200" y="404368"/>
                    <a:pt x="2646299" y="552450"/>
                    <a:pt x="2686431" y="839852"/>
                  </a:cubicBezTo>
                  <a:cubicBezTo>
                    <a:pt x="2688717" y="879984"/>
                    <a:pt x="2745486" y="1106044"/>
                    <a:pt x="2615184" y="1439165"/>
                  </a:cubicBezTo>
                  <a:cubicBezTo>
                    <a:pt x="2608453" y="1463675"/>
                    <a:pt x="2536063" y="1680846"/>
                    <a:pt x="2272157" y="1924813"/>
                  </a:cubicBezTo>
                  <a:cubicBezTo>
                    <a:pt x="2206498" y="1972692"/>
                    <a:pt x="2049399" y="2114170"/>
                    <a:pt x="1695196" y="2254505"/>
                  </a:cubicBezTo>
                  <a:cubicBezTo>
                    <a:pt x="1561592" y="2310258"/>
                    <a:pt x="1082548" y="2521839"/>
                    <a:pt x="1082548" y="2521839"/>
                  </a:cubicBezTo>
                  <a:cubicBezTo>
                    <a:pt x="1082548" y="2521839"/>
                    <a:pt x="628142" y="2740152"/>
                    <a:pt x="605790" y="2773553"/>
                  </a:cubicBezTo>
                  <a:cubicBezTo>
                    <a:pt x="703834" y="2800224"/>
                    <a:pt x="1340993" y="2973959"/>
                    <a:pt x="1340993" y="2973959"/>
                  </a:cubicBezTo>
                  <a:lnTo>
                    <a:pt x="1684020" y="3067558"/>
                  </a:lnTo>
                  <a:cubicBezTo>
                    <a:pt x="1684020" y="3067558"/>
                    <a:pt x="1803146" y="3113278"/>
                    <a:pt x="1876679" y="2988437"/>
                  </a:cubicBezTo>
                  <a:cubicBezTo>
                    <a:pt x="1950212" y="2863723"/>
                    <a:pt x="1980311" y="2753360"/>
                    <a:pt x="2066036" y="2776855"/>
                  </a:cubicBezTo>
                  <a:cubicBezTo>
                    <a:pt x="2152015" y="2800350"/>
                    <a:pt x="2253361" y="2814828"/>
                    <a:pt x="2261235" y="2882773"/>
                  </a:cubicBez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4" name="任意多边形: 形状 7"/>
            <p:cNvSpPr/>
            <p:nvPr>
              <p:custDataLst>
                <p:tags r:id="rId10"/>
              </p:custDataLst>
            </p:nvPr>
          </p:nvSpPr>
          <p:spPr>
            <a:xfrm>
              <a:off x="3369890" y="1155618"/>
              <a:ext cx="1036086" cy="1830631"/>
            </a:xfrm>
            <a:custGeom>
              <a:avLst/>
              <a:gdLst/>
              <a:ahLst/>
              <a:cxnLst/>
              <a:rect l="0" t="0" r="0" b="0"/>
              <a:pathLst>
                <a:path w="2070101" h="3657601">
                  <a:moveTo>
                    <a:pt x="2070100" y="2654300"/>
                  </a:moveTo>
                  <a:lnTo>
                    <a:pt x="2006600" y="3073400"/>
                  </a:lnTo>
                  <a:lnTo>
                    <a:pt x="1917700" y="3543300"/>
                  </a:lnTo>
                  <a:lnTo>
                    <a:pt x="1892300" y="3619500"/>
                  </a:lnTo>
                  <a:cubicBezTo>
                    <a:pt x="1892300" y="3619500"/>
                    <a:pt x="1892300" y="3657600"/>
                    <a:pt x="1778000" y="3657600"/>
                  </a:cubicBezTo>
                  <a:cubicBezTo>
                    <a:pt x="1663700" y="3657600"/>
                    <a:pt x="1104900" y="3657600"/>
                    <a:pt x="1104900" y="3657600"/>
                  </a:cubicBezTo>
                  <a:lnTo>
                    <a:pt x="0" y="3657600"/>
                  </a:lnTo>
                  <a:lnTo>
                    <a:pt x="0" y="3111500"/>
                  </a:lnTo>
                  <a:cubicBezTo>
                    <a:pt x="0" y="3111500"/>
                    <a:pt x="12700" y="3048000"/>
                    <a:pt x="63500" y="2984500"/>
                  </a:cubicBezTo>
                  <a:cubicBezTo>
                    <a:pt x="114300" y="2921000"/>
                    <a:pt x="266700" y="2768600"/>
                    <a:pt x="266700" y="2768600"/>
                  </a:cubicBezTo>
                  <a:lnTo>
                    <a:pt x="457200" y="2552700"/>
                  </a:lnTo>
                  <a:lnTo>
                    <a:pt x="736600" y="2197100"/>
                  </a:lnTo>
                  <a:cubicBezTo>
                    <a:pt x="736600" y="2197100"/>
                    <a:pt x="1028700" y="1790700"/>
                    <a:pt x="1054100" y="1676400"/>
                  </a:cubicBezTo>
                  <a:cubicBezTo>
                    <a:pt x="1079502" y="1562101"/>
                    <a:pt x="1143000" y="1524000"/>
                    <a:pt x="1168400" y="1054100"/>
                  </a:cubicBezTo>
                  <a:cubicBezTo>
                    <a:pt x="1168400" y="1054100"/>
                    <a:pt x="1181100" y="749300"/>
                    <a:pt x="1155700" y="622300"/>
                  </a:cubicBezTo>
                  <a:cubicBezTo>
                    <a:pt x="1130300" y="495300"/>
                    <a:pt x="1130300" y="469900"/>
                    <a:pt x="1092200" y="419100"/>
                  </a:cubicBezTo>
                  <a:cubicBezTo>
                    <a:pt x="1054100" y="368300"/>
                    <a:pt x="977900" y="304800"/>
                    <a:pt x="863600" y="317500"/>
                  </a:cubicBezTo>
                  <a:cubicBezTo>
                    <a:pt x="749300" y="330200"/>
                    <a:pt x="749300" y="355600"/>
                    <a:pt x="749300" y="355600"/>
                  </a:cubicBezTo>
                  <a:cubicBezTo>
                    <a:pt x="749300" y="355600"/>
                    <a:pt x="647700" y="406400"/>
                    <a:pt x="673100" y="596900"/>
                  </a:cubicBezTo>
                  <a:cubicBezTo>
                    <a:pt x="685800" y="711200"/>
                    <a:pt x="736600" y="1003300"/>
                    <a:pt x="622300" y="1130300"/>
                  </a:cubicBezTo>
                  <a:cubicBezTo>
                    <a:pt x="596900" y="1168400"/>
                    <a:pt x="558800" y="1257300"/>
                    <a:pt x="393700" y="1282700"/>
                  </a:cubicBezTo>
                  <a:cubicBezTo>
                    <a:pt x="355600" y="1282700"/>
                    <a:pt x="304800" y="1295400"/>
                    <a:pt x="228600" y="1257300"/>
                  </a:cubicBezTo>
                  <a:cubicBezTo>
                    <a:pt x="203200" y="1244600"/>
                    <a:pt x="50800" y="1168400"/>
                    <a:pt x="25400" y="889000"/>
                  </a:cubicBezTo>
                  <a:cubicBezTo>
                    <a:pt x="25400" y="838200"/>
                    <a:pt x="12700" y="546100"/>
                    <a:pt x="279400" y="266700"/>
                  </a:cubicBezTo>
                  <a:cubicBezTo>
                    <a:pt x="304800" y="241300"/>
                    <a:pt x="419100" y="152400"/>
                    <a:pt x="495300" y="114300"/>
                  </a:cubicBezTo>
                  <a:cubicBezTo>
                    <a:pt x="571497" y="76193"/>
                    <a:pt x="800100" y="12700"/>
                    <a:pt x="939800" y="12700"/>
                  </a:cubicBezTo>
                  <a:cubicBezTo>
                    <a:pt x="977900" y="12700"/>
                    <a:pt x="1117600" y="0"/>
                    <a:pt x="1333500" y="50800"/>
                  </a:cubicBezTo>
                  <a:cubicBezTo>
                    <a:pt x="1371600" y="63500"/>
                    <a:pt x="1409700" y="76200"/>
                    <a:pt x="1409700" y="76200"/>
                  </a:cubicBezTo>
                  <a:cubicBezTo>
                    <a:pt x="1409700" y="76200"/>
                    <a:pt x="1587500" y="152400"/>
                    <a:pt x="1625600" y="190500"/>
                  </a:cubicBezTo>
                  <a:cubicBezTo>
                    <a:pt x="1638300" y="203200"/>
                    <a:pt x="1828800" y="304800"/>
                    <a:pt x="1943100" y="571500"/>
                  </a:cubicBezTo>
                  <a:cubicBezTo>
                    <a:pt x="1955800" y="609600"/>
                    <a:pt x="2070100" y="812800"/>
                    <a:pt x="2032000" y="1168400"/>
                  </a:cubicBezTo>
                  <a:cubicBezTo>
                    <a:pt x="2032000" y="1193800"/>
                    <a:pt x="2019300" y="1422400"/>
                    <a:pt x="1828800" y="1727200"/>
                  </a:cubicBezTo>
                  <a:cubicBezTo>
                    <a:pt x="1778000" y="1790700"/>
                    <a:pt x="1663700" y="1968500"/>
                    <a:pt x="1358900" y="2197100"/>
                  </a:cubicBezTo>
                  <a:cubicBezTo>
                    <a:pt x="1244600" y="2286000"/>
                    <a:pt x="838200" y="2616200"/>
                    <a:pt x="838200" y="2616200"/>
                  </a:cubicBezTo>
                  <a:cubicBezTo>
                    <a:pt x="838200" y="2616200"/>
                    <a:pt x="457200" y="2946400"/>
                    <a:pt x="444500" y="2984500"/>
                  </a:cubicBezTo>
                  <a:cubicBezTo>
                    <a:pt x="546100" y="2984500"/>
                    <a:pt x="1206500" y="2984500"/>
                    <a:pt x="1206500" y="2984500"/>
                  </a:cubicBezTo>
                  <a:lnTo>
                    <a:pt x="1562100" y="2984500"/>
                  </a:lnTo>
                  <a:cubicBezTo>
                    <a:pt x="1562100" y="2984500"/>
                    <a:pt x="1689100" y="2997200"/>
                    <a:pt x="1727200" y="2857500"/>
                  </a:cubicBezTo>
                  <a:cubicBezTo>
                    <a:pt x="1765312" y="2717803"/>
                    <a:pt x="1765300" y="2603500"/>
                    <a:pt x="1854200" y="2603500"/>
                  </a:cubicBezTo>
                  <a:cubicBezTo>
                    <a:pt x="1943100" y="2603500"/>
                    <a:pt x="2044700" y="2590800"/>
                    <a:pt x="2070100" y="2654300"/>
                  </a:cubicBez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75" name="组合 74"/>
          <p:cNvGrpSpPr>
            <a:grpSpLocks noChangeAspect="1"/>
          </p:cNvGrpSpPr>
          <p:nvPr>
            <p:custDataLst>
              <p:tags r:id="rId11"/>
            </p:custDataLst>
          </p:nvPr>
        </p:nvGrpSpPr>
        <p:grpSpPr>
          <a:xfrm>
            <a:off x="2250896" y="2980938"/>
            <a:ext cx="276406" cy="406400"/>
            <a:chOff x="5460700" y="1155618"/>
            <a:chExt cx="1295653" cy="1905000"/>
          </a:xfrm>
        </p:grpSpPr>
        <p:sp>
          <p:nvSpPr>
            <p:cNvPr id="76" name="任意多边形: 形状 9"/>
            <p:cNvSpPr/>
            <p:nvPr>
              <p:custDataLst>
                <p:tags r:id="rId12"/>
              </p:custDataLst>
            </p:nvPr>
          </p:nvSpPr>
          <p:spPr>
            <a:xfrm>
              <a:off x="5460700" y="1189984"/>
              <a:ext cx="1295653" cy="1841774"/>
            </a:xfrm>
            <a:custGeom>
              <a:avLst/>
              <a:gdLst/>
              <a:ahLst/>
              <a:cxnLst/>
              <a:rect l="0" t="0" r="0" b="0"/>
              <a:pathLst>
                <a:path w="2599945" h="3695828">
                  <a:moveTo>
                    <a:pt x="1034034" y="1489202"/>
                  </a:moveTo>
                  <a:cubicBezTo>
                    <a:pt x="1034034" y="1489202"/>
                    <a:pt x="1296543" y="1588135"/>
                    <a:pt x="1430401" y="1532890"/>
                  </a:cubicBezTo>
                  <a:cubicBezTo>
                    <a:pt x="1520698" y="1491996"/>
                    <a:pt x="1624203" y="1546860"/>
                    <a:pt x="1794256" y="645160"/>
                  </a:cubicBezTo>
                  <a:cubicBezTo>
                    <a:pt x="1803654" y="516001"/>
                    <a:pt x="1828546" y="377952"/>
                    <a:pt x="1629283" y="336042"/>
                  </a:cubicBezTo>
                  <a:cubicBezTo>
                    <a:pt x="1576959" y="334772"/>
                    <a:pt x="1395349" y="324104"/>
                    <a:pt x="1392301" y="573659"/>
                  </a:cubicBezTo>
                  <a:cubicBezTo>
                    <a:pt x="1391031" y="625983"/>
                    <a:pt x="1394206" y="995807"/>
                    <a:pt x="1235964" y="1044321"/>
                  </a:cubicBezTo>
                  <a:cubicBezTo>
                    <a:pt x="1189101" y="1070864"/>
                    <a:pt x="996188" y="1149350"/>
                    <a:pt x="851789" y="1004062"/>
                  </a:cubicBezTo>
                  <a:cubicBezTo>
                    <a:pt x="821817" y="969391"/>
                    <a:pt x="683006" y="852043"/>
                    <a:pt x="812292" y="479298"/>
                  </a:cubicBezTo>
                  <a:cubicBezTo>
                    <a:pt x="841502" y="421513"/>
                    <a:pt x="916686" y="244602"/>
                    <a:pt x="1222375" y="91948"/>
                  </a:cubicBezTo>
                  <a:cubicBezTo>
                    <a:pt x="1265809" y="77597"/>
                    <a:pt x="1366393" y="0"/>
                    <a:pt x="1738249" y="36830"/>
                  </a:cubicBezTo>
                  <a:cubicBezTo>
                    <a:pt x="1762760" y="43561"/>
                    <a:pt x="2100072" y="110363"/>
                    <a:pt x="2286508" y="293751"/>
                  </a:cubicBezTo>
                  <a:cubicBezTo>
                    <a:pt x="2328672" y="331724"/>
                    <a:pt x="2455291" y="445770"/>
                    <a:pt x="2500376" y="616331"/>
                  </a:cubicBezTo>
                  <a:cubicBezTo>
                    <a:pt x="2514727" y="659765"/>
                    <a:pt x="2599944" y="828294"/>
                    <a:pt x="2565654" y="1095502"/>
                  </a:cubicBezTo>
                  <a:cubicBezTo>
                    <a:pt x="2552065" y="1144524"/>
                    <a:pt x="2543556" y="1366139"/>
                    <a:pt x="2344674" y="1561465"/>
                  </a:cubicBezTo>
                  <a:cubicBezTo>
                    <a:pt x="2310003" y="1591437"/>
                    <a:pt x="2195957" y="1718056"/>
                    <a:pt x="1969770" y="1774063"/>
                  </a:cubicBezTo>
                  <a:cubicBezTo>
                    <a:pt x="1914017" y="1784985"/>
                    <a:pt x="1706753" y="1820037"/>
                    <a:pt x="1645539" y="1803019"/>
                  </a:cubicBezTo>
                  <a:cubicBezTo>
                    <a:pt x="1687703" y="1840992"/>
                    <a:pt x="2038096" y="2003679"/>
                    <a:pt x="2152777" y="2351659"/>
                  </a:cubicBezTo>
                  <a:cubicBezTo>
                    <a:pt x="2176018" y="2410714"/>
                    <a:pt x="2322703" y="2833370"/>
                    <a:pt x="1969135" y="3302254"/>
                  </a:cubicBezTo>
                  <a:cubicBezTo>
                    <a:pt x="1927733" y="3356737"/>
                    <a:pt x="1719453" y="3681222"/>
                    <a:pt x="1124712" y="3688207"/>
                  </a:cubicBezTo>
                  <a:cubicBezTo>
                    <a:pt x="1056767" y="3695827"/>
                    <a:pt x="604647" y="3663061"/>
                    <a:pt x="377190" y="3389503"/>
                  </a:cubicBezTo>
                  <a:cubicBezTo>
                    <a:pt x="299593" y="3289046"/>
                    <a:pt x="0" y="2942718"/>
                    <a:pt x="267843" y="2450212"/>
                  </a:cubicBezTo>
                  <a:cubicBezTo>
                    <a:pt x="321437" y="2399158"/>
                    <a:pt x="435483" y="2272539"/>
                    <a:pt x="649097" y="2357883"/>
                  </a:cubicBezTo>
                  <a:cubicBezTo>
                    <a:pt x="706882" y="2387093"/>
                    <a:pt x="826008" y="2433067"/>
                    <a:pt x="829691" y="2658111"/>
                  </a:cubicBezTo>
                  <a:cubicBezTo>
                    <a:pt x="818261" y="2747138"/>
                    <a:pt x="804672" y="2796159"/>
                    <a:pt x="703707" y="3018537"/>
                  </a:cubicBezTo>
                  <a:cubicBezTo>
                    <a:pt x="686816" y="3079751"/>
                    <a:pt x="602742" y="3241040"/>
                    <a:pt x="837438" y="3345308"/>
                  </a:cubicBezTo>
                  <a:cubicBezTo>
                    <a:pt x="902081" y="3350007"/>
                    <a:pt x="1103376" y="3431922"/>
                    <a:pt x="1238631" y="2942337"/>
                  </a:cubicBezTo>
                  <a:cubicBezTo>
                    <a:pt x="1265682" y="2844420"/>
                    <a:pt x="1386586" y="2311274"/>
                    <a:pt x="1386586" y="2311274"/>
                  </a:cubicBezTo>
                  <a:cubicBezTo>
                    <a:pt x="1386586" y="2311274"/>
                    <a:pt x="1412875" y="2120901"/>
                    <a:pt x="1377442" y="2058417"/>
                  </a:cubicBezTo>
                  <a:cubicBezTo>
                    <a:pt x="1342009" y="1995932"/>
                    <a:pt x="1347978" y="1878965"/>
                    <a:pt x="931799" y="1764031"/>
                  </a:cubicBezTo>
                  <a:cubicBezTo>
                    <a:pt x="882777" y="1750442"/>
                    <a:pt x="814832" y="1758062"/>
                    <a:pt x="881253" y="1565657"/>
                  </a:cubicBezTo>
                  <a:cubicBezTo>
                    <a:pt x="910336" y="1507744"/>
                    <a:pt x="923925" y="1458722"/>
                    <a:pt x="1034034" y="1489202"/>
                  </a:cubicBez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7" name="任意多边形: 形状 10"/>
            <p:cNvSpPr/>
            <p:nvPr>
              <p:custDataLst>
                <p:tags r:id="rId13"/>
              </p:custDataLst>
            </p:nvPr>
          </p:nvSpPr>
          <p:spPr>
            <a:xfrm>
              <a:off x="5538672" y="1155618"/>
              <a:ext cx="1101229" cy="1905000"/>
            </a:xfrm>
            <a:custGeom>
              <a:avLst/>
              <a:gdLst/>
              <a:ahLst/>
              <a:cxnLst/>
              <a:rect l="0" t="0" r="0" b="0"/>
              <a:pathLst>
                <a:path w="2209801" h="3822701">
                  <a:moveTo>
                    <a:pt x="609600" y="1612900"/>
                  </a:moveTo>
                  <a:cubicBezTo>
                    <a:pt x="609600" y="1612900"/>
                    <a:pt x="889000" y="1638300"/>
                    <a:pt x="1003300" y="1549400"/>
                  </a:cubicBezTo>
                  <a:cubicBezTo>
                    <a:pt x="1079500" y="1485900"/>
                    <a:pt x="1193800" y="1511300"/>
                    <a:pt x="1117600" y="596900"/>
                  </a:cubicBezTo>
                  <a:cubicBezTo>
                    <a:pt x="1092200" y="469900"/>
                    <a:pt x="1079500" y="330200"/>
                    <a:pt x="876300" y="342900"/>
                  </a:cubicBezTo>
                  <a:cubicBezTo>
                    <a:pt x="825500" y="355600"/>
                    <a:pt x="647700" y="393700"/>
                    <a:pt x="711200" y="635000"/>
                  </a:cubicBezTo>
                  <a:cubicBezTo>
                    <a:pt x="723900" y="685800"/>
                    <a:pt x="825500" y="1041400"/>
                    <a:pt x="685800" y="1130300"/>
                  </a:cubicBezTo>
                  <a:cubicBezTo>
                    <a:pt x="647700" y="1168400"/>
                    <a:pt x="482600" y="1295400"/>
                    <a:pt x="304800" y="1193800"/>
                  </a:cubicBezTo>
                  <a:cubicBezTo>
                    <a:pt x="266700" y="1168400"/>
                    <a:pt x="101600" y="1092200"/>
                    <a:pt x="127000" y="698500"/>
                  </a:cubicBezTo>
                  <a:cubicBezTo>
                    <a:pt x="139700" y="635000"/>
                    <a:pt x="165100" y="444500"/>
                    <a:pt x="419100" y="215900"/>
                  </a:cubicBezTo>
                  <a:cubicBezTo>
                    <a:pt x="457200" y="190500"/>
                    <a:pt x="533400" y="88900"/>
                    <a:pt x="901700" y="25400"/>
                  </a:cubicBezTo>
                  <a:cubicBezTo>
                    <a:pt x="927100" y="25400"/>
                    <a:pt x="1270000" y="0"/>
                    <a:pt x="1498600" y="127000"/>
                  </a:cubicBezTo>
                  <a:cubicBezTo>
                    <a:pt x="1549400" y="152400"/>
                    <a:pt x="1701800" y="228600"/>
                    <a:pt x="1790700" y="381000"/>
                  </a:cubicBezTo>
                  <a:cubicBezTo>
                    <a:pt x="1816100" y="419100"/>
                    <a:pt x="1943100" y="558800"/>
                    <a:pt x="1981200" y="825500"/>
                  </a:cubicBezTo>
                  <a:cubicBezTo>
                    <a:pt x="1981200" y="876300"/>
                    <a:pt x="2032000" y="1092200"/>
                    <a:pt x="1892300" y="1333500"/>
                  </a:cubicBezTo>
                  <a:cubicBezTo>
                    <a:pt x="1866900" y="1371600"/>
                    <a:pt x="1790700" y="1524000"/>
                    <a:pt x="1587500" y="1638300"/>
                  </a:cubicBezTo>
                  <a:cubicBezTo>
                    <a:pt x="1536700" y="1663700"/>
                    <a:pt x="1346200" y="1752600"/>
                    <a:pt x="1282700" y="1752600"/>
                  </a:cubicBezTo>
                  <a:cubicBezTo>
                    <a:pt x="1333500" y="1778000"/>
                    <a:pt x="1714500" y="1841500"/>
                    <a:pt x="1917700" y="2146300"/>
                  </a:cubicBezTo>
                  <a:cubicBezTo>
                    <a:pt x="1955800" y="2197100"/>
                    <a:pt x="2209800" y="2565400"/>
                    <a:pt x="1993900" y="3111500"/>
                  </a:cubicBezTo>
                  <a:cubicBezTo>
                    <a:pt x="1968500" y="3175000"/>
                    <a:pt x="1854200" y="3543300"/>
                    <a:pt x="1282700" y="3708400"/>
                  </a:cubicBezTo>
                  <a:cubicBezTo>
                    <a:pt x="1219200" y="3733800"/>
                    <a:pt x="774700" y="3822700"/>
                    <a:pt x="482600" y="3619500"/>
                  </a:cubicBezTo>
                  <a:cubicBezTo>
                    <a:pt x="381000" y="3543300"/>
                    <a:pt x="0" y="3289300"/>
                    <a:pt x="127000" y="2743200"/>
                  </a:cubicBezTo>
                  <a:cubicBezTo>
                    <a:pt x="165100" y="2679700"/>
                    <a:pt x="241300" y="2527300"/>
                    <a:pt x="469900" y="2552700"/>
                  </a:cubicBezTo>
                  <a:cubicBezTo>
                    <a:pt x="533400" y="2565400"/>
                    <a:pt x="660400" y="2578100"/>
                    <a:pt x="723900" y="2794000"/>
                  </a:cubicBezTo>
                  <a:cubicBezTo>
                    <a:pt x="736600" y="2882900"/>
                    <a:pt x="736600" y="2933700"/>
                    <a:pt x="698500" y="3175000"/>
                  </a:cubicBezTo>
                  <a:cubicBezTo>
                    <a:pt x="698500" y="3238500"/>
                    <a:pt x="660400" y="3416300"/>
                    <a:pt x="914400" y="3454400"/>
                  </a:cubicBezTo>
                  <a:cubicBezTo>
                    <a:pt x="977900" y="3441700"/>
                    <a:pt x="1193800" y="3467100"/>
                    <a:pt x="1193800" y="2959100"/>
                  </a:cubicBezTo>
                  <a:cubicBezTo>
                    <a:pt x="1193800" y="2857500"/>
                    <a:pt x="1168400" y="2311400"/>
                    <a:pt x="1168400" y="2311400"/>
                  </a:cubicBezTo>
                  <a:cubicBezTo>
                    <a:pt x="1168400" y="2311400"/>
                    <a:pt x="1143000" y="2120900"/>
                    <a:pt x="1092200" y="2070100"/>
                  </a:cubicBezTo>
                  <a:cubicBezTo>
                    <a:pt x="1041400" y="2019300"/>
                    <a:pt x="1016000" y="1905000"/>
                    <a:pt x="584200" y="1905000"/>
                  </a:cubicBezTo>
                  <a:cubicBezTo>
                    <a:pt x="533400" y="1905000"/>
                    <a:pt x="469900" y="1930400"/>
                    <a:pt x="482600" y="1727200"/>
                  </a:cubicBezTo>
                  <a:cubicBezTo>
                    <a:pt x="495300" y="1663700"/>
                    <a:pt x="495300" y="1612900"/>
                    <a:pt x="609600" y="1612900"/>
                  </a:cubicBez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78" name="组合 77"/>
          <p:cNvGrpSpPr>
            <a:grpSpLocks noChangeAspect="1"/>
          </p:cNvGrpSpPr>
          <p:nvPr>
            <p:custDataLst>
              <p:tags r:id="rId14"/>
            </p:custDataLst>
          </p:nvPr>
        </p:nvGrpSpPr>
        <p:grpSpPr>
          <a:xfrm>
            <a:off x="2258943" y="3755003"/>
            <a:ext cx="260312" cy="406400"/>
            <a:chOff x="7668902" y="1161573"/>
            <a:chExt cx="1206752" cy="1883981"/>
          </a:xfrm>
        </p:grpSpPr>
        <p:sp>
          <p:nvSpPr>
            <p:cNvPr id="79" name="任意多边形: 形状 52"/>
            <p:cNvSpPr/>
            <p:nvPr>
              <p:custDataLst>
                <p:tags r:id="rId15"/>
              </p:custDataLst>
            </p:nvPr>
          </p:nvSpPr>
          <p:spPr>
            <a:xfrm>
              <a:off x="7668902" y="1266516"/>
              <a:ext cx="1206752" cy="1779038"/>
            </a:xfrm>
            <a:custGeom>
              <a:avLst/>
              <a:gdLst>
                <a:gd name="connsiteX0" fmla="*/ 684478 w 1206752"/>
                <a:gd name="connsiteY0" fmla="*/ 532642 h 1779038"/>
                <a:gd name="connsiteX1" fmla="*/ 202809 w 1206752"/>
                <a:gd name="connsiteY1" fmla="*/ 956302 h 1779038"/>
                <a:gd name="connsiteX2" fmla="*/ 526616 w 1206752"/>
                <a:gd name="connsiteY2" fmla="*/ 1054277 h 1779038"/>
                <a:gd name="connsiteX3" fmla="*/ 1083331 w 1206752"/>
                <a:gd name="connsiteY3" fmla="*/ 1242 h 1779038"/>
                <a:gd name="connsiteX4" fmla="*/ 1159694 w 1206752"/>
                <a:gd name="connsiteY4" fmla="*/ 21907 h 1779038"/>
                <a:gd name="connsiteX5" fmla="*/ 1206426 w 1206752"/>
                <a:gd name="connsiteY5" fmla="*/ 62249 h 1779038"/>
                <a:gd name="connsiteX6" fmla="*/ 879801 w 1206752"/>
                <a:gd name="connsiteY6" fmla="*/ 1141478 h 1779038"/>
                <a:gd name="connsiteX7" fmla="*/ 987737 w 1206752"/>
                <a:gd name="connsiteY7" fmla="*/ 1174115 h 1779038"/>
                <a:gd name="connsiteX8" fmla="*/ 1010977 w 1206752"/>
                <a:gd name="connsiteY8" fmla="*/ 1226987 h 1779038"/>
                <a:gd name="connsiteX9" fmla="*/ 978340 w 1206752"/>
                <a:gd name="connsiteY9" fmla="*/ 1334922 h 1779038"/>
                <a:gd name="connsiteX10" fmla="*/ 954911 w 1206752"/>
                <a:gd name="connsiteY10" fmla="*/ 1347451 h 1779038"/>
                <a:gd name="connsiteX11" fmla="*/ 930919 w 1206752"/>
                <a:gd name="connsiteY11" fmla="*/ 1340184 h 1779038"/>
                <a:gd name="connsiteX12" fmla="*/ 828997 w 1206752"/>
                <a:gd name="connsiteY12" fmla="*/ 1309363 h 1779038"/>
                <a:gd name="connsiteX13" fmla="*/ 767293 w 1206752"/>
                <a:gd name="connsiteY13" fmla="*/ 1513207 h 1779038"/>
                <a:gd name="connsiteX14" fmla="*/ 766604 w 1206752"/>
                <a:gd name="connsiteY14" fmla="*/ 1558811 h 1779038"/>
                <a:gd name="connsiteX15" fmla="*/ 789845 w 1206752"/>
                <a:gd name="connsiteY15" fmla="*/ 1611683 h 1779038"/>
                <a:gd name="connsiteX16" fmla="*/ 805130 w 1206752"/>
                <a:gd name="connsiteY16" fmla="*/ 1734152 h 1779038"/>
                <a:gd name="connsiteX17" fmla="*/ 772618 w 1206752"/>
                <a:gd name="connsiteY17" fmla="*/ 1776687 h 1779038"/>
                <a:gd name="connsiteX18" fmla="*/ 280989 w 1206752"/>
                <a:gd name="connsiteY18" fmla="*/ 1627908 h 1779038"/>
                <a:gd name="connsiteX19" fmla="*/ 268523 w 1206752"/>
                <a:gd name="connsiteY19" fmla="*/ 1538891 h 1779038"/>
                <a:gd name="connsiteX20" fmla="*/ 347892 w 1206752"/>
                <a:gd name="connsiteY20" fmla="*/ 1471298 h 1779038"/>
                <a:gd name="connsiteX21" fmla="*/ 378587 w 1206752"/>
                <a:gd name="connsiteY21" fmla="*/ 1434776 h 1779038"/>
                <a:gd name="connsiteX22" fmla="*/ 451192 w 1206752"/>
                <a:gd name="connsiteY22" fmla="*/ 1194976 h 1779038"/>
                <a:gd name="connsiteX23" fmla="*/ 31478 w 1206752"/>
                <a:gd name="connsiteY23" fmla="*/ 1067934 h 1779038"/>
                <a:gd name="connsiteX24" fmla="*/ 4604 w 1206752"/>
                <a:gd name="connsiteY24" fmla="*/ 1027090 h 1779038"/>
                <a:gd name="connsiteX25" fmla="*/ 59042 w 1206752"/>
                <a:gd name="connsiteY25" fmla="*/ 847240 h 1779038"/>
                <a:gd name="connsiteX26" fmla="*/ 618263 w 1206752"/>
                <a:gd name="connsiteY26" fmla="*/ 362000 h 1779038"/>
                <a:gd name="connsiteX27" fmla="*/ 1010914 w 1206752"/>
                <a:gd name="connsiteY27" fmla="*/ 16143 h 1779038"/>
                <a:gd name="connsiteX28" fmla="*/ 1083331 w 1206752"/>
                <a:gd name="connsiteY28" fmla="*/ 1242 h 177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52" h="1779038">
                  <a:moveTo>
                    <a:pt x="684478" y="532642"/>
                  </a:moveTo>
                  <a:lnTo>
                    <a:pt x="202809" y="956302"/>
                  </a:lnTo>
                  <a:lnTo>
                    <a:pt x="526616" y="1054277"/>
                  </a:lnTo>
                  <a:close/>
                  <a:moveTo>
                    <a:pt x="1083331" y="1242"/>
                  </a:moveTo>
                  <a:cubicBezTo>
                    <a:pt x="1107699" y="4523"/>
                    <a:pt x="1132726" y="13732"/>
                    <a:pt x="1159694" y="21907"/>
                  </a:cubicBezTo>
                  <a:cubicBezTo>
                    <a:pt x="1213692" y="38257"/>
                    <a:pt x="1206426" y="62249"/>
                    <a:pt x="1206426" y="62249"/>
                  </a:cubicBezTo>
                  <a:lnTo>
                    <a:pt x="879801" y="1141478"/>
                  </a:lnTo>
                  <a:cubicBezTo>
                    <a:pt x="879801" y="1141478"/>
                    <a:pt x="951778" y="1163218"/>
                    <a:pt x="987737" y="1174115"/>
                  </a:cubicBezTo>
                  <a:cubicBezTo>
                    <a:pt x="1023694" y="1185015"/>
                    <a:pt x="1010977" y="1226987"/>
                    <a:pt x="1010977" y="1226987"/>
                  </a:cubicBezTo>
                  <a:cubicBezTo>
                    <a:pt x="1010977" y="1226987"/>
                    <a:pt x="985607" y="1310930"/>
                    <a:pt x="978340" y="1334922"/>
                  </a:cubicBezTo>
                  <a:cubicBezTo>
                    <a:pt x="966876" y="1351084"/>
                    <a:pt x="954911" y="1347451"/>
                    <a:pt x="954911" y="1347451"/>
                  </a:cubicBezTo>
                  <a:lnTo>
                    <a:pt x="930919" y="1340184"/>
                  </a:lnTo>
                  <a:lnTo>
                    <a:pt x="828997" y="1309363"/>
                  </a:lnTo>
                  <a:lnTo>
                    <a:pt x="767293" y="1513207"/>
                  </a:lnTo>
                  <a:cubicBezTo>
                    <a:pt x="767293" y="1513207"/>
                    <a:pt x="764223" y="1545030"/>
                    <a:pt x="766604" y="1558811"/>
                  </a:cubicBezTo>
                  <a:cubicBezTo>
                    <a:pt x="769485" y="1592451"/>
                    <a:pt x="789845" y="1611683"/>
                    <a:pt x="789845" y="1611683"/>
                  </a:cubicBezTo>
                  <a:cubicBezTo>
                    <a:pt x="834134" y="1638244"/>
                    <a:pt x="823296" y="1674201"/>
                    <a:pt x="805130" y="1734152"/>
                  </a:cubicBezTo>
                  <a:cubicBezTo>
                    <a:pt x="786963" y="1794102"/>
                    <a:pt x="772618" y="1776687"/>
                    <a:pt x="772618" y="1776687"/>
                  </a:cubicBezTo>
                  <a:lnTo>
                    <a:pt x="280989" y="1627908"/>
                  </a:lnTo>
                  <a:cubicBezTo>
                    <a:pt x="233004" y="1613374"/>
                    <a:pt x="254115" y="1587064"/>
                    <a:pt x="268523" y="1538891"/>
                  </a:cubicBezTo>
                  <a:cubicBezTo>
                    <a:pt x="283056" y="1490968"/>
                    <a:pt x="318450" y="1482010"/>
                    <a:pt x="347892" y="1471298"/>
                  </a:cubicBezTo>
                  <a:cubicBezTo>
                    <a:pt x="377335" y="1460586"/>
                    <a:pt x="378587" y="1434776"/>
                    <a:pt x="378587" y="1434776"/>
                  </a:cubicBezTo>
                  <a:lnTo>
                    <a:pt x="451192" y="1194976"/>
                  </a:lnTo>
                  <a:cubicBezTo>
                    <a:pt x="451192" y="1194976"/>
                    <a:pt x="79463" y="1082467"/>
                    <a:pt x="31478" y="1067934"/>
                  </a:cubicBezTo>
                  <a:cubicBezTo>
                    <a:pt x="-16445" y="1053463"/>
                    <a:pt x="4604" y="1027090"/>
                    <a:pt x="4604" y="1027090"/>
                  </a:cubicBezTo>
                  <a:lnTo>
                    <a:pt x="59042" y="847240"/>
                  </a:lnTo>
                  <a:lnTo>
                    <a:pt x="618263" y="362000"/>
                  </a:lnTo>
                  <a:cubicBezTo>
                    <a:pt x="618263" y="362000"/>
                    <a:pt x="964620" y="61059"/>
                    <a:pt x="1010914" y="16143"/>
                  </a:cubicBezTo>
                  <a:cubicBezTo>
                    <a:pt x="1035251" y="608"/>
                    <a:pt x="1058962" y="-2039"/>
                    <a:pt x="1083331" y="1242"/>
                  </a:cubicBez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80" name="任意多边形: 形状 51"/>
            <p:cNvSpPr/>
            <p:nvPr>
              <p:custDataLst>
                <p:tags r:id="rId16"/>
              </p:custDataLst>
            </p:nvPr>
          </p:nvSpPr>
          <p:spPr>
            <a:xfrm>
              <a:off x="7709950" y="1161573"/>
              <a:ext cx="1022488" cy="1792947"/>
            </a:xfrm>
            <a:custGeom>
              <a:avLst/>
              <a:gdLst>
                <a:gd name="connsiteX0" fmla="*/ 508808 w 1022488"/>
                <a:gd name="connsiteY0" fmla="*/ 626749 h 1792947"/>
                <a:gd name="connsiteX1" fmla="*/ 170531 w 1022488"/>
                <a:gd name="connsiteY1" fmla="*/ 1171751 h 1792947"/>
                <a:gd name="connsiteX2" fmla="*/ 508808 w 1022488"/>
                <a:gd name="connsiteY2" fmla="*/ 1171751 h 1792947"/>
                <a:gd name="connsiteX3" fmla="*/ 815763 w 1022488"/>
                <a:gd name="connsiteY3" fmla="*/ 310 h 1792947"/>
                <a:gd name="connsiteX4" fmla="*/ 872142 w 1022488"/>
                <a:gd name="connsiteY4" fmla="*/ 25368 h 1792947"/>
                <a:gd name="connsiteX5" fmla="*/ 872142 w 1022488"/>
                <a:gd name="connsiteY5" fmla="*/ 1152958 h 1792947"/>
                <a:gd name="connsiteX6" fmla="*/ 984901 w 1022488"/>
                <a:gd name="connsiteY6" fmla="*/ 1152958 h 1792947"/>
                <a:gd name="connsiteX7" fmla="*/ 1022488 w 1022488"/>
                <a:gd name="connsiteY7" fmla="*/ 1196808 h 1792947"/>
                <a:gd name="connsiteX8" fmla="*/ 1022488 w 1022488"/>
                <a:gd name="connsiteY8" fmla="*/ 1309567 h 1792947"/>
                <a:gd name="connsiteX9" fmla="*/ 1003694 w 1022488"/>
                <a:gd name="connsiteY9" fmla="*/ 1328360 h 1792947"/>
                <a:gd name="connsiteX10" fmla="*/ 978637 w 1022488"/>
                <a:gd name="connsiteY10" fmla="*/ 1328360 h 1792947"/>
                <a:gd name="connsiteX11" fmla="*/ 872142 w 1022488"/>
                <a:gd name="connsiteY11" fmla="*/ 1328360 h 1792947"/>
                <a:gd name="connsiteX12" fmla="*/ 872142 w 1022488"/>
                <a:gd name="connsiteY12" fmla="*/ 1541349 h 1792947"/>
                <a:gd name="connsiteX13" fmla="*/ 884671 w 1022488"/>
                <a:gd name="connsiteY13" fmla="*/ 1585200 h 1792947"/>
                <a:gd name="connsiteX14" fmla="*/ 922257 w 1022488"/>
                <a:gd name="connsiteY14" fmla="*/ 1629051 h 1792947"/>
                <a:gd name="connsiteX15" fmla="*/ 972372 w 1022488"/>
                <a:gd name="connsiteY15" fmla="*/ 1741810 h 1792947"/>
                <a:gd name="connsiteX16" fmla="*/ 953579 w 1022488"/>
                <a:gd name="connsiteY16" fmla="*/ 1791925 h 1792947"/>
                <a:gd name="connsiteX17" fmla="*/ 439900 w 1022488"/>
                <a:gd name="connsiteY17" fmla="*/ 1791925 h 1792947"/>
                <a:gd name="connsiteX18" fmla="*/ 402314 w 1022488"/>
                <a:gd name="connsiteY18" fmla="*/ 1710488 h 1792947"/>
                <a:gd name="connsiteX19" fmla="*/ 458693 w 1022488"/>
                <a:gd name="connsiteY19" fmla="*/ 1622787 h 1792947"/>
                <a:gd name="connsiteX20" fmla="*/ 477486 w 1022488"/>
                <a:gd name="connsiteY20" fmla="*/ 1578936 h 1792947"/>
                <a:gd name="connsiteX21" fmla="*/ 477486 w 1022488"/>
                <a:gd name="connsiteY21" fmla="*/ 1328360 h 1792947"/>
                <a:gd name="connsiteX22" fmla="*/ 38979 w 1022488"/>
                <a:gd name="connsiteY22" fmla="*/ 1328360 h 1792947"/>
                <a:gd name="connsiteX23" fmla="*/ 1393 w 1022488"/>
                <a:gd name="connsiteY23" fmla="*/ 1297038 h 1792947"/>
                <a:gd name="connsiteX24" fmla="*/ 1393 w 1022488"/>
                <a:gd name="connsiteY24" fmla="*/ 1109107 h 1792947"/>
                <a:gd name="connsiteX25" fmla="*/ 396049 w 1022488"/>
                <a:gd name="connsiteY25" fmla="*/ 482668 h 1792947"/>
                <a:gd name="connsiteX26" fmla="*/ 671682 w 1022488"/>
                <a:gd name="connsiteY26" fmla="*/ 37897 h 1792947"/>
                <a:gd name="connsiteX27" fmla="*/ 815763 w 1022488"/>
                <a:gd name="connsiteY27" fmla="*/ 310 h 179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22488" h="1792947">
                  <a:moveTo>
                    <a:pt x="508808" y="626749"/>
                  </a:moveTo>
                  <a:lnTo>
                    <a:pt x="170531" y="1171751"/>
                  </a:lnTo>
                  <a:lnTo>
                    <a:pt x="508808" y="1171751"/>
                  </a:lnTo>
                  <a:close/>
                  <a:moveTo>
                    <a:pt x="815763" y="310"/>
                  </a:moveTo>
                  <a:cubicBezTo>
                    <a:pt x="872142" y="310"/>
                    <a:pt x="872142" y="25368"/>
                    <a:pt x="872142" y="25368"/>
                  </a:cubicBezTo>
                  <a:lnTo>
                    <a:pt x="872142" y="1152958"/>
                  </a:lnTo>
                  <a:cubicBezTo>
                    <a:pt x="872142" y="1152958"/>
                    <a:pt x="947315" y="1152958"/>
                    <a:pt x="984901" y="1152958"/>
                  </a:cubicBezTo>
                  <a:cubicBezTo>
                    <a:pt x="1022488" y="1152958"/>
                    <a:pt x="1022488" y="1196808"/>
                    <a:pt x="1022488" y="1196808"/>
                  </a:cubicBezTo>
                  <a:cubicBezTo>
                    <a:pt x="1022488" y="1196808"/>
                    <a:pt x="1022488" y="1284510"/>
                    <a:pt x="1022488" y="1309567"/>
                  </a:cubicBezTo>
                  <a:cubicBezTo>
                    <a:pt x="1016223" y="1328360"/>
                    <a:pt x="1003694" y="1328360"/>
                    <a:pt x="1003694" y="1328360"/>
                  </a:cubicBezTo>
                  <a:lnTo>
                    <a:pt x="978637" y="1328360"/>
                  </a:lnTo>
                  <a:lnTo>
                    <a:pt x="872142" y="1328360"/>
                  </a:lnTo>
                  <a:lnTo>
                    <a:pt x="872142" y="1541349"/>
                  </a:lnTo>
                  <a:cubicBezTo>
                    <a:pt x="872142" y="1541349"/>
                    <a:pt x="878407" y="1572671"/>
                    <a:pt x="884671" y="1585200"/>
                  </a:cubicBezTo>
                  <a:cubicBezTo>
                    <a:pt x="897200" y="1616522"/>
                    <a:pt x="922257" y="1629051"/>
                    <a:pt x="922257" y="1629051"/>
                  </a:cubicBezTo>
                  <a:cubicBezTo>
                    <a:pt x="972372" y="1641580"/>
                    <a:pt x="972372" y="1679166"/>
                    <a:pt x="972372" y="1741810"/>
                  </a:cubicBezTo>
                  <a:cubicBezTo>
                    <a:pt x="972372" y="1804454"/>
                    <a:pt x="953579" y="1791925"/>
                    <a:pt x="953579" y="1791925"/>
                  </a:cubicBezTo>
                  <a:lnTo>
                    <a:pt x="439900" y="1791925"/>
                  </a:lnTo>
                  <a:cubicBezTo>
                    <a:pt x="389785" y="1791925"/>
                    <a:pt x="402314" y="1760603"/>
                    <a:pt x="402314" y="1710488"/>
                  </a:cubicBezTo>
                  <a:cubicBezTo>
                    <a:pt x="402314" y="1660373"/>
                    <a:pt x="433636" y="1641580"/>
                    <a:pt x="458693" y="1622787"/>
                  </a:cubicBezTo>
                  <a:cubicBezTo>
                    <a:pt x="483751" y="1603993"/>
                    <a:pt x="477486" y="1578936"/>
                    <a:pt x="477486" y="1578936"/>
                  </a:cubicBezTo>
                  <a:lnTo>
                    <a:pt x="477486" y="1328360"/>
                  </a:lnTo>
                  <a:cubicBezTo>
                    <a:pt x="477486" y="1328360"/>
                    <a:pt x="89094" y="1328360"/>
                    <a:pt x="38979" y="1328360"/>
                  </a:cubicBezTo>
                  <a:cubicBezTo>
                    <a:pt x="-11136" y="1328360"/>
                    <a:pt x="1393" y="1297038"/>
                    <a:pt x="1393" y="1297038"/>
                  </a:cubicBezTo>
                  <a:lnTo>
                    <a:pt x="1393" y="1109107"/>
                  </a:lnTo>
                  <a:lnTo>
                    <a:pt x="396049" y="482668"/>
                  </a:lnTo>
                  <a:cubicBezTo>
                    <a:pt x="396049" y="482668"/>
                    <a:pt x="640360" y="94276"/>
                    <a:pt x="671682" y="37897"/>
                  </a:cubicBezTo>
                  <a:cubicBezTo>
                    <a:pt x="709268" y="-5954"/>
                    <a:pt x="759383" y="310"/>
                    <a:pt x="815763" y="310"/>
                  </a:cubicBez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grpSp>
      <p:grpSp>
        <p:nvGrpSpPr>
          <p:cNvPr id="81" name="组合 80"/>
          <p:cNvGrpSpPr>
            <a:grpSpLocks noChangeAspect="1"/>
          </p:cNvGrpSpPr>
          <p:nvPr>
            <p:custDataLst>
              <p:tags r:id="rId17"/>
            </p:custDataLst>
          </p:nvPr>
        </p:nvGrpSpPr>
        <p:grpSpPr>
          <a:xfrm>
            <a:off x="2251974" y="4529068"/>
            <a:ext cx="274250" cy="406400"/>
            <a:chOff x="9783752" y="1155618"/>
            <a:chExt cx="1285548" cy="1905000"/>
          </a:xfrm>
        </p:grpSpPr>
        <p:sp>
          <p:nvSpPr>
            <p:cNvPr id="82" name="任意多边形: 形状 19"/>
            <p:cNvSpPr/>
            <p:nvPr>
              <p:custDataLst>
                <p:tags r:id="rId18"/>
              </p:custDataLst>
            </p:nvPr>
          </p:nvSpPr>
          <p:spPr>
            <a:xfrm>
              <a:off x="9783752" y="1155618"/>
              <a:ext cx="1285548" cy="1876347"/>
            </a:xfrm>
            <a:custGeom>
              <a:avLst/>
              <a:gdLst/>
              <a:ahLst/>
              <a:cxnLst/>
              <a:rect l="0" t="0" r="0" b="0"/>
              <a:pathLst>
                <a:path w="2541271" h="3709164">
                  <a:moveTo>
                    <a:pt x="1106424" y="11811"/>
                  </a:moveTo>
                  <a:lnTo>
                    <a:pt x="460756" y="1740154"/>
                  </a:lnTo>
                  <a:cubicBezTo>
                    <a:pt x="460756" y="1740154"/>
                    <a:pt x="406908" y="1829943"/>
                    <a:pt x="544195" y="1858518"/>
                  </a:cubicBezTo>
                  <a:cubicBezTo>
                    <a:pt x="604901" y="1877060"/>
                    <a:pt x="698500" y="1918716"/>
                    <a:pt x="756031" y="1816862"/>
                  </a:cubicBezTo>
                  <a:cubicBezTo>
                    <a:pt x="779272" y="1784096"/>
                    <a:pt x="922401" y="1575435"/>
                    <a:pt x="1087755" y="1599184"/>
                  </a:cubicBezTo>
                  <a:cubicBezTo>
                    <a:pt x="1112012" y="1606550"/>
                    <a:pt x="1236218" y="1591310"/>
                    <a:pt x="1324356" y="1737614"/>
                  </a:cubicBezTo>
                  <a:cubicBezTo>
                    <a:pt x="1332865" y="1753489"/>
                    <a:pt x="1358138" y="1800987"/>
                    <a:pt x="1349121" y="1917700"/>
                  </a:cubicBezTo>
                  <a:cubicBezTo>
                    <a:pt x="1340104" y="2034413"/>
                    <a:pt x="1323721" y="2175510"/>
                    <a:pt x="1285748" y="2256790"/>
                  </a:cubicBezTo>
                  <a:cubicBezTo>
                    <a:pt x="1256157" y="2353945"/>
                    <a:pt x="1160018" y="2669921"/>
                    <a:pt x="1160018" y="2669921"/>
                  </a:cubicBezTo>
                  <a:lnTo>
                    <a:pt x="1026922" y="3107309"/>
                  </a:lnTo>
                  <a:cubicBezTo>
                    <a:pt x="1026922" y="3107309"/>
                    <a:pt x="983615" y="3293237"/>
                    <a:pt x="864235" y="3336544"/>
                  </a:cubicBezTo>
                  <a:cubicBezTo>
                    <a:pt x="820420" y="3349752"/>
                    <a:pt x="632841" y="3398901"/>
                    <a:pt x="524003" y="3233039"/>
                  </a:cubicBezTo>
                  <a:cubicBezTo>
                    <a:pt x="506095" y="3161157"/>
                    <a:pt x="461138" y="3134233"/>
                    <a:pt x="553085" y="2963164"/>
                  </a:cubicBezTo>
                  <a:cubicBezTo>
                    <a:pt x="645034" y="2791968"/>
                    <a:pt x="675640" y="2734945"/>
                    <a:pt x="660400" y="2610866"/>
                  </a:cubicBezTo>
                  <a:cubicBezTo>
                    <a:pt x="645033" y="2486787"/>
                    <a:pt x="570103" y="2384298"/>
                    <a:pt x="444881" y="2359407"/>
                  </a:cubicBezTo>
                  <a:cubicBezTo>
                    <a:pt x="319659" y="2334515"/>
                    <a:pt x="247904" y="2352548"/>
                    <a:pt x="157480" y="2431289"/>
                  </a:cubicBezTo>
                  <a:cubicBezTo>
                    <a:pt x="118364" y="2472436"/>
                    <a:pt x="1143" y="2596135"/>
                    <a:pt x="0" y="2861310"/>
                  </a:cubicBezTo>
                  <a:cubicBezTo>
                    <a:pt x="2159" y="2941574"/>
                    <a:pt x="20066" y="3013457"/>
                    <a:pt x="20066" y="3013457"/>
                  </a:cubicBezTo>
                  <a:cubicBezTo>
                    <a:pt x="20066" y="3013457"/>
                    <a:pt x="74931" y="3269108"/>
                    <a:pt x="207010" y="3402204"/>
                  </a:cubicBezTo>
                  <a:cubicBezTo>
                    <a:pt x="236093" y="3437637"/>
                    <a:pt x="380238" y="3574416"/>
                    <a:pt x="639065" y="3639948"/>
                  </a:cubicBezTo>
                  <a:cubicBezTo>
                    <a:pt x="724154" y="3665856"/>
                    <a:pt x="910082" y="3709163"/>
                    <a:pt x="1106044" y="3675889"/>
                  </a:cubicBezTo>
                  <a:cubicBezTo>
                    <a:pt x="1302005" y="3642615"/>
                    <a:pt x="1504316" y="3544952"/>
                    <a:pt x="1630045" y="3437129"/>
                  </a:cubicBezTo>
                  <a:cubicBezTo>
                    <a:pt x="1755775" y="3329433"/>
                    <a:pt x="1919605" y="3140330"/>
                    <a:pt x="1990853" y="2949576"/>
                  </a:cubicBezTo>
                  <a:cubicBezTo>
                    <a:pt x="2062226" y="2758822"/>
                    <a:pt x="2117599" y="2576577"/>
                    <a:pt x="2117091" y="2403857"/>
                  </a:cubicBezTo>
                  <a:cubicBezTo>
                    <a:pt x="2116578" y="2231136"/>
                    <a:pt x="2117599" y="1965960"/>
                    <a:pt x="1913256" y="1678052"/>
                  </a:cubicBezTo>
                  <a:cubicBezTo>
                    <a:pt x="1846708" y="1591437"/>
                    <a:pt x="1738885" y="1465708"/>
                    <a:pt x="1466851" y="1356361"/>
                  </a:cubicBezTo>
                  <a:cubicBezTo>
                    <a:pt x="1406145" y="1337818"/>
                    <a:pt x="1220217" y="1294512"/>
                    <a:pt x="1096011" y="1309879"/>
                  </a:cubicBezTo>
                  <a:cubicBezTo>
                    <a:pt x="971932" y="1325246"/>
                    <a:pt x="927990" y="1338454"/>
                    <a:pt x="927990" y="1338454"/>
                  </a:cubicBezTo>
                  <a:lnTo>
                    <a:pt x="1160400" y="705612"/>
                  </a:lnTo>
                  <a:lnTo>
                    <a:pt x="2132331" y="1001523"/>
                  </a:lnTo>
                  <a:lnTo>
                    <a:pt x="2193037" y="1020065"/>
                  </a:lnTo>
                  <a:cubicBezTo>
                    <a:pt x="2193037" y="1020065"/>
                    <a:pt x="2250060" y="1050672"/>
                    <a:pt x="2288160" y="969392"/>
                  </a:cubicBezTo>
                  <a:cubicBezTo>
                    <a:pt x="2291843" y="957199"/>
                    <a:pt x="2514347" y="401067"/>
                    <a:pt x="2514347" y="401067"/>
                  </a:cubicBezTo>
                  <a:cubicBezTo>
                    <a:pt x="2514347" y="401067"/>
                    <a:pt x="2541270" y="356109"/>
                    <a:pt x="2431924" y="322835"/>
                  </a:cubicBezTo>
                  <a:cubicBezTo>
                    <a:pt x="2322577" y="289560"/>
                    <a:pt x="2302003" y="270002"/>
                    <a:pt x="2219072" y="324358"/>
                  </a:cubicBezTo>
                  <a:cubicBezTo>
                    <a:pt x="2191131" y="329057"/>
                    <a:pt x="2191131" y="329057"/>
                    <a:pt x="2057400" y="288417"/>
                  </a:cubicBezTo>
                  <a:cubicBezTo>
                    <a:pt x="1923797" y="247777"/>
                    <a:pt x="1231265" y="36957"/>
                    <a:pt x="1231265" y="36957"/>
                  </a:cubicBezTo>
                  <a:lnTo>
                    <a:pt x="1109726" y="0"/>
                  </a:ln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4" name="任意多边形: 形状 20"/>
            <p:cNvSpPr/>
            <p:nvPr>
              <p:custDataLst>
                <p:tags r:id="rId19"/>
              </p:custDataLst>
            </p:nvPr>
          </p:nvSpPr>
          <p:spPr>
            <a:xfrm>
              <a:off x="9811442" y="1178232"/>
              <a:ext cx="1021507" cy="1882386"/>
            </a:xfrm>
            <a:custGeom>
              <a:avLst/>
              <a:gdLst/>
              <a:ahLst/>
              <a:cxnLst/>
              <a:rect l="0" t="0" r="0" b="0"/>
              <a:pathLst>
                <a:path w="2019314" h="3721101">
                  <a:moveTo>
                    <a:pt x="304800" y="101600"/>
                  </a:moveTo>
                  <a:lnTo>
                    <a:pt x="190500" y="1943100"/>
                  </a:lnTo>
                  <a:cubicBezTo>
                    <a:pt x="190500" y="1943100"/>
                    <a:pt x="165100" y="2044700"/>
                    <a:pt x="304800" y="2032000"/>
                  </a:cubicBezTo>
                  <a:cubicBezTo>
                    <a:pt x="368300" y="2032000"/>
                    <a:pt x="469900" y="2044700"/>
                    <a:pt x="495300" y="1930400"/>
                  </a:cubicBezTo>
                  <a:cubicBezTo>
                    <a:pt x="508000" y="1892300"/>
                    <a:pt x="584200" y="1651000"/>
                    <a:pt x="749300" y="1625600"/>
                  </a:cubicBezTo>
                  <a:cubicBezTo>
                    <a:pt x="774700" y="1625600"/>
                    <a:pt x="889000" y="1574800"/>
                    <a:pt x="1016000" y="1689100"/>
                  </a:cubicBezTo>
                  <a:cubicBezTo>
                    <a:pt x="1028700" y="1701800"/>
                    <a:pt x="1066800" y="1739900"/>
                    <a:pt x="1092200" y="1854200"/>
                  </a:cubicBezTo>
                  <a:cubicBezTo>
                    <a:pt x="1117602" y="1968500"/>
                    <a:pt x="1143000" y="2108200"/>
                    <a:pt x="1130300" y="2197100"/>
                  </a:cubicBezTo>
                  <a:cubicBezTo>
                    <a:pt x="1130300" y="2298700"/>
                    <a:pt x="1130300" y="2628900"/>
                    <a:pt x="1130300" y="2628900"/>
                  </a:cubicBezTo>
                  <a:lnTo>
                    <a:pt x="1130300" y="3086100"/>
                  </a:lnTo>
                  <a:cubicBezTo>
                    <a:pt x="1130300" y="3086100"/>
                    <a:pt x="1143000" y="3276600"/>
                    <a:pt x="1041400" y="3352800"/>
                  </a:cubicBezTo>
                  <a:cubicBezTo>
                    <a:pt x="1003300" y="3378200"/>
                    <a:pt x="838200" y="3479800"/>
                    <a:pt x="685800" y="3352800"/>
                  </a:cubicBezTo>
                  <a:cubicBezTo>
                    <a:pt x="647700" y="3289300"/>
                    <a:pt x="596900" y="3276600"/>
                    <a:pt x="635000" y="3086100"/>
                  </a:cubicBezTo>
                  <a:cubicBezTo>
                    <a:pt x="673100" y="2895600"/>
                    <a:pt x="685800" y="2832100"/>
                    <a:pt x="635000" y="2717800"/>
                  </a:cubicBezTo>
                  <a:cubicBezTo>
                    <a:pt x="584205" y="2603498"/>
                    <a:pt x="482600" y="2527300"/>
                    <a:pt x="355600" y="2540000"/>
                  </a:cubicBezTo>
                  <a:cubicBezTo>
                    <a:pt x="228600" y="2552699"/>
                    <a:pt x="165100" y="2590800"/>
                    <a:pt x="101600" y="2692400"/>
                  </a:cubicBezTo>
                  <a:cubicBezTo>
                    <a:pt x="76200" y="2743200"/>
                    <a:pt x="0" y="2895600"/>
                    <a:pt x="76200" y="3149600"/>
                  </a:cubicBezTo>
                  <a:cubicBezTo>
                    <a:pt x="101600" y="3225800"/>
                    <a:pt x="139700" y="3289300"/>
                    <a:pt x="139700" y="3289300"/>
                  </a:cubicBezTo>
                  <a:cubicBezTo>
                    <a:pt x="139700" y="3289300"/>
                    <a:pt x="266700" y="3517900"/>
                    <a:pt x="431800" y="3606800"/>
                  </a:cubicBezTo>
                  <a:cubicBezTo>
                    <a:pt x="469900" y="3632200"/>
                    <a:pt x="647700" y="3721100"/>
                    <a:pt x="914400" y="3708400"/>
                  </a:cubicBezTo>
                  <a:cubicBezTo>
                    <a:pt x="1003300" y="3708400"/>
                    <a:pt x="1193800" y="3695700"/>
                    <a:pt x="1371600" y="3606800"/>
                  </a:cubicBezTo>
                  <a:cubicBezTo>
                    <a:pt x="1549392" y="3517884"/>
                    <a:pt x="1714500" y="3365500"/>
                    <a:pt x="1803400" y="3225800"/>
                  </a:cubicBezTo>
                  <a:cubicBezTo>
                    <a:pt x="1892297" y="3086098"/>
                    <a:pt x="1993900" y="2857500"/>
                    <a:pt x="2006600" y="2654300"/>
                  </a:cubicBezTo>
                  <a:cubicBezTo>
                    <a:pt x="2019313" y="2451101"/>
                    <a:pt x="2019300" y="2260600"/>
                    <a:pt x="1968500" y="2095500"/>
                  </a:cubicBezTo>
                  <a:cubicBezTo>
                    <a:pt x="1917708" y="1930398"/>
                    <a:pt x="1841500" y="1676400"/>
                    <a:pt x="1562100" y="1460500"/>
                  </a:cubicBezTo>
                  <a:cubicBezTo>
                    <a:pt x="1473200" y="1397000"/>
                    <a:pt x="1333500" y="1308100"/>
                    <a:pt x="1041400" y="1282700"/>
                  </a:cubicBezTo>
                  <a:cubicBezTo>
                    <a:pt x="977900" y="1282700"/>
                    <a:pt x="787400" y="1295400"/>
                    <a:pt x="673100" y="1346200"/>
                  </a:cubicBezTo>
                  <a:cubicBezTo>
                    <a:pt x="558798" y="1396995"/>
                    <a:pt x="520700" y="1422400"/>
                    <a:pt x="520700" y="1422400"/>
                  </a:cubicBezTo>
                  <a:lnTo>
                    <a:pt x="558800" y="749300"/>
                  </a:lnTo>
                  <a:lnTo>
                    <a:pt x="1574800" y="749300"/>
                  </a:lnTo>
                  <a:lnTo>
                    <a:pt x="1638300" y="749300"/>
                  </a:lnTo>
                  <a:cubicBezTo>
                    <a:pt x="1638300" y="749300"/>
                    <a:pt x="1701800" y="762000"/>
                    <a:pt x="1714500" y="673100"/>
                  </a:cubicBezTo>
                  <a:cubicBezTo>
                    <a:pt x="1714500" y="660400"/>
                    <a:pt x="1765300" y="63500"/>
                    <a:pt x="1765300" y="63500"/>
                  </a:cubicBezTo>
                  <a:cubicBezTo>
                    <a:pt x="1765300" y="63500"/>
                    <a:pt x="1778000" y="12700"/>
                    <a:pt x="1663700" y="12700"/>
                  </a:cubicBezTo>
                  <a:cubicBezTo>
                    <a:pt x="1549400" y="12700"/>
                    <a:pt x="1524000" y="0"/>
                    <a:pt x="1460500" y="76200"/>
                  </a:cubicBezTo>
                  <a:cubicBezTo>
                    <a:pt x="1435100" y="88900"/>
                    <a:pt x="1435100" y="88900"/>
                    <a:pt x="1295400" y="88900"/>
                  </a:cubicBezTo>
                  <a:cubicBezTo>
                    <a:pt x="1155700" y="88900"/>
                    <a:pt x="431800" y="88900"/>
                    <a:pt x="431800" y="88900"/>
                  </a:cubicBezTo>
                  <a:lnTo>
                    <a:pt x="304800" y="8890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5" name="文本框 84"/>
          <p:cNvSpPr txBox="1"/>
          <p:nvPr>
            <p:custDataLst>
              <p:tags r:id="rId20"/>
            </p:custDataLst>
          </p:nvPr>
        </p:nvSpPr>
        <p:spPr>
          <a:xfrm>
            <a:off x="2795499" y="1340098"/>
            <a:ext cx="7621524" cy="356616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数据库管理系统</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支持数据库管理系统运行的操作系统</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与数据库接口的高级语言及其编译系统</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以数据库管理系统为核心的应用开发工具</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为特定应用环境开发的数据库应用系统</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5159375" y="922020"/>
            <a:ext cx="1871980" cy="76200"/>
            <a:chOff x="8125" y="1452"/>
            <a:chExt cx="2948" cy="120"/>
          </a:xfrm>
        </p:grpSpPr>
        <p:sp>
          <p:nvSpPr>
            <p:cNvPr id="4" name="矩形 3"/>
            <p:cNvSpPr/>
            <p:nvPr>
              <p:custDataLst>
                <p:tags r:id="rId2"/>
              </p:custDataLst>
            </p:nvPr>
          </p:nvSpPr>
          <p:spPr>
            <a:xfrm flipV="1">
              <a:off x="8125" y="1452"/>
              <a:ext cx="2949"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8125" y="1452"/>
              <a:ext cx="726"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 name="Title 6"/>
          <p:cNvSpPr txBox="1"/>
          <p:nvPr>
            <p:custDataLst>
              <p:tags r:id="rId4"/>
            </p:custDataLst>
          </p:nvPr>
        </p:nvSpPr>
        <p:spPr>
          <a:xfrm>
            <a:off x="5159193" y="274955"/>
            <a:ext cx="182181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人 员</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6" name="组合 65"/>
          <p:cNvGrpSpPr/>
          <p:nvPr>
            <p:custDataLst>
              <p:tags r:id="rId5"/>
            </p:custDataLst>
          </p:nvPr>
        </p:nvGrpSpPr>
        <p:grpSpPr>
          <a:xfrm>
            <a:off x="2277745" y="1268730"/>
            <a:ext cx="7788910" cy="3034030"/>
            <a:chOff x="3587" y="1998"/>
            <a:chExt cx="12266" cy="4778"/>
          </a:xfrm>
        </p:grpSpPr>
        <p:sp>
          <p:nvSpPr>
            <p:cNvPr id="67" name="单圆角矩形 66"/>
            <p:cNvSpPr/>
            <p:nvPr>
              <p:custDataLst>
                <p:tags r:id="rId6"/>
              </p:custDataLst>
            </p:nvPr>
          </p:nvSpPr>
          <p:spPr>
            <a:xfrm>
              <a:off x="3587" y="1998"/>
              <a:ext cx="12058" cy="4571"/>
            </a:xfrm>
            <a:prstGeom prst="snipRoundRect">
              <a:avLst>
                <a:gd name="adj1" fmla="val 14916"/>
                <a:gd name="adj2" fmla="val 16667"/>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8" name="单圆角矩形 67"/>
            <p:cNvSpPr/>
            <p:nvPr>
              <p:custDataLst>
                <p:tags r:id="rId7"/>
              </p:custDataLst>
            </p:nvPr>
          </p:nvSpPr>
          <p:spPr>
            <a:xfrm>
              <a:off x="3794" y="2205"/>
              <a:ext cx="12058" cy="4571"/>
            </a:xfrm>
            <a:prstGeom prst="snipRoundRect">
              <a:avLst>
                <a:gd name="adj1" fmla="val 14940"/>
                <a:gd name="adj2" fmla="val 16667"/>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9" name="直角三角形 68"/>
            <p:cNvSpPr/>
            <p:nvPr>
              <p:custDataLst>
                <p:tags r:id="rId8"/>
              </p:custDataLst>
            </p:nvPr>
          </p:nvSpPr>
          <p:spPr>
            <a:xfrm rot="16200000">
              <a:off x="15481" y="6404"/>
              <a:ext cx="347" cy="398"/>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70" name="Title 6"/>
          <p:cNvSpPr txBox="1"/>
          <p:nvPr>
            <p:custDataLst>
              <p:tags r:id="rId9"/>
            </p:custDataLst>
          </p:nvPr>
        </p:nvSpPr>
        <p:spPr>
          <a:xfrm>
            <a:off x="2692011" y="1741723"/>
            <a:ext cx="7091535" cy="222059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474345" lvl="0" indent="-474345" algn="l" fontAlgn="ctr">
              <a:lnSpc>
                <a:spcPct val="130000"/>
              </a:lnSpc>
              <a:spcBef>
                <a:spcPts val="1200"/>
              </a:spcBef>
              <a:spcAft>
                <a:spcPts val="0"/>
              </a:spcAft>
              <a:buSzPct val="100000"/>
              <a:buFont typeface="Batang" panose="02030600000101010101" charset="-127"/>
              <a:buChar char="◈"/>
            </a:pPr>
            <a:r>
              <a:rPr lang="zh-CN" altLang="en-US" sz="2200"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数据库管理员</a:t>
            </a:r>
            <a:endParaRPr lang="zh-CN" altLang="en-US" sz="2200"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74345" lvl="0" indent="-474345" algn="l" fontAlgn="ctr">
              <a:lnSpc>
                <a:spcPct val="130000"/>
              </a:lnSpc>
              <a:spcBef>
                <a:spcPts val="1200"/>
              </a:spcBef>
              <a:spcAft>
                <a:spcPts val="0"/>
              </a:spcAft>
              <a:buSzPct val="100000"/>
              <a:buFont typeface="Batang" panose="02030600000101010101" charset="-127"/>
              <a:buChar char="◈"/>
            </a:pPr>
            <a:r>
              <a:rPr lang="zh-CN" altLang="en-US" sz="2200"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系统分析员和数据库设计人员</a:t>
            </a:r>
            <a:endParaRPr lang="zh-CN" altLang="en-US" sz="2200"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74345" lvl="0" indent="-474345" algn="l" fontAlgn="ctr">
              <a:lnSpc>
                <a:spcPct val="130000"/>
              </a:lnSpc>
              <a:spcBef>
                <a:spcPts val="1200"/>
              </a:spcBef>
              <a:spcAft>
                <a:spcPts val="0"/>
              </a:spcAft>
              <a:buSzPct val="100000"/>
              <a:buFont typeface="Batang" panose="02030600000101010101" charset="-127"/>
              <a:buChar char="◈"/>
            </a:pPr>
            <a:r>
              <a:rPr lang="zh-CN" altLang="en-US" sz="2200"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应用程序员</a:t>
            </a:r>
            <a:endParaRPr lang="zh-CN" altLang="en-US" sz="2200"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74345" lvl="0" indent="-474345" algn="l" fontAlgn="ctr">
              <a:lnSpc>
                <a:spcPct val="130000"/>
              </a:lnSpc>
              <a:spcBef>
                <a:spcPts val="1200"/>
              </a:spcBef>
              <a:spcAft>
                <a:spcPts val="0"/>
              </a:spcAft>
              <a:buSzPct val="100000"/>
              <a:buFont typeface="Batang" panose="02030600000101010101" charset="-127"/>
              <a:buChar char="◈"/>
            </a:pPr>
            <a:r>
              <a:rPr lang="zh-CN" altLang="en-US" sz="2200"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最终用户</a:t>
            </a:r>
            <a:endParaRPr lang="zh-CN" altLang="en-US" sz="2200" spc="16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custDataLst>
              <p:tags r:id="rId1"/>
            </p:custDataLst>
          </p:nvPr>
        </p:nvGrpSpPr>
        <p:grpSpPr>
          <a:xfrm>
            <a:off x="4869180" y="922020"/>
            <a:ext cx="2452370" cy="76200"/>
            <a:chOff x="7668" y="1452"/>
            <a:chExt cx="3862" cy="120"/>
          </a:xfrm>
        </p:grpSpPr>
        <p:sp>
          <p:nvSpPr>
            <p:cNvPr id="9" name="矩形 8"/>
            <p:cNvSpPr/>
            <p:nvPr>
              <p:custDataLst>
                <p:tags r:id="rId2"/>
              </p:custDataLst>
            </p:nvPr>
          </p:nvSpPr>
          <p:spPr>
            <a:xfrm flipV="1">
              <a:off x="7668" y="1452"/>
              <a:ext cx="3862"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7668" y="1452"/>
              <a:ext cx="950"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4869093" y="274955"/>
            <a:ext cx="113093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人 员</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354" name="Rectangle 1027"/>
          <p:cNvSpPr>
            <a:spLocks noGrp="1"/>
          </p:cNvSpPr>
          <p:nvPr>
            <p:ph idx="1"/>
          </p:nvPr>
        </p:nvSpPr>
        <p:spPr>
          <a:xfrm>
            <a:off x="4365940" y="5951052"/>
            <a:ext cx="3456627" cy="304856"/>
          </a:xfrm>
        </p:spPr>
        <p:txBody>
          <a:bodyPr vert="horz" wrap="square" lIns="91456" tIns="45728" rIns="91456" bIns="45728" anchor="t" anchorCtr="0">
            <a:normAutofit fontScale="90000" lnSpcReduction="20000"/>
          </a:bodyPr>
          <a:p>
            <a:pPr eaLnBrk="1" hangingPunct="1">
              <a:lnSpc>
                <a:spcPct val="80000"/>
              </a:lnSpc>
              <a:buNone/>
            </a:pPr>
            <a:r>
              <a:rPr lang="zh-CN" altLang="en-US" sz="1800" dirty="0"/>
              <a:t>各种人员的数据视图 </a:t>
            </a:r>
            <a:endParaRPr lang="zh-CN" altLang="en-US" sz="1800" dirty="0"/>
          </a:p>
        </p:txBody>
      </p:sp>
      <p:sp>
        <p:nvSpPr>
          <p:cNvPr id="100355" name="Rectangle 1029"/>
          <p:cNvSpPr/>
          <p:nvPr/>
        </p:nvSpPr>
        <p:spPr>
          <a:xfrm>
            <a:off x="2133502" y="1059467"/>
            <a:ext cx="8077107" cy="977265"/>
          </a:xfrm>
          <a:prstGeom prst="rect">
            <a:avLst/>
          </a:prstGeom>
          <a:noFill/>
          <a:ln w="25400">
            <a:noFill/>
          </a:ln>
        </p:spPr>
        <p:txBody>
          <a:bodyPr anchor="ctr" anchorCtr="0">
            <a:spAutoFit/>
          </a:bodyPr>
          <a:p>
            <a:pPr>
              <a:lnSpc>
                <a:spcPct val="120000"/>
              </a:lnSpc>
              <a:buFont typeface="Wingdings" panose="05000000000000000000" pitchFamily="2" charset="2"/>
              <a:buChar char="n"/>
            </a:pPr>
            <a:r>
              <a:rPr lang="zh-CN" altLang="en-US" b="1" dirty="0">
                <a:latin typeface="Arial" panose="020B0604020202020204" pitchFamily="34" charset="0"/>
                <a:ea typeface="宋体" panose="02010600030101010101" pitchFamily="2" charset="-122"/>
              </a:rPr>
              <a:t>不同的人员涉及不同的数据抽象级别，具有不同的数据视图，如下图所示</a:t>
            </a:r>
            <a:endParaRPr lang="zh-CN" altLang="en-US" b="1" dirty="0">
              <a:latin typeface="Arial" panose="020B0604020202020204" pitchFamily="34" charset="0"/>
              <a:ea typeface="宋体" panose="02010600030101010101" pitchFamily="2" charset="-122"/>
            </a:endParaRPr>
          </a:p>
        </p:txBody>
      </p:sp>
      <p:pic>
        <p:nvPicPr>
          <p:cNvPr id="100356" name="Picture 10" descr="C:\Users\hp\Documents\Fetion\202314472\temp\8c372cb507a0610f2153c395677ccc47.jpg"/>
          <p:cNvPicPr>
            <a:picLocks noChangeAspect="1"/>
          </p:cNvPicPr>
          <p:nvPr/>
        </p:nvPicPr>
        <p:blipFill>
          <a:blip r:embed="rId5"/>
          <a:stretch>
            <a:fillRect/>
          </a:stretch>
        </p:blipFill>
        <p:spPr>
          <a:xfrm>
            <a:off x="3430905" y="2205355"/>
            <a:ext cx="4605655" cy="31616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3479165" y="922020"/>
            <a:ext cx="5232400" cy="76200"/>
            <a:chOff x="5479" y="1452"/>
            <a:chExt cx="8240" cy="120"/>
          </a:xfrm>
        </p:grpSpPr>
        <p:sp>
          <p:nvSpPr>
            <p:cNvPr id="4" name="矩形 3"/>
            <p:cNvSpPr/>
            <p:nvPr>
              <p:custDataLst>
                <p:tags r:id="rId2"/>
              </p:custDataLst>
            </p:nvPr>
          </p:nvSpPr>
          <p:spPr>
            <a:xfrm flipV="1">
              <a:off x="5479" y="1452"/>
              <a:ext cx="8241"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5479" y="1452"/>
              <a:ext cx="202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 name="Title 6"/>
          <p:cNvSpPr txBox="1"/>
          <p:nvPr>
            <p:custDataLst>
              <p:tags r:id="rId4"/>
            </p:custDataLst>
          </p:nvPr>
        </p:nvSpPr>
        <p:spPr>
          <a:xfrm>
            <a:off x="3478966" y="274955"/>
            <a:ext cx="509143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数据库管理员（</a:t>
            </a: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DBA</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44" name="椭圆 243"/>
          <p:cNvSpPr/>
          <p:nvPr>
            <p:custDataLst>
              <p:tags r:id="rId5"/>
            </p:custDataLst>
          </p:nvPr>
        </p:nvSpPr>
        <p:spPr>
          <a:xfrm>
            <a:off x="1674178" y="2591435"/>
            <a:ext cx="8841105" cy="2432685"/>
          </a:xfrm>
          <a:prstGeom prst="ellipse">
            <a:avLst/>
          </a:prstGeom>
          <a:gradFill>
            <a:gsLst>
              <a:gs pos="9000">
                <a:schemeClr val="accent1">
                  <a:lumMod val="20000"/>
                  <a:lumOff val="80000"/>
                  <a:alpha val="15000"/>
                </a:schemeClr>
              </a:gs>
              <a:gs pos="100000">
                <a:schemeClr val="accent1">
                  <a:lumMod val="20000"/>
                  <a:lumOff val="8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245" name="椭圆 244"/>
          <p:cNvSpPr/>
          <p:nvPr>
            <p:custDataLst>
              <p:tags r:id="rId6"/>
            </p:custDataLst>
          </p:nvPr>
        </p:nvSpPr>
        <p:spPr>
          <a:xfrm>
            <a:off x="1590993" y="3832860"/>
            <a:ext cx="777240" cy="777240"/>
          </a:xfrm>
          <a:prstGeom prst="ellipse">
            <a:avLst/>
          </a:prstGeom>
          <a:gradFill>
            <a:gsLst>
              <a:gs pos="54000">
                <a:schemeClr val="accent1"/>
              </a:gs>
              <a:gs pos="0">
                <a:schemeClr val="accent1">
                  <a:lumMod val="60000"/>
                  <a:lumOff val="40000"/>
                </a:schemeClr>
              </a:gs>
              <a:gs pos="81000">
                <a:schemeClr val="accent1"/>
              </a:gs>
              <a:gs pos="100000">
                <a:schemeClr val="accent1"/>
              </a:gs>
            </a:gsLst>
            <a:lin ang="5400000" scaled="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578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sp>
        <p:nvSpPr>
          <p:cNvPr id="246" name="椭圆 245"/>
          <p:cNvSpPr/>
          <p:nvPr>
            <p:custDataLst>
              <p:tags r:id="rId7"/>
            </p:custDataLst>
          </p:nvPr>
        </p:nvSpPr>
        <p:spPr>
          <a:xfrm>
            <a:off x="2960053" y="2877185"/>
            <a:ext cx="6268720" cy="172466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247" name="椭圆 246"/>
          <p:cNvSpPr/>
          <p:nvPr>
            <p:custDataLst>
              <p:tags r:id="rId8"/>
            </p:custDataLst>
          </p:nvPr>
        </p:nvSpPr>
        <p:spPr>
          <a:xfrm>
            <a:off x="3759518" y="3097530"/>
            <a:ext cx="4667250" cy="1284605"/>
          </a:xfrm>
          <a:prstGeom prst="ellipse">
            <a:avLst/>
          </a:prstGeom>
          <a:gradFill>
            <a:gsLst>
              <a:gs pos="1000">
                <a:schemeClr val="accent1">
                  <a:lumMod val="20000"/>
                  <a:lumOff val="80000"/>
                  <a:alpha val="10000"/>
                </a:schemeClr>
              </a:gs>
              <a:gs pos="48000">
                <a:schemeClr val="accent1">
                  <a:lumMod val="20000"/>
                  <a:lumOff val="80000"/>
                  <a:alpha val="65000"/>
                </a:schemeClr>
              </a:gs>
              <a:gs pos="100000">
                <a:schemeClr val="accent1">
                  <a:alpha val="34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zh-CN" altLang="en-US" b="1">
                <a:solidFill>
                  <a:schemeClr val="accent1"/>
                </a:solidFill>
                <a:latin typeface="+mn-ea"/>
                <a:cs typeface="+mn-ea"/>
                <a:sym typeface="+mn-ea"/>
              </a:rPr>
              <a:t>具体职责 </a:t>
            </a:r>
            <a:endParaRPr lang="zh-CN" altLang="en-US" b="1">
              <a:solidFill>
                <a:schemeClr val="accent1"/>
              </a:solidFill>
              <a:latin typeface="+mn-ea"/>
              <a:cs typeface="+mn-ea"/>
              <a:sym typeface="+mn-ea"/>
            </a:endParaRPr>
          </a:p>
        </p:txBody>
      </p:sp>
      <p:sp>
        <p:nvSpPr>
          <p:cNvPr id="248" name="椭圆 247"/>
          <p:cNvSpPr/>
          <p:nvPr>
            <p:custDataLst>
              <p:tags r:id="rId9"/>
            </p:custDataLst>
          </p:nvPr>
        </p:nvSpPr>
        <p:spPr>
          <a:xfrm>
            <a:off x="5705793" y="4500245"/>
            <a:ext cx="777240" cy="777240"/>
          </a:xfrm>
          <a:prstGeom prst="ellipse">
            <a:avLst/>
          </a:prstGeom>
          <a:gradFill>
            <a:gsLst>
              <a:gs pos="54000">
                <a:schemeClr val="accent1"/>
              </a:gs>
              <a:gs pos="0">
                <a:schemeClr val="accent1">
                  <a:lumMod val="60000"/>
                  <a:lumOff val="40000"/>
                </a:schemeClr>
              </a:gs>
              <a:gs pos="81000">
                <a:schemeClr val="accent1"/>
              </a:gs>
              <a:gs pos="100000">
                <a:schemeClr val="accent1"/>
              </a:gs>
            </a:gsLst>
            <a:lin ang="5400000" scaled="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578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sp>
        <p:nvSpPr>
          <p:cNvPr id="249" name="矩形 248"/>
          <p:cNvSpPr/>
          <p:nvPr>
            <p:custDataLst>
              <p:tags r:id="rId10"/>
            </p:custDataLst>
          </p:nvPr>
        </p:nvSpPr>
        <p:spPr>
          <a:xfrm>
            <a:off x="4833938" y="5681980"/>
            <a:ext cx="2520315" cy="624205"/>
          </a:xfrm>
          <a:prstGeom prst="rect">
            <a:avLst/>
          </a:prstGeom>
          <a:noFill/>
        </p:spPr>
        <p:txBody>
          <a:bodyPr wrap="square" lIns="0" tIns="0" rIns="0" bIns="0" rtlCol="0" anchor="t" anchorCtr="0">
            <a:noAutofit/>
          </a:bodyPr>
          <a:p>
            <a:pPr algn="ctr">
              <a:lnSpc>
                <a:spcPct val="120000"/>
              </a:lnSpc>
              <a:spcBef>
                <a:spcPct val="0"/>
              </a:spcBef>
              <a:spcAft>
                <a:spcPct val="0"/>
              </a:spcAft>
            </a:pPr>
            <a:r>
              <a:rPr lang="zh-CN" altLang="en-US" sz="1400" dirty="0">
                <a:solidFill>
                  <a:schemeClr val="tx1">
                    <a:lumMod val="65000"/>
                    <a:lumOff val="35000"/>
                  </a:schemeClr>
                </a:solidFill>
                <a:latin typeface="+mn-ea"/>
                <a:cs typeface="+mn-ea"/>
              </a:rPr>
              <a:t>4. 监控数据库的使用和运行</a:t>
            </a:r>
            <a:endParaRPr lang="zh-CN" altLang="en-US" sz="1400" dirty="0">
              <a:solidFill>
                <a:schemeClr val="tx1">
                  <a:lumMod val="65000"/>
                  <a:lumOff val="35000"/>
                </a:schemeClr>
              </a:solidFill>
              <a:latin typeface="+mn-ea"/>
              <a:cs typeface="+mn-ea"/>
            </a:endParaRPr>
          </a:p>
        </p:txBody>
      </p:sp>
      <p:sp>
        <p:nvSpPr>
          <p:cNvPr id="251" name="椭圆 250"/>
          <p:cNvSpPr/>
          <p:nvPr>
            <p:custDataLst>
              <p:tags r:id="rId11"/>
            </p:custDataLst>
          </p:nvPr>
        </p:nvSpPr>
        <p:spPr>
          <a:xfrm>
            <a:off x="9823133" y="3832860"/>
            <a:ext cx="777240" cy="777240"/>
          </a:xfrm>
          <a:prstGeom prst="ellipse">
            <a:avLst/>
          </a:prstGeom>
          <a:gradFill>
            <a:gsLst>
              <a:gs pos="54000">
                <a:schemeClr val="accent1"/>
              </a:gs>
              <a:gs pos="0">
                <a:schemeClr val="accent1">
                  <a:lumMod val="60000"/>
                  <a:lumOff val="40000"/>
                </a:schemeClr>
              </a:gs>
              <a:gs pos="81000">
                <a:schemeClr val="accent1"/>
              </a:gs>
              <a:gs pos="100000">
                <a:schemeClr val="accent1"/>
              </a:gs>
            </a:gsLst>
            <a:lin ang="5400000" scaled="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578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pic>
        <p:nvPicPr>
          <p:cNvPr id="252" name="图片 251" descr="333438303937363b333438313037383bcafdbeddb7d6cef6"/>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801178" y="4043045"/>
            <a:ext cx="357505" cy="357505"/>
          </a:xfrm>
          <a:prstGeom prst="rect">
            <a:avLst/>
          </a:prstGeom>
        </p:spPr>
      </p:pic>
      <p:sp>
        <p:nvSpPr>
          <p:cNvPr id="253" name="矩形 252"/>
          <p:cNvSpPr/>
          <p:nvPr>
            <p:custDataLst>
              <p:tags r:id="rId15"/>
            </p:custDataLst>
          </p:nvPr>
        </p:nvSpPr>
        <p:spPr>
          <a:xfrm>
            <a:off x="8951278" y="5145405"/>
            <a:ext cx="2520315" cy="539750"/>
          </a:xfrm>
          <a:prstGeom prst="rect">
            <a:avLst/>
          </a:prstGeom>
          <a:noFill/>
        </p:spPr>
        <p:txBody>
          <a:bodyPr wrap="square" lIns="0" tIns="0" rIns="0" bIns="0" rtlCol="0" anchor="t" anchorCtr="0">
            <a:noAutofit/>
          </a:bodyPr>
          <a:p>
            <a:pPr algn="ctr">
              <a:lnSpc>
                <a:spcPct val="120000"/>
              </a:lnSpc>
              <a:spcBef>
                <a:spcPct val="0"/>
              </a:spcBef>
              <a:spcAft>
                <a:spcPct val="0"/>
              </a:spcAft>
            </a:pPr>
            <a:r>
              <a:rPr lang="zh-CN" altLang="en-US" sz="1400" dirty="0">
                <a:solidFill>
                  <a:schemeClr val="tx1">
                    <a:lumMod val="65000"/>
                    <a:lumOff val="35000"/>
                  </a:schemeClr>
                </a:solidFill>
                <a:latin typeface="+mn-ea"/>
                <a:cs typeface="+mn-ea"/>
              </a:rPr>
              <a:t>3. 定义数据的安全性要求和完整性约束条件</a:t>
            </a:r>
            <a:endParaRPr lang="zh-CN" altLang="en-US" sz="1400" dirty="0">
              <a:solidFill>
                <a:schemeClr val="tx1">
                  <a:lumMod val="65000"/>
                  <a:lumOff val="35000"/>
                </a:schemeClr>
              </a:solidFill>
              <a:latin typeface="+mn-ea"/>
              <a:cs typeface="+mn-ea"/>
            </a:endParaRPr>
          </a:p>
        </p:txBody>
      </p:sp>
      <p:sp>
        <p:nvSpPr>
          <p:cNvPr id="255" name="矩形 254"/>
          <p:cNvSpPr/>
          <p:nvPr>
            <p:custDataLst>
              <p:tags r:id="rId16"/>
            </p:custDataLst>
          </p:nvPr>
        </p:nvSpPr>
        <p:spPr>
          <a:xfrm>
            <a:off x="719138" y="5116830"/>
            <a:ext cx="2520315" cy="539750"/>
          </a:xfrm>
          <a:prstGeom prst="rect">
            <a:avLst/>
          </a:prstGeom>
          <a:noFill/>
        </p:spPr>
        <p:txBody>
          <a:bodyPr wrap="square" lIns="0" tIns="0" rIns="0" bIns="0" rtlCol="0" anchor="t" anchorCtr="0">
            <a:noAutofit/>
          </a:bodyPr>
          <a:p>
            <a:pPr algn="ctr">
              <a:lnSpc>
                <a:spcPct val="120000"/>
              </a:lnSpc>
              <a:spcBef>
                <a:spcPct val="0"/>
              </a:spcBef>
              <a:spcAft>
                <a:spcPct val="0"/>
              </a:spcAft>
            </a:pPr>
            <a:r>
              <a:rPr lang="zh-CN" altLang="en-US" sz="1400" dirty="0">
                <a:solidFill>
                  <a:schemeClr val="tx1">
                    <a:lumMod val="65000"/>
                    <a:lumOff val="35000"/>
                  </a:schemeClr>
                </a:solidFill>
                <a:latin typeface="+mn-ea"/>
                <a:cs typeface="+mn-ea"/>
              </a:rPr>
              <a:t>5. 数据库的改进和重组</a:t>
            </a:r>
            <a:endParaRPr lang="zh-CN" altLang="en-US" sz="1400" dirty="0">
              <a:solidFill>
                <a:schemeClr val="tx1">
                  <a:lumMod val="65000"/>
                  <a:lumOff val="35000"/>
                </a:schemeClr>
              </a:solidFill>
              <a:latin typeface="+mn-ea"/>
              <a:cs typeface="+mn-ea"/>
            </a:endParaRPr>
          </a:p>
        </p:txBody>
      </p:sp>
      <p:sp>
        <p:nvSpPr>
          <p:cNvPr id="257" name="弧形 256"/>
          <p:cNvSpPr/>
          <p:nvPr>
            <p:custDataLst>
              <p:tags r:id="rId17"/>
            </p:custDataLst>
          </p:nvPr>
        </p:nvSpPr>
        <p:spPr>
          <a:xfrm rot="21300000">
            <a:off x="875983" y="2652395"/>
            <a:ext cx="7846695" cy="1791970"/>
          </a:xfrm>
          <a:prstGeom prst="arc">
            <a:avLst>
              <a:gd name="adj1" fmla="val 18339204"/>
              <a:gd name="adj2" fmla="val 20466934"/>
            </a:avLst>
          </a:prstGeom>
          <a:ln w="0">
            <a:gradFill>
              <a:gsLst>
                <a:gs pos="56000">
                  <a:schemeClr val="accent1">
                    <a:lumMod val="5000"/>
                    <a:lumOff val="95000"/>
                    <a:alpha val="0"/>
                  </a:schemeClr>
                </a:gs>
                <a:gs pos="22000">
                  <a:schemeClr val="accent1">
                    <a:lumMod val="88000"/>
                    <a:alpha val="45000"/>
                  </a:schemeClr>
                </a:gs>
              </a:gsLst>
              <a:lin ang="7680000" scaled="0"/>
            </a:gra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58" name="弧形 257"/>
          <p:cNvSpPr/>
          <p:nvPr>
            <p:custDataLst>
              <p:tags r:id="rId18"/>
            </p:custDataLst>
          </p:nvPr>
        </p:nvSpPr>
        <p:spPr>
          <a:xfrm rot="21180000">
            <a:off x="3328988" y="2846705"/>
            <a:ext cx="7296785" cy="3113405"/>
          </a:xfrm>
          <a:prstGeom prst="arc">
            <a:avLst>
              <a:gd name="adj1" fmla="val 19024410"/>
              <a:gd name="adj2" fmla="val 21019212"/>
            </a:avLst>
          </a:prstGeom>
          <a:ln>
            <a:gradFill>
              <a:gsLst>
                <a:gs pos="41000">
                  <a:schemeClr val="accent1">
                    <a:lumMod val="5000"/>
                    <a:lumOff val="95000"/>
                    <a:alpha val="0"/>
                  </a:schemeClr>
                </a:gs>
                <a:gs pos="9000">
                  <a:schemeClr val="accent1">
                    <a:alpha val="55000"/>
                  </a:schemeClr>
                </a:gs>
              </a:gsLst>
              <a:lin ang="10020000" scaled="0"/>
            </a:gra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59" name="弧形 258"/>
          <p:cNvSpPr/>
          <p:nvPr>
            <p:custDataLst>
              <p:tags r:id="rId19"/>
            </p:custDataLst>
          </p:nvPr>
        </p:nvSpPr>
        <p:spPr>
          <a:xfrm rot="10800000">
            <a:off x="1838643" y="2584450"/>
            <a:ext cx="9559290" cy="2125345"/>
          </a:xfrm>
          <a:prstGeom prst="arc">
            <a:avLst>
              <a:gd name="adj1" fmla="val 164418"/>
              <a:gd name="adj2" fmla="val 761608"/>
            </a:avLst>
          </a:prstGeom>
          <a:ln>
            <a:gradFill>
              <a:gsLst>
                <a:gs pos="100000">
                  <a:schemeClr val="accent1">
                    <a:lumMod val="5000"/>
                    <a:lumOff val="95000"/>
                    <a:alpha val="0"/>
                  </a:schemeClr>
                </a:gs>
                <a:gs pos="50000">
                  <a:schemeClr val="accent1">
                    <a:alpha val="70000"/>
                  </a:schemeClr>
                </a:gs>
              </a:gsLst>
              <a:lin ang="17460000" scaled="0"/>
            </a:gra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p>
        </p:txBody>
      </p:sp>
      <p:sp>
        <p:nvSpPr>
          <p:cNvPr id="260" name="弧形 259"/>
          <p:cNvSpPr/>
          <p:nvPr>
            <p:custDataLst>
              <p:tags r:id="rId20"/>
            </p:custDataLst>
          </p:nvPr>
        </p:nvSpPr>
        <p:spPr>
          <a:xfrm rot="21060000" flipH="1" flipV="1">
            <a:off x="6225858" y="4200525"/>
            <a:ext cx="4149090" cy="656590"/>
          </a:xfrm>
          <a:prstGeom prst="arc">
            <a:avLst>
              <a:gd name="adj1" fmla="val 10508688"/>
              <a:gd name="adj2" fmla="val 20681384"/>
            </a:avLst>
          </a:prstGeom>
          <a:ln>
            <a:gradFill>
              <a:gsLst>
                <a:gs pos="56000">
                  <a:schemeClr val="accent1">
                    <a:lumMod val="5000"/>
                    <a:lumOff val="95000"/>
                    <a:alpha val="0"/>
                  </a:schemeClr>
                </a:gs>
                <a:gs pos="22000">
                  <a:schemeClr val="accent1">
                    <a:alpha val="55000"/>
                  </a:schemeClr>
                </a:gs>
              </a:gsLst>
              <a:lin ang="7380000" scaled="0"/>
            </a:gra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p>
        </p:txBody>
      </p:sp>
      <p:sp>
        <p:nvSpPr>
          <p:cNvPr id="261" name="弧形 260"/>
          <p:cNvSpPr/>
          <p:nvPr>
            <p:custDataLst>
              <p:tags r:id="rId21"/>
            </p:custDataLst>
          </p:nvPr>
        </p:nvSpPr>
        <p:spPr>
          <a:xfrm rot="10620000">
            <a:off x="1013778" y="733425"/>
            <a:ext cx="10289540" cy="4243705"/>
          </a:xfrm>
          <a:prstGeom prst="arc">
            <a:avLst>
              <a:gd name="adj1" fmla="val 18279480"/>
              <a:gd name="adj2" fmla="val 20154969"/>
            </a:avLst>
          </a:prstGeom>
          <a:ln>
            <a:gradFill>
              <a:gsLst>
                <a:gs pos="64000">
                  <a:schemeClr val="accent1">
                    <a:lumMod val="5000"/>
                    <a:lumOff val="95000"/>
                    <a:alpha val="0"/>
                  </a:schemeClr>
                </a:gs>
                <a:gs pos="0">
                  <a:schemeClr val="accent1">
                    <a:alpha val="70000"/>
                  </a:schemeClr>
                </a:gs>
              </a:gsLst>
              <a:lin ang="11400000" scaled="0"/>
            </a:gra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p>
        </p:txBody>
      </p:sp>
      <p:pic>
        <p:nvPicPr>
          <p:cNvPr id="262" name="图片 261" descr="333438303937363b333438313038383bcfeec4bfd0a7c2ca"/>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922963" y="4718050"/>
            <a:ext cx="342265" cy="342265"/>
          </a:xfrm>
          <a:prstGeom prst="rect">
            <a:avLst/>
          </a:prstGeom>
        </p:spPr>
      </p:pic>
      <p:sp>
        <p:nvSpPr>
          <p:cNvPr id="263" name="椭圆 262"/>
          <p:cNvSpPr/>
          <p:nvPr>
            <p:custDataLst>
              <p:tags r:id="rId25"/>
            </p:custDataLst>
          </p:nvPr>
        </p:nvSpPr>
        <p:spPr>
          <a:xfrm>
            <a:off x="7389178" y="2153285"/>
            <a:ext cx="777240" cy="777240"/>
          </a:xfrm>
          <a:prstGeom prst="ellipse">
            <a:avLst/>
          </a:prstGeom>
          <a:gradFill>
            <a:gsLst>
              <a:gs pos="54000">
                <a:schemeClr val="accent1"/>
              </a:gs>
              <a:gs pos="0">
                <a:schemeClr val="accent1">
                  <a:lumMod val="60000"/>
                  <a:lumOff val="40000"/>
                </a:schemeClr>
              </a:gs>
              <a:gs pos="81000">
                <a:schemeClr val="accent1"/>
              </a:gs>
              <a:gs pos="100000">
                <a:schemeClr val="accent1"/>
              </a:gs>
            </a:gsLst>
            <a:lin ang="5400000" scaled="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578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sp>
        <p:nvSpPr>
          <p:cNvPr id="264" name="椭圆 263"/>
          <p:cNvSpPr/>
          <p:nvPr>
            <p:custDataLst>
              <p:tags r:id="rId26"/>
            </p:custDataLst>
          </p:nvPr>
        </p:nvSpPr>
        <p:spPr>
          <a:xfrm>
            <a:off x="3967163" y="2172335"/>
            <a:ext cx="777240" cy="777240"/>
          </a:xfrm>
          <a:prstGeom prst="ellipse">
            <a:avLst/>
          </a:prstGeom>
          <a:gradFill>
            <a:gsLst>
              <a:gs pos="54000">
                <a:schemeClr val="accent1"/>
              </a:gs>
              <a:gs pos="0">
                <a:schemeClr val="accent1">
                  <a:lumMod val="60000"/>
                  <a:lumOff val="40000"/>
                </a:schemeClr>
              </a:gs>
              <a:gs pos="81000">
                <a:schemeClr val="accent1"/>
              </a:gs>
              <a:gs pos="100000">
                <a:schemeClr val="accent1"/>
              </a:gs>
            </a:gsLst>
            <a:lin ang="5400000" scaled="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578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pic>
        <p:nvPicPr>
          <p:cNvPr id="265" name="图片 264" descr="333438303937363b333438313039323bcfeec4bfbcc6bbae"/>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7606348" y="2371090"/>
            <a:ext cx="342265" cy="342265"/>
          </a:xfrm>
          <a:prstGeom prst="rect">
            <a:avLst/>
          </a:prstGeom>
        </p:spPr>
      </p:pic>
      <p:pic>
        <p:nvPicPr>
          <p:cNvPr id="266" name="图片 265" descr="333438303937363b333438313035353bb2fac6b7c4a3d0cd"/>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4184333" y="2390140"/>
            <a:ext cx="342265" cy="342265"/>
          </a:xfrm>
          <a:prstGeom prst="rect">
            <a:avLst/>
          </a:prstGeom>
        </p:spPr>
      </p:pic>
      <p:sp>
        <p:nvSpPr>
          <p:cNvPr id="267" name="矩形 266"/>
          <p:cNvSpPr/>
          <p:nvPr>
            <p:custDataLst>
              <p:tags r:id="rId33"/>
            </p:custDataLst>
          </p:nvPr>
        </p:nvSpPr>
        <p:spPr>
          <a:xfrm>
            <a:off x="6517323" y="1675130"/>
            <a:ext cx="2520315" cy="480060"/>
          </a:xfrm>
          <a:prstGeom prst="rect">
            <a:avLst/>
          </a:prstGeom>
          <a:noFill/>
        </p:spPr>
        <p:txBody>
          <a:bodyPr wrap="square" lIns="0" tIns="0" rIns="0" bIns="0" rtlCol="0" anchor="t" anchorCtr="0">
            <a:noAutofit/>
          </a:bodyPr>
          <a:p>
            <a:pPr algn="ctr">
              <a:lnSpc>
                <a:spcPct val="120000"/>
              </a:lnSpc>
              <a:spcBef>
                <a:spcPct val="0"/>
              </a:spcBef>
              <a:spcAft>
                <a:spcPct val="0"/>
              </a:spcAft>
            </a:pPr>
            <a:r>
              <a:rPr lang="zh-CN" altLang="en-US" sz="1400" dirty="0">
                <a:solidFill>
                  <a:schemeClr val="tx1">
                    <a:lumMod val="65000"/>
                    <a:lumOff val="35000"/>
                  </a:schemeClr>
                </a:solidFill>
                <a:latin typeface="+mn-ea"/>
                <a:cs typeface="+mn-ea"/>
              </a:rPr>
              <a:t>2. 决定数据库的存储结构和存取策略</a:t>
            </a:r>
            <a:endParaRPr lang="zh-CN" altLang="en-US" sz="1400" dirty="0">
              <a:solidFill>
                <a:schemeClr val="tx1">
                  <a:lumMod val="65000"/>
                  <a:lumOff val="35000"/>
                </a:schemeClr>
              </a:solidFill>
              <a:latin typeface="+mn-ea"/>
              <a:cs typeface="+mn-ea"/>
            </a:endParaRPr>
          </a:p>
        </p:txBody>
      </p:sp>
      <p:sp>
        <p:nvSpPr>
          <p:cNvPr id="269" name="矩形 268"/>
          <p:cNvSpPr/>
          <p:nvPr>
            <p:custDataLst>
              <p:tags r:id="rId34"/>
            </p:custDataLst>
          </p:nvPr>
        </p:nvSpPr>
        <p:spPr>
          <a:xfrm>
            <a:off x="3095308" y="1675130"/>
            <a:ext cx="2520315" cy="480060"/>
          </a:xfrm>
          <a:prstGeom prst="rect">
            <a:avLst/>
          </a:prstGeom>
          <a:noFill/>
        </p:spPr>
        <p:txBody>
          <a:bodyPr wrap="square" lIns="0" tIns="0" rIns="0" bIns="0" rtlCol="0" anchor="t" anchorCtr="0">
            <a:noAutofit/>
          </a:bodyPr>
          <a:p>
            <a:pPr algn="ctr">
              <a:lnSpc>
                <a:spcPct val="120000"/>
              </a:lnSpc>
              <a:spcBef>
                <a:spcPct val="0"/>
              </a:spcBef>
              <a:spcAft>
                <a:spcPct val="0"/>
              </a:spcAft>
            </a:pPr>
            <a:r>
              <a:rPr lang="zh-CN" altLang="en-US" sz="1400" dirty="0">
                <a:solidFill>
                  <a:schemeClr val="tx1">
                    <a:lumMod val="65000"/>
                    <a:lumOff val="35000"/>
                  </a:schemeClr>
                </a:solidFill>
                <a:latin typeface="+mn-ea"/>
                <a:cs typeface="+mn-ea"/>
              </a:rPr>
              <a:t>1. 决定数据库中的信息内容和结构</a:t>
            </a:r>
            <a:endParaRPr lang="zh-CN" altLang="en-US" sz="1400" dirty="0">
              <a:solidFill>
                <a:schemeClr val="tx1">
                  <a:lumMod val="65000"/>
                  <a:lumOff val="35000"/>
                </a:schemeClr>
              </a:solidFill>
              <a:latin typeface="+mn-ea"/>
              <a:cs typeface="+mn-ea"/>
            </a:endParaRPr>
          </a:p>
        </p:txBody>
      </p:sp>
      <p:pic>
        <p:nvPicPr>
          <p:cNvPr id="271" name="图形 149" descr="333438303937363b333438313038303bd7e9d6afbcdcb9b9"/>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10040938" y="4050665"/>
            <a:ext cx="342265" cy="3422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custDataLst>
              <p:tags r:id="rId1"/>
            </p:custDataLst>
          </p:nvPr>
        </p:nvGrpSpPr>
        <p:grpSpPr>
          <a:xfrm>
            <a:off x="2242185" y="922020"/>
            <a:ext cx="6449060" cy="76200"/>
            <a:chOff x="3531" y="1452"/>
            <a:chExt cx="10156" cy="120"/>
          </a:xfrm>
        </p:grpSpPr>
        <p:sp>
          <p:nvSpPr>
            <p:cNvPr id="10" name="矩形 9"/>
            <p:cNvSpPr/>
            <p:nvPr>
              <p:custDataLst>
                <p:tags r:id="rId2"/>
              </p:custDataLst>
            </p:nvPr>
          </p:nvSpPr>
          <p:spPr>
            <a:xfrm flipV="1">
              <a:off x="3531" y="1452"/>
              <a:ext cx="1015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任意多边形 16"/>
            <p:cNvSpPr/>
            <p:nvPr>
              <p:custDataLst>
                <p:tags r:id="rId3"/>
              </p:custDataLst>
            </p:nvPr>
          </p:nvSpPr>
          <p:spPr>
            <a:xfrm>
              <a:off x="3531" y="1452"/>
              <a:ext cx="2499"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8" name="Title 6"/>
          <p:cNvSpPr txBox="1"/>
          <p:nvPr>
            <p:custDataLst>
              <p:tags r:id="rId4"/>
            </p:custDataLst>
          </p:nvPr>
        </p:nvSpPr>
        <p:spPr>
          <a:xfrm>
            <a:off x="2242062" y="274955"/>
            <a:ext cx="627443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系统分析员和数据库设计人员 </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5" name="任意多边形: 形状 14"/>
          <p:cNvSpPr/>
          <p:nvPr>
            <p:custDataLst>
              <p:tags r:id="rId5"/>
            </p:custDataLst>
          </p:nvPr>
        </p:nvSpPr>
        <p:spPr bwMode="auto">
          <a:xfrm>
            <a:off x="4111058" y="5042703"/>
            <a:ext cx="3432268" cy="685579"/>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6350">
            <a:gradFill>
              <a:gsLst>
                <a:gs pos="100000">
                  <a:schemeClr val="accent1">
                    <a:lumMod val="40000"/>
                    <a:lumOff val="60000"/>
                  </a:schemeClr>
                </a:gs>
                <a:gs pos="0">
                  <a:schemeClr val="accent1">
                    <a:lumMod val="60000"/>
                    <a:lumOff val="40000"/>
                  </a:schemeClr>
                </a:gs>
              </a:gsLst>
              <a:lin ang="15480000" scaled="1"/>
            </a:gradFill>
            <a:prstDash val="sysDash"/>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26" name="任意多边形: 形状 14"/>
          <p:cNvSpPr/>
          <p:nvPr>
            <p:custDataLst>
              <p:tags r:id="rId6"/>
            </p:custDataLst>
          </p:nvPr>
        </p:nvSpPr>
        <p:spPr bwMode="auto">
          <a:xfrm>
            <a:off x="4560984" y="5433352"/>
            <a:ext cx="2532415" cy="505803"/>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6350">
            <a:gradFill>
              <a:gsLst>
                <a:gs pos="100000">
                  <a:schemeClr val="accent1">
                    <a:lumMod val="20000"/>
                    <a:lumOff val="80000"/>
                  </a:schemeClr>
                </a:gs>
                <a:gs pos="0">
                  <a:schemeClr val="accent1">
                    <a:lumMod val="40000"/>
                    <a:lumOff val="60000"/>
                  </a:schemeClr>
                </a:gs>
              </a:gsLst>
              <a:lin ang="15480000" scaled="1"/>
            </a:gradFill>
            <a:prstDash val="sysDash"/>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22" name="任意多边形: 形状 14"/>
          <p:cNvSpPr/>
          <p:nvPr>
            <p:custDataLst>
              <p:tags r:id="rId7"/>
            </p:custDataLst>
          </p:nvPr>
        </p:nvSpPr>
        <p:spPr bwMode="auto">
          <a:xfrm>
            <a:off x="3676194" y="4614642"/>
            <a:ext cx="4297137" cy="857581"/>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4" h="1765">
                <a:moveTo>
                  <a:pt x="4405" y="0"/>
                </a:moveTo>
                <a:lnTo>
                  <a:pt x="7835" y="610"/>
                </a:lnTo>
                <a:lnTo>
                  <a:pt x="8844" y="610"/>
                </a:lnTo>
                <a:lnTo>
                  <a:pt x="8844" y="788"/>
                </a:lnTo>
                <a:lnTo>
                  <a:pt x="8835" y="788"/>
                </a:lnTo>
                <a:lnTo>
                  <a:pt x="8841" y="789"/>
                </a:lnTo>
                <a:lnTo>
                  <a:pt x="4423" y="1765"/>
                </a:lnTo>
                <a:lnTo>
                  <a:pt x="5" y="789"/>
                </a:lnTo>
                <a:lnTo>
                  <a:pt x="11" y="788"/>
                </a:lnTo>
                <a:lnTo>
                  <a:pt x="0" y="788"/>
                </a:lnTo>
                <a:lnTo>
                  <a:pt x="0" y="610"/>
                </a:lnTo>
                <a:lnTo>
                  <a:pt x="1003" y="610"/>
                </a:lnTo>
                <a:lnTo>
                  <a:pt x="4405" y="0"/>
                </a:lnTo>
                <a:close/>
              </a:path>
            </a:pathLst>
          </a:custGeom>
          <a:gradFill>
            <a:gsLst>
              <a:gs pos="0">
                <a:schemeClr val="accent1">
                  <a:lumMod val="60000"/>
                  <a:lumOff val="40000"/>
                </a:schemeClr>
              </a:gs>
              <a:gs pos="100000">
                <a:schemeClr val="accent1">
                  <a:lumMod val="60000"/>
                  <a:lumOff val="40000"/>
                </a:schemeClr>
              </a:gs>
              <a:gs pos="46000">
                <a:schemeClr val="accent1"/>
              </a:gs>
            </a:gsLst>
            <a:lin ang="0" scaled="0"/>
          </a:gradFill>
          <a:ln w="9525">
            <a:noFill/>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3" name="图形 7"/>
          <p:cNvSpPr/>
          <p:nvPr>
            <p:custDataLst>
              <p:tags r:id="rId8"/>
            </p:custDataLst>
          </p:nvPr>
        </p:nvSpPr>
        <p:spPr>
          <a:xfrm>
            <a:off x="3678623" y="2768777"/>
            <a:ext cx="4293736" cy="2150026"/>
          </a:xfrm>
          <a:custGeom>
            <a:avLst/>
            <a:gdLst>
              <a:gd name="connsiteX0" fmla="*/ 4371527 w 4371593"/>
              <a:gd name="connsiteY0" fmla="*/ 2185549 h 2185796"/>
              <a:gd name="connsiteX1" fmla="*/ 2185730 w 4371593"/>
              <a:gd name="connsiteY1" fmla="*/ -248 h 2185796"/>
              <a:gd name="connsiteX2" fmla="*/ -68 w 4371593"/>
              <a:gd name="connsiteY2" fmla="*/ 2185549 h 2185796"/>
            </a:gdLst>
            <a:ahLst/>
            <a:cxnLst>
              <a:cxn ang="0">
                <a:pos x="connsiteX0" y="connsiteY0"/>
              </a:cxn>
              <a:cxn ang="0">
                <a:pos x="connsiteX1" y="connsiteY1"/>
              </a:cxn>
              <a:cxn ang="0">
                <a:pos x="connsiteX2" y="connsiteY2"/>
              </a:cxn>
            </a:cxnLst>
            <a:rect l="l" t="t" r="r" b="b"/>
            <a:pathLst>
              <a:path w="4371593" h="2185796">
                <a:moveTo>
                  <a:pt x="4371527" y="2185549"/>
                </a:moveTo>
                <a:cubicBezTo>
                  <a:pt x="4371527" y="978351"/>
                  <a:pt x="3392928" y="-248"/>
                  <a:pt x="2185730" y="-248"/>
                </a:cubicBezTo>
                <a:cubicBezTo>
                  <a:pt x="978531" y="-248"/>
                  <a:pt x="-68" y="978351"/>
                  <a:pt x="-68" y="2185549"/>
                </a:cubicBezTo>
              </a:path>
            </a:pathLst>
          </a:custGeom>
          <a:noFill/>
          <a:ln w="9525" cap="flat">
            <a:solidFill>
              <a:schemeClr val="accent1">
                <a:lumMod val="20000"/>
                <a:lumOff val="80000"/>
              </a:schemeClr>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任意多边形: 形状 14"/>
          <p:cNvSpPr/>
          <p:nvPr>
            <p:custDataLst>
              <p:tags r:id="rId9"/>
            </p:custDataLst>
          </p:nvPr>
        </p:nvSpPr>
        <p:spPr bwMode="auto">
          <a:xfrm>
            <a:off x="3678623" y="4533014"/>
            <a:ext cx="4293250" cy="857581"/>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gradFill>
            <a:gsLst>
              <a:gs pos="0">
                <a:schemeClr val="accent1">
                  <a:lumMod val="60000"/>
                  <a:lumOff val="40000"/>
                  <a:alpha val="100000"/>
                </a:schemeClr>
              </a:gs>
              <a:gs pos="100000">
                <a:schemeClr val="bg1"/>
              </a:gs>
            </a:gsLst>
            <a:lin ang="5400000" scaled="0"/>
          </a:gradFill>
          <a:ln w="9525">
            <a:gradFill>
              <a:gsLst>
                <a:gs pos="54000">
                  <a:schemeClr val="bg1"/>
                </a:gs>
                <a:gs pos="100000">
                  <a:schemeClr val="accent1">
                    <a:lumMod val="75000"/>
                  </a:schemeClr>
                </a:gs>
              </a:gsLst>
              <a:lin ang="5880000" scaled="1"/>
            </a:gradFill>
          </a:ln>
          <a:effectLst>
            <a:outerShdw blurRad="508000" dist="317500" dir="5400000" sx="86000" sy="86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b="1" dirty="0">
              <a:solidFill>
                <a:schemeClr val="accent1"/>
              </a:solidFill>
              <a:latin typeface="+mj-ea"/>
              <a:ea typeface="+mj-ea"/>
              <a:cs typeface="+mj-ea"/>
              <a:sym typeface="+mn-ea"/>
            </a:endParaRPr>
          </a:p>
        </p:txBody>
      </p:sp>
      <p:sp>
        <p:nvSpPr>
          <p:cNvPr id="30" name="椭圆 29"/>
          <p:cNvSpPr/>
          <p:nvPr>
            <p:custDataLst>
              <p:tags r:id="rId10"/>
            </p:custDataLst>
          </p:nvPr>
        </p:nvSpPr>
        <p:spPr>
          <a:xfrm>
            <a:off x="3779686" y="3710902"/>
            <a:ext cx="326998" cy="326998"/>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1" name="椭圆 30"/>
          <p:cNvSpPr/>
          <p:nvPr>
            <p:custDataLst>
              <p:tags r:id="rId11"/>
            </p:custDataLst>
          </p:nvPr>
        </p:nvSpPr>
        <p:spPr>
          <a:xfrm>
            <a:off x="5633325" y="2623013"/>
            <a:ext cx="326998" cy="326998"/>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5" name="椭圆 34"/>
          <p:cNvSpPr/>
          <p:nvPr>
            <p:custDataLst>
              <p:tags r:id="rId12"/>
            </p:custDataLst>
          </p:nvPr>
        </p:nvSpPr>
        <p:spPr>
          <a:xfrm>
            <a:off x="7546727" y="3710902"/>
            <a:ext cx="326998" cy="326998"/>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8" name="矩形 7"/>
          <p:cNvSpPr/>
          <p:nvPr>
            <p:custDataLst>
              <p:tags r:id="rId13"/>
            </p:custDataLst>
          </p:nvPr>
        </p:nvSpPr>
        <p:spPr>
          <a:xfrm>
            <a:off x="8028721" y="3458729"/>
            <a:ext cx="1575714" cy="534956"/>
          </a:xfrm>
          <a:prstGeom prst="rect">
            <a:avLst/>
          </a:prstGeom>
          <a:noFill/>
        </p:spPr>
        <p:txBody>
          <a:bodyPr wrap="square" lIns="0" tIns="0" rIns="0" bIns="0" rtlCol="0" anchor="b">
            <a:noAutofit/>
          </a:bodyPr>
          <a:lstStyle/>
          <a:p>
            <a:pPr algn="ctr">
              <a:spcBef>
                <a:spcPct val="0"/>
              </a:spcBef>
              <a:spcAft>
                <a:spcPct val="0"/>
              </a:spcAft>
            </a:pPr>
            <a:r>
              <a:rPr lang="zh-CN" altLang="en-US" b="1">
                <a:solidFill>
                  <a:schemeClr val="accent1"/>
                </a:solidFill>
                <a:latin typeface="+mn-ea"/>
                <a:cs typeface="+mn-ea"/>
                <a:sym typeface="+mn-ea"/>
              </a:rPr>
              <a:t>参与数据库系统的概要设计</a:t>
            </a:r>
            <a:endParaRPr lang="zh-CN" altLang="en-US" b="1">
              <a:solidFill>
                <a:schemeClr val="accent1"/>
              </a:solidFill>
              <a:latin typeface="+mn-ea"/>
              <a:cs typeface="+mn-ea"/>
              <a:sym typeface="+mn-ea"/>
            </a:endParaRPr>
          </a:p>
        </p:txBody>
      </p:sp>
      <p:sp>
        <p:nvSpPr>
          <p:cNvPr id="24" name="任意多边形: 形状 14"/>
          <p:cNvSpPr/>
          <p:nvPr>
            <p:custDataLst>
              <p:tags r:id="rId14"/>
            </p:custDataLst>
          </p:nvPr>
        </p:nvSpPr>
        <p:spPr bwMode="auto">
          <a:xfrm>
            <a:off x="3178165" y="4483454"/>
            <a:ext cx="5297568" cy="1058250"/>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6350">
            <a:gradFill>
              <a:gsLst>
                <a:gs pos="100000">
                  <a:schemeClr val="accent1">
                    <a:lumMod val="20000"/>
                    <a:lumOff val="80000"/>
                  </a:schemeClr>
                </a:gs>
                <a:gs pos="0">
                  <a:schemeClr val="accent1"/>
                </a:gs>
              </a:gsLst>
              <a:lin ang="15480000" scaled="1"/>
            </a:gradFill>
            <a:prstDash val="sysDash"/>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11" name="矩形 10"/>
          <p:cNvSpPr/>
          <p:nvPr>
            <p:custDataLst>
              <p:tags r:id="rId15"/>
            </p:custDataLst>
          </p:nvPr>
        </p:nvSpPr>
        <p:spPr>
          <a:xfrm>
            <a:off x="2057722" y="3458729"/>
            <a:ext cx="1575714" cy="534956"/>
          </a:xfrm>
          <a:prstGeom prst="rect">
            <a:avLst/>
          </a:prstGeom>
          <a:noFill/>
        </p:spPr>
        <p:txBody>
          <a:bodyPr wrap="square" lIns="0" tIns="0" rIns="0" bIns="0" rtlCol="0" anchor="b">
            <a:noAutofit/>
          </a:bodyPr>
          <a:lstStyle/>
          <a:p>
            <a:pPr algn="ctr">
              <a:spcBef>
                <a:spcPct val="0"/>
              </a:spcBef>
              <a:spcAft>
                <a:spcPct val="0"/>
              </a:spcAft>
            </a:pPr>
            <a:r>
              <a:rPr lang="zh-CN" altLang="en-US" b="1">
                <a:solidFill>
                  <a:schemeClr val="accent1"/>
                </a:solidFill>
                <a:latin typeface="+mn-ea"/>
                <a:cs typeface="+mn-ea"/>
                <a:sym typeface="+mn-ea"/>
              </a:rPr>
              <a:t>负责应用系统的需求分析和规范说明</a:t>
            </a:r>
            <a:endParaRPr lang="zh-CN" altLang="en-US" b="1">
              <a:solidFill>
                <a:schemeClr val="accent1"/>
              </a:solidFill>
              <a:latin typeface="+mn-ea"/>
              <a:cs typeface="+mn-ea"/>
              <a:sym typeface="+mn-ea"/>
            </a:endParaRPr>
          </a:p>
        </p:txBody>
      </p:sp>
      <p:sp>
        <p:nvSpPr>
          <p:cNvPr id="12" name="矩形 11"/>
          <p:cNvSpPr/>
          <p:nvPr>
            <p:custDataLst>
              <p:tags r:id="rId16"/>
            </p:custDataLst>
          </p:nvPr>
        </p:nvSpPr>
        <p:spPr>
          <a:xfrm>
            <a:off x="3862070" y="1475105"/>
            <a:ext cx="4321810" cy="1106170"/>
          </a:xfrm>
          <a:prstGeom prst="rect">
            <a:avLst/>
          </a:prstGeom>
          <a:noFill/>
        </p:spPr>
        <p:txBody>
          <a:bodyPr wrap="square" lIns="0" tIns="0" rIns="0" bIns="0" rtlCol="0" anchor="b">
            <a:noAutofit/>
          </a:bodyPr>
          <a:lstStyle/>
          <a:p>
            <a:pPr algn="ctr">
              <a:spcBef>
                <a:spcPct val="0"/>
              </a:spcBef>
              <a:spcAft>
                <a:spcPct val="0"/>
              </a:spcAft>
            </a:pPr>
            <a:r>
              <a:rPr lang="zh-CN" altLang="en-US" b="1">
                <a:solidFill>
                  <a:schemeClr val="accent1"/>
                </a:solidFill>
                <a:latin typeface="+mn-ea"/>
                <a:cs typeface="+mn-ea"/>
                <a:sym typeface="+mn-ea"/>
              </a:rPr>
              <a:t>与用户及数据库管理员结合，确定系统的硬软件配置</a:t>
            </a:r>
            <a:endParaRPr lang="zh-CN" altLang="en-US" b="1">
              <a:solidFill>
                <a:schemeClr val="accent1"/>
              </a:solidFill>
              <a:latin typeface="+mn-ea"/>
              <a:cs typeface="+mn-ea"/>
              <a:sym typeface="+mn-ea"/>
            </a:endParaRPr>
          </a:p>
        </p:txBody>
      </p:sp>
      <p:sp>
        <p:nvSpPr>
          <p:cNvPr id="14" name="图片 60" descr="343439383331313b343532303032383bbfcdbba7b9dcc0ed"/>
          <p:cNvSpPr/>
          <p:nvPr>
            <p:custDataLst>
              <p:tags r:id="rId17"/>
            </p:custDataLst>
          </p:nvPr>
        </p:nvSpPr>
        <p:spPr>
          <a:xfrm>
            <a:off x="7628355" y="3789129"/>
            <a:ext cx="172941" cy="172708"/>
          </a:xfrm>
          <a:custGeom>
            <a:avLst/>
            <a:gdLst>
              <a:gd name="connsiteX0" fmla="*/ 171012 w 226017"/>
              <a:gd name="connsiteY0" fmla="*/ 176720 h 225712"/>
              <a:gd name="connsiteX1" fmla="*/ 123092 w 226017"/>
              <a:gd name="connsiteY1" fmla="*/ 139423 h 225712"/>
              <a:gd name="connsiteX2" fmla="*/ 120254 w 226017"/>
              <a:gd name="connsiteY2" fmla="*/ 131590 h 225712"/>
              <a:gd name="connsiteX3" fmla="*/ 120254 w 226017"/>
              <a:gd name="connsiteY3" fmla="*/ 131473 h 225712"/>
              <a:gd name="connsiteX4" fmla="*/ 120594 w 226017"/>
              <a:gd name="connsiteY4" fmla="*/ 130772 h 225712"/>
              <a:gd name="connsiteX5" fmla="*/ 138536 w 226017"/>
              <a:gd name="connsiteY5" fmla="*/ 80847 h 225712"/>
              <a:gd name="connsiteX6" fmla="*/ 119799 w 226017"/>
              <a:gd name="connsiteY6" fmla="*/ 27532 h 225712"/>
              <a:gd name="connsiteX7" fmla="*/ 118777 w 226017"/>
              <a:gd name="connsiteY7" fmla="*/ 20868 h 225712"/>
              <a:gd name="connsiteX8" fmla="*/ 149891 w 226017"/>
              <a:gd name="connsiteY8" fmla="*/ 173 h 225712"/>
              <a:gd name="connsiteX9" fmla="*/ 190771 w 226017"/>
              <a:gd name="connsiteY9" fmla="*/ 36418 h 225712"/>
              <a:gd name="connsiteX10" fmla="*/ 177145 w 226017"/>
              <a:gd name="connsiteY10" fmla="*/ 90201 h 225712"/>
              <a:gd name="connsiteX11" fmla="*/ 172602 w 226017"/>
              <a:gd name="connsiteY11" fmla="*/ 96047 h 225712"/>
              <a:gd name="connsiteX12" fmla="*/ 172147 w 226017"/>
              <a:gd name="connsiteY12" fmla="*/ 105050 h 225712"/>
              <a:gd name="connsiteX13" fmla="*/ 173851 w 226017"/>
              <a:gd name="connsiteY13" fmla="*/ 107972 h 225712"/>
              <a:gd name="connsiteX14" fmla="*/ 187478 w 226017"/>
              <a:gd name="connsiteY14" fmla="*/ 114871 h 225712"/>
              <a:gd name="connsiteX15" fmla="*/ 202240 w 226017"/>
              <a:gd name="connsiteY15" fmla="*/ 121886 h 225712"/>
              <a:gd name="connsiteX16" fmla="*/ 224951 w 226017"/>
              <a:gd name="connsiteY16" fmla="*/ 142931 h 225712"/>
              <a:gd name="connsiteX17" fmla="*/ 222679 w 226017"/>
              <a:gd name="connsiteY17" fmla="*/ 165145 h 225712"/>
              <a:gd name="connsiteX18" fmla="*/ 176577 w 226017"/>
              <a:gd name="connsiteY18" fmla="*/ 179877 h 225712"/>
              <a:gd name="connsiteX19" fmla="*/ 171012 w 226017"/>
              <a:gd name="connsiteY19" fmla="*/ 176720 h 225712"/>
              <a:gd name="connsiteX20" fmla="*/ 114 w 226017"/>
              <a:gd name="connsiteY20" fmla="*/ 200104 h 225712"/>
              <a:gd name="connsiteX21" fmla="*/ 114 w 226017"/>
              <a:gd name="connsiteY21" fmla="*/ 191920 h 225712"/>
              <a:gd name="connsiteX22" fmla="*/ 2385 w 226017"/>
              <a:gd name="connsiteY22" fmla="*/ 184905 h 225712"/>
              <a:gd name="connsiteX23" fmla="*/ 23620 w 226017"/>
              <a:gd name="connsiteY23" fmla="*/ 164093 h 225712"/>
              <a:gd name="connsiteX24" fmla="*/ 24301 w 226017"/>
              <a:gd name="connsiteY24" fmla="*/ 163625 h 225712"/>
              <a:gd name="connsiteX25" fmla="*/ 45535 w 226017"/>
              <a:gd name="connsiteY25" fmla="*/ 153337 h 225712"/>
              <a:gd name="connsiteX26" fmla="*/ 52349 w 226017"/>
              <a:gd name="connsiteY26" fmla="*/ 150414 h 225712"/>
              <a:gd name="connsiteX27" fmla="*/ 54279 w 226017"/>
              <a:gd name="connsiteY27" fmla="*/ 148894 h 225712"/>
              <a:gd name="connsiteX28" fmla="*/ 57913 w 226017"/>
              <a:gd name="connsiteY28" fmla="*/ 129953 h 225712"/>
              <a:gd name="connsiteX29" fmla="*/ 53484 w 226017"/>
              <a:gd name="connsiteY29" fmla="*/ 124224 h 225712"/>
              <a:gd name="connsiteX30" fmla="*/ 53257 w 226017"/>
              <a:gd name="connsiteY30" fmla="*/ 123991 h 225712"/>
              <a:gd name="connsiteX31" fmla="*/ 36338 w 226017"/>
              <a:gd name="connsiteY31" fmla="*/ 69155 h 225712"/>
              <a:gd name="connsiteX32" fmla="*/ 78353 w 226017"/>
              <a:gd name="connsiteY32" fmla="*/ 29403 h 225712"/>
              <a:gd name="connsiteX33" fmla="*/ 121503 w 226017"/>
              <a:gd name="connsiteY33" fmla="*/ 68922 h 225712"/>
              <a:gd name="connsiteX34" fmla="*/ 121616 w 226017"/>
              <a:gd name="connsiteY34" fmla="*/ 69506 h 225712"/>
              <a:gd name="connsiteX35" fmla="*/ 115939 w 226017"/>
              <a:gd name="connsiteY35" fmla="*/ 104348 h 225712"/>
              <a:gd name="connsiteX36" fmla="*/ 104811 w 226017"/>
              <a:gd name="connsiteY36" fmla="*/ 123873 h 225712"/>
              <a:gd name="connsiteX37" fmla="*/ 104357 w 226017"/>
              <a:gd name="connsiteY37" fmla="*/ 124575 h 225712"/>
              <a:gd name="connsiteX38" fmla="*/ 100268 w 226017"/>
              <a:gd name="connsiteY38" fmla="*/ 129485 h 225712"/>
              <a:gd name="connsiteX39" fmla="*/ 99814 w 226017"/>
              <a:gd name="connsiteY39" fmla="*/ 130655 h 225712"/>
              <a:gd name="connsiteX40" fmla="*/ 102312 w 226017"/>
              <a:gd name="connsiteY40" fmla="*/ 149946 h 225712"/>
              <a:gd name="connsiteX41" fmla="*/ 111170 w 226017"/>
              <a:gd name="connsiteY41" fmla="*/ 153337 h 225712"/>
              <a:gd name="connsiteX42" fmla="*/ 111737 w 226017"/>
              <a:gd name="connsiteY42" fmla="*/ 153570 h 225712"/>
              <a:gd name="connsiteX43" fmla="*/ 148756 w 226017"/>
              <a:gd name="connsiteY43" fmla="*/ 175552 h 225712"/>
              <a:gd name="connsiteX44" fmla="*/ 149096 w 226017"/>
              <a:gd name="connsiteY44" fmla="*/ 175785 h 225712"/>
              <a:gd name="connsiteX45" fmla="*/ 157500 w 226017"/>
              <a:gd name="connsiteY45" fmla="*/ 188529 h 225712"/>
              <a:gd name="connsiteX46" fmla="*/ 157954 w 226017"/>
              <a:gd name="connsiteY46" fmla="*/ 192504 h 225712"/>
              <a:gd name="connsiteX47" fmla="*/ 157954 w 226017"/>
              <a:gd name="connsiteY47" fmla="*/ 201624 h 225712"/>
              <a:gd name="connsiteX48" fmla="*/ 157727 w 226017"/>
              <a:gd name="connsiteY48" fmla="*/ 203261 h 225712"/>
              <a:gd name="connsiteX49" fmla="*/ 123887 w 226017"/>
              <a:gd name="connsiteY49" fmla="*/ 222319 h 225712"/>
              <a:gd name="connsiteX50" fmla="*/ 37587 w 226017"/>
              <a:gd name="connsiteY50" fmla="*/ 222319 h 225712"/>
              <a:gd name="connsiteX51" fmla="*/ 4656 w 226017"/>
              <a:gd name="connsiteY51" fmla="*/ 208288 h 225712"/>
              <a:gd name="connsiteX52" fmla="*/ 114 w 226017"/>
              <a:gd name="connsiteY52" fmla="*/ 200104 h 22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26017" h="225712">
                <a:moveTo>
                  <a:pt x="171012" y="176720"/>
                </a:moveTo>
                <a:cubicBezTo>
                  <a:pt x="161247" y="157663"/>
                  <a:pt x="143305" y="147725"/>
                  <a:pt x="123092" y="139423"/>
                </a:cubicBezTo>
                <a:cubicBezTo>
                  <a:pt x="120026" y="138138"/>
                  <a:pt x="118777" y="134513"/>
                  <a:pt x="120254" y="131590"/>
                </a:cubicBezTo>
                <a:lnTo>
                  <a:pt x="120254" y="131473"/>
                </a:lnTo>
                <a:lnTo>
                  <a:pt x="120594" y="130772"/>
                </a:lnTo>
                <a:cubicBezTo>
                  <a:pt x="129566" y="117910"/>
                  <a:pt x="137400" y="101659"/>
                  <a:pt x="138536" y="80847"/>
                </a:cubicBezTo>
                <a:cubicBezTo>
                  <a:pt x="140693" y="56996"/>
                  <a:pt x="131950" y="40160"/>
                  <a:pt x="119799" y="27532"/>
                </a:cubicBezTo>
                <a:cubicBezTo>
                  <a:pt x="118096" y="25779"/>
                  <a:pt x="117642" y="23090"/>
                  <a:pt x="118777" y="20868"/>
                </a:cubicBezTo>
                <a:cubicBezTo>
                  <a:pt x="124569" y="9878"/>
                  <a:pt x="133540" y="1226"/>
                  <a:pt x="149891" y="173"/>
                </a:cubicBezTo>
                <a:cubicBezTo>
                  <a:pt x="174873" y="-996"/>
                  <a:pt x="188500" y="15373"/>
                  <a:pt x="190771" y="36418"/>
                </a:cubicBezTo>
                <a:cubicBezTo>
                  <a:pt x="194177" y="59802"/>
                  <a:pt x="186229" y="78509"/>
                  <a:pt x="177145" y="90201"/>
                </a:cubicBezTo>
                <a:cubicBezTo>
                  <a:pt x="176009" y="92540"/>
                  <a:pt x="173737" y="93708"/>
                  <a:pt x="172602" y="96047"/>
                </a:cubicBezTo>
                <a:cubicBezTo>
                  <a:pt x="171693" y="97917"/>
                  <a:pt x="171466" y="102243"/>
                  <a:pt x="172147" y="105050"/>
                </a:cubicBezTo>
                <a:cubicBezTo>
                  <a:pt x="172375" y="106219"/>
                  <a:pt x="172942" y="107154"/>
                  <a:pt x="173851" y="107972"/>
                </a:cubicBezTo>
                <a:cubicBezTo>
                  <a:pt x="177031" y="110779"/>
                  <a:pt x="183503" y="112766"/>
                  <a:pt x="187478" y="114871"/>
                </a:cubicBezTo>
                <a:cubicBezTo>
                  <a:pt x="193155" y="117209"/>
                  <a:pt x="197697" y="119547"/>
                  <a:pt x="202240" y="121886"/>
                </a:cubicBezTo>
                <a:cubicBezTo>
                  <a:pt x="211324" y="126563"/>
                  <a:pt x="221543" y="133577"/>
                  <a:pt x="224951" y="142931"/>
                </a:cubicBezTo>
                <a:cubicBezTo>
                  <a:pt x="227222" y="148777"/>
                  <a:pt x="226086" y="160469"/>
                  <a:pt x="222679" y="165145"/>
                </a:cubicBezTo>
                <a:cubicBezTo>
                  <a:pt x="215298" y="176019"/>
                  <a:pt x="194063" y="177773"/>
                  <a:pt x="176577" y="179877"/>
                </a:cubicBezTo>
                <a:cubicBezTo>
                  <a:pt x="174305" y="179994"/>
                  <a:pt x="172147" y="178825"/>
                  <a:pt x="171012" y="176720"/>
                </a:cubicBezTo>
                <a:moveTo>
                  <a:pt x="114" y="200104"/>
                </a:moveTo>
                <a:lnTo>
                  <a:pt x="114" y="191920"/>
                </a:lnTo>
                <a:cubicBezTo>
                  <a:pt x="114" y="189582"/>
                  <a:pt x="1250" y="187243"/>
                  <a:pt x="2385" y="184905"/>
                </a:cubicBezTo>
                <a:cubicBezTo>
                  <a:pt x="6814" y="175668"/>
                  <a:pt x="15784" y="169823"/>
                  <a:pt x="23620" y="164093"/>
                </a:cubicBezTo>
                <a:cubicBezTo>
                  <a:pt x="23847" y="163977"/>
                  <a:pt x="24074" y="163743"/>
                  <a:pt x="24301" y="163625"/>
                </a:cubicBezTo>
                <a:cubicBezTo>
                  <a:pt x="31001" y="160235"/>
                  <a:pt x="37700" y="156727"/>
                  <a:pt x="45535" y="153337"/>
                </a:cubicBezTo>
                <a:cubicBezTo>
                  <a:pt x="47466" y="152402"/>
                  <a:pt x="50191" y="151350"/>
                  <a:pt x="52349" y="150414"/>
                </a:cubicBezTo>
                <a:cubicBezTo>
                  <a:pt x="53144" y="150063"/>
                  <a:pt x="53825" y="149595"/>
                  <a:pt x="54279" y="148894"/>
                </a:cubicBezTo>
                <a:cubicBezTo>
                  <a:pt x="57572" y="144802"/>
                  <a:pt x="61092" y="136384"/>
                  <a:pt x="57913" y="129953"/>
                </a:cubicBezTo>
                <a:cubicBezTo>
                  <a:pt x="56777" y="127615"/>
                  <a:pt x="55642" y="126446"/>
                  <a:pt x="53484" y="124224"/>
                </a:cubicBezTo>
                <a:lnTo>
                  <a:pt x="53257" y="123991"/>
                </a:lnTo>
                <a:cubicBezTo>
                  <a:pt x="43037" y="112298"/>
                  <a:pt x="34067" y="92422"/>
                  <a:pt x="36338" y="69155"/>
                </a:cubicBezTo>
                <a:cubicBezTo>
                  <a:pt x="38609" y="45772"/>
                  <a:pt x="53371" y="29403"/>
                  <a:pt x="78353" y="29403"/>
                </a:cubicBezTo>
                <a:cubicBezTo>
                  <a:pt x="103221" y="29403"/>
                  <a:pt x="117983" y="45655"/>
                  <a:pt x="121503" y="68922"/>
                </a:cubicBezTo>
                <a:cubicBezTo>
                  <a:pt x="121503" y="69155"/>
                  <a:pt x="121503" y="69272"/>
                  <a:pt x="121616" y="69506"/>
                </a:cubicBezTo>
                <a:cubicBezTo>
                  <a:pt x="122638" y="83420"/>
                  <a:pt x="119345" y="96164"/>
                  <a:pt x="115939" y="104348"/>
                </a:cubicBezTo>
                <a:cubicBezTo>
                  <a:pt x="112646" y="112416"/>
                  <a:pt x="109239" y="118145"/>
                  <a:pt x="104811" y="123873"/>
                </a:cubicBezTo>
                <a:cubicBezTo>
                  <a:pt x="104584" y="124107"/>
                  <a:pt x="104470" y="124341"/>
                  <a:pt x="104357" y="124575"/>
                </a:cubicBezTo>
                <a:cubicBezTo>
                  <a:pt x="103221" y="126446"/>
                  <a:pt x="101404" y="127615"/>
                  <a:pt x="100268" y="129485"/>
                </a:cubicBezTo>
                <a:cubicBezTo>
                  <a:pt x="100041" y="129837"/>
                  <a:pt x="99927" y="130187"/>
                  <a:pt x="99814" y="130655"/>
                </a:cubicBezTo>
                <a:cubicBezTo>
                  <a:pt x="97883" y="137553"/>
                  <a:pt x="100041" y="146556"/>
                  <a:pt x="102312" y="149946"/>
                </a:cubicBezTo>
                <a:cubicBezTo>
                  <a:pt x="103448" y="152168"/>
                  <a:pt x="107763" y="152285"/>
                  <a:pt x="111170" y="153337"/>
                </a:cubicBezTo>
                <a:cubicBezTo>
                  <a:pt x="111397" y="153454"/>
                  <a:pt x="111510" y="153454"/>
                  <a:pt x="111737" y="153570"/>
                </a:cubicBezTo>
                <a:cubicBezTo>
                  <a:pt x="125250" y="159416"/>
                  <a:pt x="138650" y="166315"/>
                  <a:pt x="148756" y="175552"/>
                </a:cubicBezTo>
                <a:cubicBezTo>
                  <a:pt x="148869" y="175668"/>
                  <a:pt x="148983" y="175785"/>
                  <a:pt x="149096" y="175785"/>
                </a:cubicBezTo>
                <a:cubicBezTo>
                  <a:pt x="152049" y="178825"/>
                  <a:pt x="155910" y="182918"/>
                  <a:pt x="157500" y="188529"/>
                </a:cubicBezTo>
                <a:cubicBezTo>
                  <a:pt x="157840" y="189815"/>
                  <a:pt x="157954" y="191219"/>
                  <a:pt x="157954" y="192504"/>
                </a:cubicBezTo>
                <a:lnTo>
                  <a:pt x="157954" y="201624"/>
                </a:lnTo>
                <a:cubicBezTo>
                  <a:pt x="157954" y="202209"/>
                  <a:pt x="157840" y="202794"/>
                  <a:pt x="157727" y="203261"/>
                </a:cubicBezTo>
                <a:cubicBezTo>
                  <a:pt x="153866" y="215421"/>
                  <a:pt x="138309" y="218928"/>
                  <a:pt x="123887" y="222319"/>
                </a:cubicBezTo>
                <a:cubicBezTo>
                  <a:pt x="98905" y="226996"/>
                  <a:pt x="63704" y="226996"/>
                  <a:pt x="37587" y="222319"/>
                </a:cubicBezTo>
                <a:cubicBezTo>
                  <a:pt x="25096" y="219980"/>
                  <a:pt x="11469" y="216473"/>
                  <a:pt x="4656" y="208288"/>
                </a:cubicBezTo>
                <a:cubicBezTo>
                  <a:pt x="2385" y="207120"/>
                  <a:pt x="1250" y="204781"/>
                  <a:pt x="114" y="200104"/>
                </a:cubicBezTo>
              </a:path>
            </a:pathLst>
          </a:custGeom>
          <a:gradFill>
            <a:gsLst>
              <a:gs pos="0">
                <a:srgbClr val="FFFFFF"/>
              </a:gs>
              <a:gs pos="80000">
                <a:srgbClr val="FFFFFF">
                  <a:alpha val="60000"/>
                </a:srgbClr>
              </a:gs>
            </a:gsLst>
            <a:lin ang="4800001" scaled="1"/>
          </a:gradFill>
          <a:ln w="7833" cap="flat">
            <a:noFill/>
            <a:prstDash val="solid"/>
            <a:miter/>
          </a:ln>
        </p:spPr>
        <p:txBody>
          <a:bodyPr rtlCol="0" anchor="ctr"/>
          <a:lstStyle/>
          <a:p>
            <a:endParaRPr lang="zh-CN" altLang="en-US"/>
          </a:p>
        </p:txBody>
      </p:sp>
      <p:sp>
        <p:nvSpPr>
          <p:cNvPr id="15" name="图片 64" descr="343439383331313b343532303033313bd3a6d3c3c9ccb3c7"/>
          <p:cNvSpPr/>
          <p:nvPr>
            <p:custDataLst>
              <p:tags r:id="rId18"/>
            </p:custDataLst>
          </p:nvPr>
        </p:nvSpPr>
        <p:spPr>
          <a:xfrm>
            <a:off x="5730015" y="2706099"/>
            <a:ext cx="143130" cy="159767"/>
          </a:xfrm>
          <a:custGeom>
            <a:avLst/>
            <a:gdLst>
              <a:gd name="connsiteX0" fmla="*/ 152100 w 187057"/>
              <a:gd name="connsiteY0" fmla="*/ 208914 h 208800"/>
              <a:gd name="connsiteX1" fmla="*/ 35188 w 187057"/>
              <a:gd name="connsiteY1" fmla="*/ 208914 h 208800"/>
              <a:gd name="connsiteX2" fmla="*/ 115 w 187057"/>
              <a:gd name="connsiteY2" fmla="*/ 174114 h 208800"/>
              <a:gd name="connsiteX3" fmla="*/ 115 w 187057"/>
              <a:gd name="connsiteY3" fmla="*/ 34914 h 208800"/>
              <a:gd name="connsiteX4" fmla="*/ 35188 w 187057"/>
              <a:gd name="connsiteY4" fmla="*/ 114 h 208800"/>
              <a:gd name="connsiteX5" fmla="*/ 152100 w 187057"/>
              <a:gd name="connsiteY5" fmla="*/ 114 h 208800"/>
              <a:gd name="connsiteX6" fmla="*/ 187173 w 187057"/>
              <a:gd name="connsiteY6" fmla="*/ 34914 h 208800"/>
              <a:gd name="connsiteX7" fmla="*/ 187173 w 187057"/>
              <a:gd name="connsiteY7" fmla="*/ 174114 h 208800"/>
              <a:gd name="connsiteX8" fmla="*/ 152100 w 187057"/>
              <a:gd name="connsiteY8" fmla="*/ 208914 h 208800"/>
              <a:gd name="connsiteX9" fmla="*/ 93644 w 187057"/>
              <a:gd name="connsiteY9" fmla="*/ 96228 h 208800"/>
              <a:gd name="connsiteX10" fmla="*/ 140408 w 187057"/>
              <a:gd name="connsiteY10" fmla="*/ 48171 h 208800"/>
              <a:gd name="connsiteX11" fmla="*/ 128717 w 187057"/>
              <a:gd name="connsiteY11" fmla="*/ 36157 h 208800"/>
              <a:gd name="connsiteX12" fmla="*/ 117026 w 187057"/>
              <a:gd name="connsiteY12" fmla="*/ 48171 h 208800"/>
              <a:gd name="connsiteX13" fmla="*/ 93644 w 187057"/>
              <a:gd name="connsiteY13" fmla="*/ 72200 h 208800"/>
              <a:gd name="connsiteX14" fmla="*/ 70262 w 187057"/>
              <a:gd name="connsiteY14" fmla="*/ 48171 h 208800"/>
              <a:gd name="connsiteX15" fmla="*/ 58570 w 187057"/>
              <a:gd name="connsiteY15" fmla="*/ 36157 h 208800"/>
              <a:gd name="connsiteX16" fmla="*/ 46879 w 187057"/>
              <a:gd name="connsiteY16" fmla="*/ 48171 h 208800"/>
              <a:gd name="connsiteX17" fmla="*/ 93644 w 187057"/>
              <a:gd name="connsiteY17" fmla="*/ 96228 h 208800"/>
              <a:gd name="connsiteX18" fmla="*/ 117026 w 187057"/>
              <a:gd name="connsiteY18" fmla="*/ 168314 h 208800"/>
              <a:gd name="connsiteX19" fmla="*/ 128717 w 187057"/>
              <a:gd name="connsiteY19" fmla="*/ 156299 h 208800"/>
              <a:gd name="connsiteX20" fmla="*/ 117026 w 187057"/>
              <a:gd name="connsiteY20" fmla="*/ 144285 h 208800"/>
              <a:gd name="connsiteX21" fmla="*/ 70262 w 187057"/>
              <a:gd name="connsiteY21" fmla="*/ 144285 h 208800"/>
              <a:gd name="connsiteX22" fmla="*/ 58570 w 187057"/>
              <a:gd name="connsiteY22" fmla="*/ 156299 h 208800"/>
              <a:gd name="connsiteX23" fmla="*/ 70262 w 187057"/>
              <a:gd name="connsiteY23" fmla="*/ 168314 h 208800"/>
              <a:gd name="connsiteX24" fmla="*/ 117026 w 187057"/>
              <a:gd name="connsiteY24" fmla="*/ 168314 h 20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7057" h="208800">
                <a:moveTo>
                  <a:pt x="152100" y="208914"/>
                </a:moveTo>
                <a:lnTo>
                  <a:pt x="35188" y="208914"/>
                </a:lnTo>
                <a:cubicBezTo>
                  <a:pt x="15313" y="208914"/>
                  <a:pt x="115" y="193834"/>
                  <a:pt x="115" y="174114"/>
                </a:cubicBezTo>
                <a:lnTo>
                  <a:pt x="115" y="34914"/>
                </a:lnTo>
                <a:cubicBezTo>
                  <a:pt x="115" y="15194"/>
                  <a:pt x="15313" y="114"/>
                  <a:pt x="35188" y="114"/>
                </a:cubicBezTo>
                <a:lnTo>
                  <a:pt x="152100" y="114"/>
                </a:lnTo>
                <a:cubicBezTo>
                  <a:pt x="171974" y="114"/>
                  <a:pt x="187173" y="15194"/>
                  <a:pt x="187173" y="34914"/>
                </a:cubicBezTo>
                <a:lnTo>
                  <a:pt x="187173" y="174114"/>
                </a:lnTo>
                <a:cubicBezTo>
                  <a:pt x="187173" y="193834"/>
                  <a:pt x="171974" y="208914"/>
                  <a:pt x="152100" y="208914"/>
                </a:cubicBezTo>
                <a:moveTo>
                  <a:pt x="93644" y="96228"/>
                </a:moveTo>
                <a:cubicBezTo>
                  <a:pt x="119364" y="96228"/>
                  <a:pt x="140408" y="74603"/>
                  <a:pt x="140408" y="48171"/>
                </a:cubicBezTo>
                <a:cubicBezTo>
                  <a:pt x="140408" y="40963"/>
                  <a:pt x="135732" y="36157"/>
                  <a:pt x="128717" y="36157"/>
                </a:cubicBezTo>
                <a:cubicBezTo>
                  <a:pt x="121702" y="36157"/>
                  <a:pt x="117026" y="40963"/>
                  <a:pt x="117026" y="48171"/>
                </a:cubicBezTo>
                <a:cubicBezTo>
                  <a:pt x="117026" y="61387"/>
                  <a:pt x="106504" y="72200"/>
                  <a:pt x="93644" y="72200"/>
                </a:cubicBezTo>
                <a:cubicBezTo>
                  <a:pt x="80784" y="72200"/>
                  <a:pt x="70262" y="61387"/>
                  <a:pt x="70262" y="48171"/>
                </a:cubicBezTo>
                <a:cubicBezTo>
                  <a:pt x="70262" y="40963"/>
                  <a:pt x="65585" y="36157"/>
                  <a:pt x="58570" y="36157"/>
                </a:cubicBezTo>
                <a:cubicBezTo>
                  <a:pt x="51556" y="36157"/>
                  <a:pt x="46879" y="40963"/>
                  <a:pt x="46879" y="48171"/>
                </a:cubicBezTo>
                <a:cubicBezTo>
                  <a:pt x="46879" y="74603"/>
                  <a:pt x="67923" y="96228"/>
                  <a:pt x="93644" y="96228"/>
                </a:cubicBezTo>
                <a:moveTo>
                  <a:pt x="117026" y="168314"/>
                </a:moveTo>
                <a:cubicBezTo>
                  <a:pt x="124041" y="168314"/>
                  <a:pt x="128717" y="163508"/>
                  <a:pt x="128717" y="156299"/>
                </a:cubicBezTo>
                <a:cubicBezTo>
                  <a:pt x="128717" y="149091"/>
                  <a:pt x="124041" y="144285"/>
                  <a:pt x="117026" y="144285"/>
                </a:cubicBezTo>
                <a:lnTo>
                  <a:pt x="70262" y="144285"/>
                </a:lnTo>
                <a:cubicBezTo>
                  <a:pt x="63247" y="144285"/>
                  <a:pt x="58570" y="149091"/>
                  <a:pt x="58570" y="156299"/>
                </a:cubicBezTo>
                <a:cubicBezTo>
                  <a:pt x="58570" y="163508"/>
                  <a:pt x="63247" y="168314"/>
                  <a:pt x="70262" y="168314"/>
                </a:cubicBezTo>
                <a:lnTo>
                  <a:pt x="117026" y="168314"/>
                </a:lnTo>
              </a:path>
            </a:pathLst>
          </a:custGeom>
          <a:gradFill>
            <a:gsLst>
              <a:gs pos="0">
                <a:srgbClr val="FFFFFF"/>
              </a:gs>
              <a:gs pos="80000">
                <a:srgbClr val="FFFFFF">
                  <a:alpha val="60000"/>
                </a:srgbClr>
              </a:gs>
            </a:gsLst>
            <a:lin ang="5400000" scaled="1"/>
          </a:gradFill>
          <a:ln w="7141" cap="flat">
            <a:noFill/>
            <a:prstDash val="solid"/>
            <a:miter/>
          </a:ln>
        </p:spPr>
        <p:txBody>
          <a:bodyPr rtlCol="0" anchor="ctr"/>
          <a:lstStyle/>
          <a:p>
            <a:endParaRPr lang="zh-CN" altLang="en-US"/>
          </a:p>
        </p:txBody>
      </p:sp>
      <p:sp>
        <p:nvSpPr>
          <p:cNvPr id="16" name="图片 62" descr="343435383036303b343532343134393bcdb7c4d4b7e7b1a9"/>
          <p:cNvSpPr/>
          <p:nvPr>
            <p:custDataLst>
              <p:tags r:id="rId19"/>
            </p:custDataLst>
          </p:nvPr>
        </p:nvSpPr>
        <p:spPr>
          <a:xfrm>
            <a:off x="3862286" y="3782326"/>
            <a:ext cx="155673" cy="181803"/>
          </a:xfrm>
          <a:custGeom>
            <a:avLst/>
            <a:gdLst>
              <a:gd name="connsiteX0" fmla="*/ 112762 w 203450"/>
              <a:gd name="connsiteY0" fmla="*/ 114 h 237599"/>
              <a:gd name="connsiteX1" fmla="*/ 23109 w 203450"/>
              <a:gd name="connsiteY1" fmla="*/ 76504 h 237599"/>
              <a:gd name="connsiteX2" fmla="*/ 1373 w 203450"/>
              <a:gd name="connsiteY2" fmla="*/ 114849 h 237599"/>
              <a:gd name="connsiteX3" fmla="*/ 9688 w 203450"/>
              <a:gd name="connsiteY3" fmla="*/ 129119 h 237599"/>
              <a:gd name="connsiteX4" fmla="*/ 24352 w 203450"/>
              <a:gd name="connsiteY4" fmla="*/ 129119 h 237599"/>
              <a:gd name="connsiteX5" fmla="*/ 24352 w 203450"/>
              <a:gd name="connsiteY5" fmla="*/ 176778 h 237599"/>
              <a:gd name="connsiteX6" fmla="*/ 50028 w 203450"/>
              <a:gd name="connsiteY6" fmla="*/ 197015 h 237599"/>
              <a:gd name="connsiteX7" fmla="*/ 66473 w 203450"/>
              <a:gd name="connsiteY7" fmla="*/ 194743 h 237599"/>
              <a:gd name="connsiteX8" fmla="*/ 66473 w 203450"/>
              <a:gd name="connsiteY8" fmla="*/ 222362 h 237599"/>
              <a:gd name="connsiteX9" fmla="*/ 81826 w 203450"/>
              <a:gd name="connsiteY9" fmla="*/ 237714 h 237599"/>
              <a:gd name="connsiteX10" fmla="*/ 131727 w 203450"/>
              <a:gd name="connsiteY10" fmla="*/ 237714 h 237599"/>
              <a:gd name="connsiteX11" fmla="*/ 147083 w 203450"/>
              <a:gd name="connsiteY11" fmla="*/ 222362 h 237599"/>
              <a:gd name="connsiteX12" fmla="*/ 147083 w 203450"/>
              <a:gd name="connsiteY12" fmla="*/ 174944 h 237599"/>
              <a:gd name="connsiteX13" fmla="*/ 203566 w 203450"/>
              <a:gd name="connsiteY13" fmla="*/ 90894 h 237599"/>
              <a:gd name="connsiteX14" fmla="*/ 112762 w 203450"/>
              <a:gd name="connsiteY14" fmla="*/ 114 h 237599"/>
              <a:gd name="connsiteX15" fmla="*/ 145735 w 203450"/>
              <a:gd name="connsiteY15" fmla="*/ 81910 h 237599"/>
              <a:gd name="connsiteX16" fmla="*/ 96232 w 203450"/>
              <a:gd name="connsiteY16" fmla="*/ 133943 h 237599"/>
              <a:gd name="connsiteX17" fmla="*/ 89653 w 203450"/>
              <a:gd name="connsiteY17" fmla="*/ 130741 h 237599"/>
              <a:gd name="connsiteX18" fmla="*/ 94866 w 203450"/>
              <a:gd name="connsiteY18" fmla="*/ 95115 h 237599"/>
              <a:gd name="connsiteX19" fmla="*/ 72234 w 203450"/>
              <a:gd name="connsiteY19" fmla="*/ 95115 h 237599"/>
              <a:gd name="connsiteX20" fmla="*/ 69451 w 203450"/>
              <a:gd name="connsiteY20" fmla="*/ 88634 h 237599"/>
              <a:gd name="connsiteX21" fmla="*/ 118957 w 203450"/>
              <a:gd name="connsiteY21" fmla="*/ 36602 h 237599"/>
              <a:gd name="connsiteX22" fmla="*/ 125537 w 203450"/>
              <a:gd name="connsiteY22" fmla="*/ 39804 h 237599"/>
              <a:gd name="connsiteX23" fmla="*/ 120323 w 203450"/>
              <a:gd name="connsiteY23" fmla="*/ 75430 h 237599"/>
              <a:gd name="connsiteX24" fmla="*/ 142955 w 203450"/>
              <a:gd name="connsiteY24" fmla="*/ 75430 h 237599"/>
              <a:gd name="connsiteX25" fmla="*/ 145735 w 203450"/>
              <a:gd name="connsiteY25" fmla="*/ 81910 h 237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3450" h="237599">
                <a:moveTo>
                  <a:pt x="112762" y="114"/>
                </a:moveTo>
                <a:cubicBezTo>
                  <a:pt x="67513" y="114"/>
                  <a:pt x="30006" y="33206"/>
                  <a:pt x="23109" y="76504"/>
                </a:cubicBezTo>
                <a:lnTo>
                  <a:pt x="1373" y="114849"/>
                </a:lnTo>
                <a:cubicBezTo>
                  <a:pt x="-2239" y="121220"/>
                  <a:pt x="2364" y="129119"/>
                  <a:pt x="9688" y="129119"/>
                </a:cubicBezTo>
                <a:lnTo>
                  <a:pt x="24352" y="129119"/>
                </a:lnTo>
                <a:lnTo>
                  <a:pt x="24352" y="176778"/>
                </a:lnTo>
                <a:cubicBezTo>
                  <a:pt x="24352" y="190238"/>
                  <a:pt x="36938" y="200157"/>
                  <a:pt x="50028" y="197015"/>
                </a:cubicBezTo>
                <a:lnTo>
                  <a:pt x="66473" y="194743"/>
                </a:lnTo>
                <a:lnTo>
                  <a:pt x="66473" y="222362"/>
                </a:lnTo>
                <a:cubicBezTo>
                  <a:pt x="66473" y="230841"/>
                  <a:pt x="73347" y="237714"/>
                  <a:pt x="81826" y="237714"/>
                </a:cubicBezTo>
                <a:lnTo>
                  <a:pt x="131727" y="237714"/>
                </a:lnTo>
                <a:cubicBezTo>
                  <a:pt x="140208" y="237714"/>
                  <a:pt x="147083" y="230841"/>
                  <a:pt x="147083" y="222362"/>
                </a:cubicBezTo>
                <a:lnTo>
                  <a:pt x="147083" y="174944"/>
                </a:lnTo>
                <a:cubicBezTo>
                  <a:pt x="180214" y="161409"/>
                  <a:pt x="203566" y="128883"/>
                  <a:pt x="203566" y="90894"/>
                </a:cubicBezTo>
                <a:cubicBezTo>
                  <a:pt x="203564" y="40755"/>
                  <a:pt x="162909" y="114"/>
                  <a:pt x="112762" y="114"/>
                </a:cubicBezTo>
                <a:moveTo>
                  <a:pt x="145735" y="81910"/>
                </a:moveTo>
                <a:lnTo>
                  <a:pt x="96232" y="133943"/>
                </a:lnTo>
                <a:cubicBezTo>
                  <a:pt x="93653" y="136655"/>
                  <a:pt x="89113" y="134445"/>
                  <a:pt x="89653" y="130741"/>
                </a:cubicBezTo>
                <a:lnTo>
                  <a:pt x="94866" y="95115"/>
                </a:lnTo>
                <a:lnTo>
                  <a:pt x="72234" y="95115"/>
                </a:lnTo>
                <a:cubicBezTo>
                  <a:pt x="68860" y="95115"/>
                  <a:pt x="67128" y="91079"/>
                  <a:pt x="69451" y="88634"/>
                </a:cubicBezTo>
                <a:lnTo>
                  <a:pt x="118957" y="36602"/>
                </a:lnTo>
                <a:cubicBezTo>
                  <a:pt x="121537" y="33890"/>
                  <a:pt x="126077" y="36100"/>
                  <a:pt x="125537" y="39804"/>
                </a:cubicBezTo>
                <a:lnTo>
                  <a:pt x="120323" y="75430"/>
                </a:lnTo>
                <a:lnTo>
                  <a:pt x="142955" y="75430"/>
                </a:lnTo>
                <a:cubicBezTo>
                  <a:pt x="146326" y="75430"/>
                  <a:pt x="148061" y="79466"/>
                  <a:pt x="145735" y="81910"/>
                </a:cubicBezTo>
              </a:path>
            </a:pathLst>
          </a:custGeom>
          <a:gradFill>
            <a:gsLst>
              <a:gs pos="0">
                <a:srgbClr val="FFFFFF"/>
              </a:gs>
              <a:gs pos="80000">
                <a:srgbClr val="FFFFFF">
                  <a:alpha val="60000"/>
                </a:srgbClr>
              </a:gs>
            </a:gsLst>
            <a:lin ang="4800001" scaled="1"/>
          </a:gradFill>
          <a:ln w="8173" cap="flat">
            <a:noFill/>
            <a:prstDash val="solid"/>
            <a:miter/>
          </a:ln>
        </p:spPr>
        <p:txBody>
          <a:bodyPr rtlCol="0" anchor="ctr"/>
          <a:lstStyle/>
          <a:p>
            <a:endParaRPr lang="zh-CN" altLang="en-US"/>
          </a:p>
        </p:txBody>
      </p:sp>
      <p:sp>
        <p:nvSpPr>
          <p:cNvPr id="27" name="椭圆 26"/>
          <p:cNvSpPr/>
          <p:nvPr>
            <p:custDataLst>
              <p:tags r:id="rId20"/>
            </p:custDataLst>
          </p:nvPr>
        </p:nvSpPr>
        <p:spPr>
          <a:xfrm>
            <a:off x="5127036" y="4832803"/>
            <a:ext cx="1397396" cy="219619"/>
          </a:xfrm>
          <a:prstGeom prst="ellipse">
            <a:avLst/>
          </a:prstGeom>
          <a:gradFill>
            <a:gsLst>
              <a:gs pos="0">
                <a:schemeClr val="accent1">
                  <a:lumMod val="100000"/>
                  <a:alpha val="43000"/>
                </a:schemeClr>
              </a:gs>
              <a:gs pos="96000">
                <a:srgbClr val="F2F2F2">
                  <a:alpha val="0"/>
                </a:srgbClr>
              </a:gs>
              <a:gs pos="48000">
                <a:schemeClr val="accent1">
                  <a:lumMod val="100000"/>
                  <a:alpha val="29000"/>
                </a:schemeClr>
              </a:gs>
            </a:gsLst>
            <a:path path="circle">
              <a:fillToRect l="50000" t="50000" r="50000" b="50000"/>
            </a:path>
            <a:tileRect/>
          </a:gradFill>
          <a:ln>
            <a:noFill/>
          </a:ln>
          <a:effectLst>
            <a:softEdge rad="63500"/>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9" name="任意多边形: 形状 3"/>
          <p:cNvSpPr/>
          <p:nvPr>
            <p:custDataLst>
              <p:tags r:id="rId21"/>
            </p:custDataLst>
          </p:nvPr>
        </p:nvSpPr>
        <p:spPr>
          <a:xfrm rot="1800000">
            <a:off x="5086222" y="3235710"/>
            <a:ext cx="1476594" cy="1278841"/>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gradFill>
            <a:gsLst>
              <a:gs pos="0">
                <a:schemeClr val="accent1">
                  <a:lumMod val="10000"/>
                  <a:lumOff val="90000"/>
                </a:schemeClr>
              </a:gs>
              <a:gs pos="100000">
                <a:schemeClr val="accent1">
                  <a:lumMod val="10000"/>
                  <a:lumOff val="9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2" name="任意多边形: 形状 31"/>
          <p:cNvSpPr/>
          <p:nvPr>
            <p:custDataLst>
              <p:tags r:id="rId22"/>
            </p:custDataLst>
          </p:nvPr>
        </p:nvSpPr>
        <p:spPr>
          <a:xfrm rot="1800000">
            <a:off x="5253851" y="3380988"/>
            <a:ext cx="1140850" cy="987797"/>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3" name="任意多边形: 形状 14"/>
          <p:cNvSpPr/>
          <p:nvPr>
            <p:custDataLst>
              <p:tags r:id="rId23"/>
            </p:custDataLst>
          </p:nvPr>
        </p:nvSpPr>
        <p:spPr bwMode="auto">
          <a:xfrm>
            <a:off x="5478814" y="3477679"/>
            <a:ext cx="693839" cy="400852"/>
          </a:xfrm>
          <a:custGeom>
            <a:avLst/>
            <a:gdLst>
              <a:gd name="connsiteX0" fmla="*/ 626269 w 1252632"/>
              <a:gd name="connsiteY0" fmla="*/ 723233 h 723233"/>
              <a:gd name="connsiteX1" fmla="*/ 1252633 w 1252632"/>
              <a:gd name="connsiteY1" fmla="*/ 361569 h 723233"/>
              <a:gd name="connsiteX2" fmla="*/ 626269 w 1252632"/>
              <a:gd name="connsiteY2" fmla="*/ 0 h 723233"/>
              <a:gd name="connsiteX3" fmla="*/ 0 w 1252632"/>
              <a:gd name="connsiteY3" fmla="*/ 361569 h 723233"/>
              <a:gd name="connsiteX4" fmla="*/ 626269 w 1252632"/>
              <a:gd name="connsiteY4" fmla="*/ 723233 h 723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632" h="723233">
                <a:moveTo>
                  <a:pt x="626269" y="723233"/>
                </a:moveTo>
                <a:lnTo>
                  <a:pt x="1252633" y="361569"/>
                </a:lnTo>
                <a:lnTo>
                  <a:pt x="626269" y="0"/>
                </a:lnTo>
                <a:lnTo>
                  <a:pt x="0" y="361569"/>
                </a:lnTo>
                <a:lnTo>
                  <a:pt x="626269" y="723233"/>
                </a:lnTo>
                <a:close/>
              </a:path>
            </a:pathLst>
          </a:custGeom>
          <a:gradFill>
            <a:gsLst>
              <a:gs pos="38000">
                <a:schemeClr val="accent1">
                  <a:lumMod val="90000"/>
                  <a:lumOff val="10000"/>
                </a:schemeClr>
              </a:gs>
              <a:gs pos="70000">
                <a:schemeClr val="accent1"/>
              </a:gs>
            </a:gsLst>
            <a:lin ang="5040000" scaled="0"/>
          </a:gradFill>
          <a:ln w="9525">
            <a:noFill/>
            <a:round/>
          </a:ln>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34" name="任意多边形: 形状 13"/>
          <p:cNvSpPr/>
          <p:nvPr>
            <p:custDataLst>
              <p:tags r:id="rId24"/>
            </p:custDataLst>
          </p:nvPr>
        </p:nvSpPr>
        <p:spPr bwMode="auto">
          <a:xfrm>
            <a:off x="5478814" y="3676404"/>
            <a:ext cx="346920" cy="601036"/>
          </a:xfrm>
          <a:custGeom>
            <a:avLst/>
            <a:gdLst>
              <a:gd name="connsiteX0" fmla="*/ 626269 w 626268"/>
              <a:gd name="connsiteY0" fmla="*/ 361664 h 1084802"/>
              <a:gd name="connsiteX1" fmla="*/ 0 w 626268"/>
              <a:gd name="connsiteY1" fmla="*/ 0 h 1084802"/>
              <a:gd name="connsiteX2" fmla="*/ 0 w 626268"/>
              <a:gd name="connsiteY2" fmla="*/ 723233 h 1084802"/>
              <a:gd name="connsiteX3" fmla="*/ 626269 w 626268"/>
              <a:gd name="connsiteY3" fmla="*/ 1084802 h 1084802"/>
              <a:gd name="connsiteX4" fmla="*/ 626269 w 626268"/>
              <a:gd name="connsiteY4" fmla="*/ 361664 h 1084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268" h="1084802">
                <a:moveTo>
                  <a:pt x="626269" y="361664"/>
                </a:moveTo>
                <a:lnTo>
                  <a:pt x="0" y="0"/>
                </a:lnTo>
                <a:lnTo>
                  <a:pt x="0" y="723233"/>
                </a:lnTo>
                <a:lnTo>
                  <a:pt x="626269" y="1084802"/>
                </a:lnTo>
                <a:lnTo>
                  <a:pt x="626269" y="361664"/>
                </a:lnTo>
                <a:close/>
              </a:path>
            </a:pathLst>
          </a:custGeom>
          <a:gradFill>
            <a:gsLst>
              <a:gs pos="20000">
                <a:schemeClr val="accent1">
                  <a:lumMod val="90000"/>
                  <a:lumOff val="10000"/>
                </a:schemeClr>
              </a:gs>
              <a:gs pos="70000">
                <a:schemeClr val="accent1"/>
              </a:gs>
            </a:gsLst>
            <a:lin ang="2100000" scaled="0"/>
          </a:gradFill>
          <a:ln w="12700">
            <a:gradFill>
              <a:gsLst>
                <a:gs pos="54000">
                  <a:srgbClr val="FFFFFF">
                    <a:alpha val="0"/>
                  </a:srgbClr>
                </a:gs>
                <a:gs pos="0">
                  <a:srgbClr val="FFFFFF"/>
                </a:gs>
              </a:gsLst>
              <a:lin ang="8340000" scaled="1"/>
            </a:gradFill>
            <a:round/>
          </a:ln>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36" name="任意多边形: 形状 15"/>
          <p:cNvSpPr/>
          <p:nvPr>
            <p:custDataLst>
              <p:tags r:id="rId25"/>
            </p:custDataLst>
          </p:nvPr>
        </p:nvSpPr>
        <p:spPr bwMode="auto">
          <a:xfrm>
            <a:off x="5825248" y="3676404"/>
            <a:ext cx="346920" cy="601036"/>
          </a:xfrm>
          <a:custGeom>
            <a:avLst/>
            <a:gdLst>
              <a:gd name="connsiteX0" fmla="*/ 0 w 626363"/>
              <a:gd name="connsiteY0" fmla="*/ 361664 h 1084802"/>
              <a:gd name="connsiteX1" fmla="*/ 626364 w 626363"/>
              <a:gd name="connsiteY1" fmla="*/ 0 h 1084802"/>
              <a:gd name="connsiteX2" fmla="*/ 626364 w 626363"/>
              <a:gd name="connsiteY2" fmla="*/ 723233 h 1084802"/>
              <a:gd name="connsiteX3" fmla="*/ 0 w 626363"/>
              <a:gd name="connsiteY3" fmla="*/ 1084802 h 1084802"/>
              <a:gd name="connsiteX4" fmla="*/ 0 w 626363"/>
              <a:gd name="connsiteY4" fmla="*/ 361664 h 1084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63" h="1084802">
                <a:moveTo>
                  <a:pt x="0" y="361664"/>
                </a:moveTo>
                <a:lnTo>
                  <a:pt x="626364" y="0"/>
                </a:lnTo>
                <a:lnTo>
                  <a:pt x="626364" y="723233"/>
                </a:lnTo>
                <a:lnTo>
                  <a:pt x="0" y="1084802"/>
                </a:lnTo>
                <a:lnTo>
                  <a:pt x="0" y="361664"/>
                </a:lnTo>
                <a:close/>
              </a:path>
            </a:pathLst>
          </a:custGeom>
          <a:gradFill>
            <a:gsLst>
              <a:gs pos="0">
                <a:schemeClr val="accent1">
                  <a:lumMod val="90000"/>
                  <a:lumOff val="10000"/>
                </a:schemeClr>
              </a:gs>
              <a:gs pos="70000">
                <a:schemeClr val="accent1"/>
              </a:gs>
            </a:gsLst>
            <a:lin ang="0" scaled="0"/>
          </a:gradFill>
          <a:ln w="12700">
            <a:gradFill>
              <a:gsLst>
                <a:gs pos="54000">
                  <a:srgbClr val="FFFFFF">
                    <a:alpha val="0"/>
                  </a:srgbClr>
                </a:gs>
                <a:gs pos="0">
                  <a:srgbClr val="FFFFFF"/>
                </a:gs>
              </a:gsLst>
              <a:lin ang="2100000" scaled="1"/>
            </a:gradFill>
            <a:round/>
          </a:ln>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37" name="矩形 36"/>
          <p:cNvSpPr/>
          <p:nvPr>
            <p:custDataLst>
              <p:tags r:id="rId26"/>
            </p:custDataLst>
          </p:nvPr>
        </p:nvSpPr>
        <p:spPr>
          <a:xfrm>
            <a:off x="4221839" y="4636506"/>
            <a:ext cx="3218482" cy="398365"/>
          </a:xfrm>
          <a:prstGeom prst="rect">
            <a:avLst/>
          </a:prstGeom>
          <a:noFill/>
        </p:spPr>
        <p:txBody>
          <a:bodyPr wrap="square" rtlCol="0" anchor="ctr" anchorCtr="0">
            <a:noAutofit/>
          </a:bodyPr>
          <a:lstStyle/>
          <a:p>
            <a:pPr algn="ctr">
              <a:spcBef>
                <a:spcPct val="0"/>
              </a:spcBef>
              <a:spcAft>
                <a:spcPct val="0"/>
              </a:spcAft>
            </a:pPr>
            <a:r>
              <a:rPr lang="zh-CN" altLang="en-US" sz="2200" b="1" dirty="0">
                <a:solidFill>
                  <a:schemeClr val="accent1">
                    <a:lumMod val="75000"/>
                  </a:schemeClr>
                </a:solidFill>
                <a:effectLst>
                  <a:outerShdw blurRad="215900" dist="431800" dir="5400000" sy="-20000" rotWithShape="0">
                    <a:schemeClr val="accent1">
                      <a:alpha val="25000"/>
                    </a:schemeClr>
                  </a:outerShdw>
                </a:effectLst>
                <a:latin typeface="+mn-ea"/>
                <a:cs typeface="+mn-ea"/>
                <a:sym typeface="+mn-ea"/>
              </a:rPr>
              <a:t>系统分析员 </a:t>
            </a:r>
            <a:endParaRPr lang="zh-CN" altLang="en-US" sz="2200" b="1" dirty="0">
              <a:solidFill>
                <a:schemeClr val="accent1">
                  <a:lumMod val="75000"/>
                </a:schemeClr>
              </a:solidFill>
              <a:effectLst>
                <a:outerShdw blurRad="215900" dist="431800" dir="5400000" sy="-20000" rotWithShape="0">
                  <a:schemeClr val="accent1">
                    <a:alpha val="25000"/>
                  </a:schemeClr>
                </a:outerShdw>
              </a:effectLst>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custDataLst>
              <p:tags r:id="rId1"/>
            </p:custDataLst>
          </p:nvPr>
        </p:nvGrpSpPr>
        <p:grpSpPr>
          <a:xfrm>
            <a:off x="1122680" y="922020"/>
            <a:ext cx="7028180" cy="76200"/>
            <a:chOff x="1768" y="1452"/>
            <a:chExt cx="11068" cy="120"/>
          </a:xfrm>
        </p:grpSpPr>
        <p:sp>
          <p:nvSpPr>
            <p:cNvPr id="9" name="矩形 8"/>
            <p:cNvSpPr/>
            <p:nvPr>
              <p:custDataLst>
                <p:tags r:id="rId2"/>
              </p:custDataLst>
            </p:nvPr>
          </p:nvSpPr>
          <p:spPr>
            <a:xfrm flipV="1">
              <a:off x="1768" y="1452"/>
              <a:ext cx="11069"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任意多边形 10"/>
            <p:cNvSpPr/>
            <p:nvPr>
              <p:custDataLst>
                <p:tags r:id="rId3"/>
              </p:custDataLst>
            </p:nvPr>
          </p:nvSpPr>
          <p:spPr>
            <a:xfrm>
              <a:off x="1768" y="1452"/>
              <a:ext cx="2724"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2" name="Title 6"/>
          <p:cNvSpPr txBox="1"/>
          <p:nvPr>
            <p:custDataLst>
              <p:tags r:id="rId4"/>
            </p:custDataLst>
          </p:nvPr>
        </p:nvSpPr>
        <p:spPr>
          <a:xfrm>
            <a:off x="1122970" y="274955"/>
            <a:ext cx="55835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系统分析员和数据库设计人员</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对象13"/>
          <p:cNvSpPr/>
          <p:nvPr>
            <p:custDataLst>
              <p:tags r:id="rId5"/>
            </p:custDataLst>
          </p:nvPr>
        </p:nvSpPr>
        <p:spPr>
          <a:xfrm>
            <a:off x="4463733" y="2273618"/>
            <a:ext cx="3263972" cy="2826682"/>
          </a:xfrm>
          <a:prstGeom prst="triangle">
            <a:avLst/>
          </a:prstGeom>
          <a:solidFill>
            <a:schemeClr val="accent1">
              <a:alpha val="5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a:noAutofit/>
          </a:bodyPr>
          <a:p>
            <a:endParaRPr lang="zh-CN" altLang="en-US">
              <a:latin typeface="+mn-ea"/>
            </a:endParaRPr>
          </a:p>
        </p:txBody>
      </p:sp>
      <p:sp>
        <p:nvSpPr>
          <p:cNvPr id="3" name="对象1"/>
          <p:cNvSpPr/>
          <p:nvPr>
            <p:custDataLst>
              <p:tags r:id="rId6"/>
            </p:custDataLst>
          </p:nvPr>
        </p:nvSpPr>
        <p:spPr>
          <a:xfrm flipH="1">
            <a:off x="695643" y="4301173"/>
            <a:ext cx="3872392" cy="1360355"/>
          </a:xfrm>
          <a:custGeom>
            <a:avLst/>
            <a:gdLst/>
            <a:ahLst/>
            <a:cxnLst/>
            <a:rect l="l" t="t" r="r" b="b"/>
            <a:pathLst>
              <a:path w="3950208" h="1399032">
                <a:moveTo>
                  <a:pt x="420624" y="54864"/>
                </a:moveTo>
                <a:cubicBezTo>
                  <a:pt x="438912" y="18288"/>
                  <a:pt x="484632" y="0"/>
                  <a:pt x="521208" y="0"/>
                </a:cubicBezTo>
                <a:lnTo>
                  <a:pt x="3950208" y="0"/>
                </a:lnTo>
                <a:lnTo>
                  <a:pt x="3950208" y="1399032"/>
                </a:lnTo>
                <a:lnTo>
                  <a:pt x="521208" y="1399032"/>
                </a:lnTo>
                <a:cubicBezTo>
                  <a:pt x="484632" y="1399032"/>
                  <a:pt x="438912" y="1380744"/>
                  <a:pt x="420624" y="1344168"/>
                </a:cubicBezTo>
                <a:lnTo>
                  <a:pt x="18288" y="768096"/>
                </a:lnTo>
                <a:cubicBezTo>
                  <a:pt x="-9144" y="731520"/>
                  <a:pt x="-9144" y="667512"/>
                  <a:pt x="18288" y="621792"/>
                </a:cubicBezTo>
                <a:lnTo>
                  <a:pt x="420624" y="54864"/>
                </a:lnTo>
              </a:path>
            </a:pathLst>
          </a:custGeom>
          <a:noFill/>
          <a:ln w="12700">
            <a:gradFill>
              <a:gsLst>
                <a:gs pos="0">
                  <a:schemeClr val="accent2">
                    <a:lumMod val="40000"/>
                    <a:lumOff val="60000"/>
                    <a:alpha val="60000"/>
                  </a:schemeClr>
                </a:gs>
                <a:gs pos="100000">
                  <a:schemeClr val="accent1">
                    <a:lumMod val="20000"/>
                    <a:lumOff val="80000"/>
                    <a:alpha val="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24000" tIns="0" rIns="648000" numCol="1" spcCol="0" rtlCol="0" fromWordArt="0" anchor="ctr" anchorCtr="1" forceAA="0" compatLnSpc="1">
            <a:noAutofit/>
          </a:bodyPr>
          <a:p>
            <a:pPr indent="0" algn="r"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设计数据库各级模式</a:t>
            </a:r>
            <a:endParaRPr lang="zh-CN" altLang="en-US" sz="1600">
              <a:ln>
                <a:noFill/>
                <a:prstDash val="sysDot"/>
              </a:ln>
              <a:solidFill>
                <a:schemeClr val="tx1">
                  <a:lumMod val="85000"/>
                  <a:lumOff val="15000"/>
                </a:schemeClr>
              </a:solidFill>
              <a:latin typeface="+mn-ea"/>
              <a:cs typeface="+mn-ea"/>
              <a:sym typeface="+mn-ea"/>
            </a:endParaRPr>
          </a:p>
        </p:txBody>
      </p:sp>
      <p:sp>
        <p:nvSpPr>
          <p:cNvPr id="4" name="对象6"/>
          <p:cNvSpPr/>
          <p:nvPr>
            <p:custDataLst>
              <p:tags r:id="rId7"/>
            </p:custDataLst>
          </p:nvPr>
        </p:nvSpPr>
        <p:spPr>
          <a:xfrm flipH="1">
            <a:off x="7610793" y="4303713"/>
            <a:ext cx="3884628" cy="1360355"/>
          </a:xfrm>
          <a:custGeom>
            <a:avLst/>
            <a:gdLst/>
            <a:ahLst/>
            <a:cxnLst/>
            <a:rect l="l" t="t" r="r" b="b"/>
            <a:pathLst>
              <a:path w="3950208" h="1399032">
                <a:moveTo>
                  <a:pt x="3529584" y="54864"/>
                </a:moveTo>
                <a:cubicBezTo>
                  <a:pt x="3502152" y="18288"/>
                  <a:pt x="3465576" y="0"/>
                  <a:pt x="3429000" y="0"/>
                </a:cubicBezTo>
                <a:lnTo>
                  <a:pt x="0" y="0"/>
                </a:lnTo>
                <a:lnTo>
                  <a:pt x="0" y="1399032"/>
                </a:lnTo>
                <a:lnTo>
                  <a:pt x="3429000" y="1399032"/>
                </a:lnTo>
                <a:cubicBezTo>
                  <a:pt x="3465576" y="1399032"/>
                  <a:pt x="3502152" y="1380744"/>
                  <a:pt x="3529584" y="1344168"/>
                </a:cubicBezTo>
                <a:lnTo>
                  <a:pt x="3922776" y="768096"/>
                </a:lnTo>
                <a:cubicBezTo>
                  <a:pt x="3959352" y="731520"/>
                  <a:pt x="3959352" y="667512"/>
                  <a:pt x="3922776" y="621792"/>
                </a:cubicBezTo>
                <a:lnTo>
                  <a:pt x="3529584" y="54864"/>
                </a:lnTo>
              </a:path>
            </a:pathLst>
          </a:custGeom>
          <a:noFill/>
          <a:ln w="12700">
            <a:gradFill>
              <a:gsLst>
                <a:gs pos="0">
                  <a:schemeClr val="accent2">
                    <a:lumMod val="40000"/>
                    <a:lumOff val="60000"/>
                    <a:alpha val="60000"/>
                  </a:schemeClr>
                </a:gs>
                <a:gs pos="100000">
                  <a:schemeClr val="accent1">
                    <a:lumMod val="20000"/>
                    <a:lumOff val="80000"/>
                    <a:alpha val="0"/>
                  </a:schemeClr>
                </a:gs>
              </a:gsLst>
              <a:lin ang="1080000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648000" tIns="0" rIns="323850" numCol="1" spcCol="0" rtlCol="0" fromWordArt="0" anchor="ctr" anchorCtr="1" forceAA="0" compatLnSpc="1">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确定数据库中的数据</a:t>
            </a:r>
            <a:endParaRPr lang="zh-CN" altLang="en-US" sz="1600">
              <a:ln>
                <a:noFill/>
                <a:prstDash val="sysDot"/>
              </a:ln>
              <a:solidFill>
                <a:schemeClr val="tx1">
                  <a:lumMod val="85000"/>
                  <a:lumOff val="15000"/>
                </a:schemeClr>
              </a:solidFill>
              <a:latin typeface="+mn-ea"/>
              <a:cs typeface="+mn-ea"/>
              <a:sym typeface="+mn-ea"/>
            </a:endParaRPr>
          </a:p>
        </p:txBody>
      </p:sp>
      <p:sp>
        <p:nvSpPr>
          <p:cNvPr id="6" name="对象7"/>
          <p:cNvSpPr/>
          <p:nvPr>
            <p:custDataLst>
              <p:tags r:id="rId8"/>
            </p:custDataLst>
          </p:nvPr>
        </p:nvSpPr>
        <p:spPr>
          <a:xfrm>
            <a:off x="4252913" y="4649788"/>
            <a:ext cx="635932" cy="63593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03</a:t>
            </a:r>
            <a:endParaRPr lang="en-US" b="1" dirty="0">
              <a:solidFill>
                <a:schemeClr val="lt1"/>
              </a:solidFill>
              <a:latin typeface="+mn-ea"/>
              <a:cs typeface="+mn-ea"/>
              <a:sym typeface="+mn-ea"/>
            </a:endParaRPr>
          </a:p>
        </p:txBody>
      </p:sp>
      <p:sp>
        <p:nvSpPr>
          <p:cNvPr id="7" name="任意多边形: 形状 6"/>
          <p:cNvSpPr/>
          <p:nvPr>
            <p:custDataLst>
              <p:tags r:id="rId9"/>
            </p:custDataLst>
          </p:nvPr>
        </p:nvSpPr>
        <p:spPr>
          <a:xfrm>
            <a:off x="3471863" y="1195388"/>
            <a:ext cx="5241544" cy="1184694"/>
          </a:xfrm>
          <a:custGeom>
            <a:avLst/>
            <a:gdLst>
              <a:gd name="connsiteX0" fmla="*/ 114308 w 5241544"/>
              <a:gd name="connsiteY0" fmla="*/ 0 h 1108948"/>
              <a:gd name="connsiteX1" fmla="*/ 5127236 w 5241544"/>
              <a:gd name="connsiteY1" fmla="*/ 0 h 1108948"/>
              <a:gd name="connsiteX2" fmla="*/ 5241544 w 5241544"/>
              <a:gd name="connsiteY2" fmla="*/ 114308 h 1108948"/>
              <a:gd name="connsiteX3" fmla="*/ 5241544 w 5241544"/>
              <a:gd name="connsiteY3" fmla="*/ 830925 h 1108948"/>
              <a:gd name="connsiteX4" fmla="*/ 5134809 w 5241544"/>
              <a:gd name="connsiteY4" fmla="*/ 944942 h 1108948"/>
              <a:gd name="connsiteX5" fmla="*/ 2665278 w 5241544"/>
              <a:gd name="connsiteY5" fmla="*/ 1108850 h 1108948"/>
              <a:gd name="connsiteX6" fmla="*/ 2650399 w 5241544"/>
              <a:gd name="connsiteY6" fmla="*/ 1108862 h 1108948"/>
              <a:gd name="connsiteX7" fmla="*/ 106992 w 5241544"/>
              <a:gd name="connsiteY7" fmla="*/ 944761 h 1108948"/>
              <a:gd name="connsiteX8" fmla="*/ 0 w 5241544"/>
              <a:gd name="connsiteY8" fmla="*/ 830704 h 1108948"/>
              <a:gd name="connsiteX9" fmla="*/ 0 w 5241544"/>
              <a:gd name="connsiteY9" fmla="*/ 114271 h 1108948"/>
              <a:gd name="connsiteX10" fmla="*/ 114308 w 5241544"/>
              <a:gd name="connsiteY10" fmla="*/ 0 h 1108948"/>
              <a:gd name="connsiteX0-1" fmla="*/ 114308 w 5241544"/>
              <a:gd name="connsiteY0-2" fmla="*/ 0 h 1108948"/>
              <a:gd name="connsiteX1-3" fmla="*/ 5127236 w 5241544"/>
              <a:gd name="connsiteY1-4" fmla="*/ 0 h 1108948"/>
              <a:gd name="connsiteX2-5" fmla="*/ 5241544 w 5241544"/>
              <a:gd name="connsiteY2-6" fmla="*/ 114308 h 1108948"/>
              <a:gd name="connsiteX3-7" fmla="*/ 5241544 w 5241544"/>
              <a:gd name="connsiteY3-8" fmla="*/ 830925 h 1108948"/>
              <a:gd name="connsiteX4-9" fmla="*/ 5134809 w 5241544"/>
              <a:gd name="connsiteY4-10" fmla="*/ 944942 h 1108948"/>
              <a:gd name="connsiteX5-11" fmla="*/ 2665278 w 5241544"/>
              <a:gd name="connsiteY5-12" fmla="*/ 1108850 h 1108948"/>
              <a:gd name="connsiteX6-13" fmla="*/ 2650399 w 5241544"/>
              <a:gd name="connsiteY6-14" fmla="*/ 1108862 h 1108948"/>
              <a:gd name="connsiteX7-15" fmla="*/ 106992 w 5241544"/>
              <a:gd name="connsiteY7-16" fmla="*/ 944761 h 1108948"/>
              <a:gd name="connsiteX8-17" fmla="*/ 0 w 5241544"/>
              <a:gd name="connsiteY8-18" fmla="*/ 830704 h 1108948"/>
              <a:gd name="connsiteX9-19" fmla="*/ 0 w 5241544"/>
              <a:gd name="connsiteY9-20" fmla="*/ 114271 h 1108948"/>
              <a:gd name="connsiteX10-21" fmla="*/ 114308 w 5241544"/>
              <a:gd name="connsiteY10-22" fmla="*/ 0 h 1108948"/>
              <a:gd name="connsiteX0-23" fmla="*/ 114308 w 5241544"/>
              <a:gd name="connsiteY0-24" fmla="*/ 0 h 1108948"/>
              <a:gd name="connsiteX1-25" fmla="*/ 5127236 w 5241544"/>
              <a:gd name="connsiteY1-26" fmla="*/ 0 h 1108948"/>
              <a:gd name="connsiteX2-27" fmla="*/ 5241544 w 5241544"/>
              <a:gd name="connsiteY2-28" fmla="*/ 114308 h 1108948"/>
              <a:gd name="connsiteX3-29" fmla="*/ 5241544 w 5241544"/>
              <a:gd name="connsiteY3-30" fmla="*/ 830925 h 1108948"/>
              <a:gd name="connsiteX4-31" fmla="*/ 5134809 w 5241544"/>
              <a:gd name="connsiteY4-32" fmla="*/ 944942 h 1108948"/>
              <a:gd name="connsiteX5-33" fmla="*/ 2665278 w 5241544"/>
              <a:gd name="connsiteY5-34" fmla="*/ 1108850 h 1108948"/>
              <a:gd name="connsiteX6-35" fmla="*/ 2650399 w 5241544"/>
              <a:gd name="connsiteY6-36" fmla="*/ 1108862 h 1108948"/>
              <a:gd name="connsiteX7-37" fmla="*/ 106992 w 5241544"/>
              <a:gd name="connsiteY7-38" fmla="*/ 944761 h 1108948"/>
              <a:gd name="connsiteX8-39" fmla="*/ 0 w 5241544"/>
              <a:gd name="connsiteY8-40" fmla="*/ 830704 h 1108948"/>
              <a:gd name="connsiteX9-41" fmla="*/ 0 w 5241544"/>
              <a:gd name="connsiteY9-42" fmla="*/ 114271 h 1108948"/>
              <a:gd name="connsiteX10-43" fmla="*/ 114308 w 5241544"/>
              <a:gd name="connsiteY10-44" fmla="*/ 0 h 1108948"/>
              <a:gd name="connsiteX0-45" fmla="*/ 114308 w 5241544"/>
              <a:gd name="connsiteY0-46" fmla="*/ 0 h 1108948"/>
              <a:gd name="connsiteX1-47" fmla="*/ 5127236 w 5241544"/>
              <a:gd name="connsiteY1-48" fmla="*/ 0 h 1108948"/>
              <a:gd name="connsiteX2-49" fmla="*/ 5241544 w 5241544"/>
              <a:gd name="connsiteY2-50" fmla="*/ 114308 h 1108948"/>
              <a:gd name="connsiteX3-51" fmla="*/ 5241544 w 5241544"/>
              <a:gd name="connsiteY3-52" fmla="*/ 830925 h 1108948"/>
              <a:gd name="connsiteX4-53" fmla="*/ 5134809 w 5241544"/>
              <a:gd name="connsiteY4-54" fmla="*/ 944942 h 1108948"/>
              <a:gd name="connsiteX5-55" fmla="*/ 2665278 w 5241544"/>
              <a:gd name="connsiteY5-56" fmla="*/ 1108850 h 1108948"/>
              <a:gd name="connsiteX6-57" fmla="*/ 2650399 w 5241544"/>
              <a:gd name="connsiteY6-58" fmla="*/ 1108862 h 1108948"/>
              <a:gd name="connsiteX7-59" fmla="*/ 106992 w 5241544"/>
              <a:gd name="connsiteY7-60" fmla="*/ 944761 h 1108948"/>
              <a:gd name="connsiteX8-61" fmla="*/ 0 w 5241544"/>
              <a:gd name="connsiteY8-62" fmla="*/ 830704 h 1108948"/>
              <a:gd name="connsiteX9-63" fmla="*/ 0 w 5241544"/>
              <a:gd name="connsiteY9-64" fmla="*/ 114271 h 1108948"/>
              <a:gd name="connsiteX10-65" fmla="*/ 114308 w 5241544"/>
              <a:gd name="connsiteY10-66" fmla="*/ 0 h 1108948"/>
              <a:gd name="connsiteX0-67" fmla="*/ 114308 w 5241544"/>
              <a:gd name="connsiteY0-68" fmla="*/ 0 h 1108948"/>
              <a:gd name="connsiteX1-69" fmla="*/ 5127236 w 5241544"/>
              <a:gd name="connsiteY1-70" fmla="*/ 0 h 1108948"/>
              <a:gd name="connsiteX2-71" fmla="*/ 5241544 w 5241544"/>
              <a:gd name="connsiteY2-72" fmla="*/ 114308 h 1108948"/>
              <a:gd name="connsiteX3-73" fmla="*/ 5241544 w 5241544"/>
              <a:gd name="connsiteY3-74" fmla="*/ 830925 h 1108948"/>
              <a:gd name="connsiteX4-75" fmla="*/ 5134809 w 5241544"/>
              <a:gd name="connsiteY4-76" fmla="*/ 944942 h 1108948"/>
              <a:gd name="connsiteX5-77" fmla="*/ 2665278 w 5241544"/>
              <a:gd name="connsiteY5-78" fmla="*/ 1108850 h 1108948"/>
              <a:gd name="connsiteX6-79" fmla="*/ 2650399 w 5241544"/>
              <a:gd name="connsiteY6-80" fmla="*/ 1108862 h 1108948"/>
              <a:gd name="connsiteX7-81" fmla="*/ 106992 w 5241544"/>
              <a:gd name="connsiteY7-82" fmla="*/ 944761 h 1108948"/>
              <a:gd name="connsiteX8-83" fmla="*/ 0 w 5241544"/>
              <a:gd name="connsiteY8-84" fmla="*/ 830704 h 1108948"/>
              <a:gd name="connsiteX9-85" fmla="*/ 0 w 5241544"/>
              <a:gd name="connsiteY9-86" fmla="*/ 114271 h 1108948"/>
              <a:gd name="connsiteX10-87" fmla="*/ 114308 w 5241544"/>
              <a:gd name="connsiteY10-88" fmla="*/ 0 h 1108948"/>
              <a:gd name="connsiteX0-89" fmla="*/ 114308 w 5241544"/>
              <a:gd name="connsiteY0-90" fmla="*/ 0 h 1108948"/>
              <a:gd name="connsiteX1-91" fmla="*/ 5127236 w 5241544"/>
              <a:gd name="connsiteY1-92" fmla="*/ 0 h 1108948"/>
              <a:gd name="connsiteX2-93" fmla="*/ 5241544 w 5241544"/>
              <a:gd name="connsiteY2-94" fmla="*/ 114308 h 1108948"/>
              <a:gd name="connsiteX3-95" fmla="*/ 5241544 w 5241544"/>
              <a:gd name="connsiteY3-96" fmla="*/ 830925 h 1108948"/>
              <a:gd name="connsiteX4-97" fmla="*/ 5134809 w 5241544"/>
              <a:gd name="connsiteY4-98" fmla="*/ 944942 h 1108948"/>
              <a:gd name="connsiteX5-99" fmla="*/ 2665278 w 5241544"/>
              <a:gd name="connsiteY5-100" fmla="*/ 1108850 h 1108948"/>
              <a:gd name="connsiteX6-101" fmla="*/ 2650399 w 5241544"/>
              <a:gd name="connsiteY6-102" fmla="*/ 1108862 h 1108948"/>
              <a:gd name="connsiteX7-103" fmla="*/ 106992 w 5241544"/>
              <a:gd name="connsiteY7-104" fmla="*/ 944761 h 1108948"/>
              <a:gd name="connsiteX8-105" fmla="*/ 0 w 5241544"/>
              <a:gd name="connsiteY8-106" fmla="*/ 830704 h 1108948"/>
              <a:gd name="connsiteX9-107" fmla="*/ 0 w 5241544"/>
              <a:gd name="connsiteY9-108" fmla="*/ 114271 h 1108948"/>
              <a:gd name="connsiteX10-109" fmla="*/ 114308 w 5241544"/>
              <a:gd name="connsiteY10-110" fmla="*/ 0 h 1108948"/>
              <a:gd name="connsiteX0-111" fmla="*/ 114308 w 5241544"/>
              <a:gd name="connsiteY0-112" fmla="*/ 0 h 1108948"/>
              <a:gd name="connsiteX1-113" fmla="*/ 5127236 w 5241544"/>
              <a:gd name="connsiteY1-114" fmla="*/ 0 h 1108948"/>
              <a:gd name="connsiteX2-115" fmla="*/ 5241544 w 5241544"/>
              <a:gd name="connsiteY2-116" fmla="*/ 114308 h 1108948"/>
              <a:gd name="connsiteX3-117" fmla="*/ 5241544 w 5241544"/>
              <a:gd name="connsiteY3-118" fmla="*/ 830925 h 1108948"/>
              <a:gd name="connsiteX4-119" fmla="*/ 5134809 w 5241544"/>
              <a:gd name="connsiteY4-120" fmla="*/ 944942 h 1108948"/>
              <a:gd name="connsiteX5-121" fmla="*/ 2665278 w 5241544"/>
              <a:gd name="connsiteY5-122" fmla="*/ 1108850 h 1108948"/>
              <a:gd name="connsiteX6-123" fmla="*/ 2650399 w 5241544"/>
              <a:gd name="connsiteY6-124" fmla="*/ 1108862 h 1108948"/>
              <a:gd name="connsiteX7-125" fmla="*/ 106992 w 5241544"/>
              <a:gd name="connsiteY7-126" fmla="*/ 944761 h 1108948"/>
              <a:gd name="connsiteX8-127" fmla="*/ 0 w 5241544"/>
              <a:gd name="connsiteY8-128" fmla="*/ 830704 h 1108948"/>
              <a:gd name="connsiteX9-129" fmla="*/ 0 w 5241544"/>
              <a:gd name="connsiteY9-130" fmla="*/ 114271 h 1108948"/>
              <a:gd name="connsiteX10-131" fmla="*/ 114308 w 5241544"/>
              <a:gd name="connsiteY10-132" fmla="*/ 0 h 1108948"/>
              <a:gd name="connsiteX0-133" fmla="*/ 114308 w 5241544"/>
              <a:gd name="connsiteY0-134" fmla="*/ 0 h 1108948"/>
              <a:gd name="connsiteX1-135" fmla="*/ 5127236 w 5241544"/>
              <a:gd name="connsiteY1-136" fmla="*/ 0 h 1108948"/>
              <a:gd name="connsiteX2-137" fmla="*/ 5241544 w 5241544"/>
              <a:gd name="connsiteY2-138" fmla="*/ 114308 h 1108948"/>
              <a:gd name="connsiteX3-139" fmla="*/ 5241544 w 5241544"/>
              <a:gd name="connsiteY3-140" fmla="*/ 830925 h 1108948"/>
              <a:gd name="connsiteX4-141" fmla="*/ 5134809 w 5241544"/>
              <a:gd name="connsiteY4-142" fmla="*/ 944942 h 1108948"/>
              <a:gd name="connsiteX5-143" fmla="*/ 2665278 w 5241544"/>
              <a:gd name="connsiteY5-144" fmla="*/ 1108850 h 1108948"/>
              <a:gd name="connsiteX6-145" fmla="*/ 2650399 w 5241544"/>
              <a:gd name="connsiteY6-146" fmla="*/ 1108862 h 1108948"/>
              <a:gd name="connsiteX7-147" fmla="*/ 106992 w 5241544"/>
              <a:gd name="connsiteY7-148" fmla="*/ 944761 h 1108948"/>
              <a:gd name="connsiteX8-149" fmla="*/ 0 w 5241544"/>
              <a:gd name="connsiteY8-150" fmla="*/ 830704 h 1108948"/>
              <a:gd name="connsiteX9-151" fmla="*/ 0 w 5241544"/>
              <a:gd name="connsiteY9-152" fmla="*/ 114271 h 1108948"/>
              <a:gd name="connsiteX10-153" fmla="*/ 114308 w 5241544"/>
              <a:gd name="connsiteY10-154" fmla="*/ 0 h 1108948"/>
              <a:gd name="connsiteX0-155" fmla="*/ 114308 w 5241544"/>
              <a:gd name="connsiteY0-156" fmla="*/ 0 h 1108948"/>
              <a:gd name="connsiteX1-157" fmla="*/ 5127236 w 5241544"/>
              <a:gd name="connsiteY1-158" fmla="*/ 0 h 1108948"/>
              <a:gd name="connsiteX2-159" fmla="*/ 5241544 w 5241544"/>
              <a:gd name="connsiteY2-160" fmla="*/ 114308 h 1108948"/>
              <a:gd name="connsiteX3-161" fmla="*/ 5241544 w 5241544"/>
              <a:gd name="connsiteY3-162" fmla="*/ 830925 h 1108948"/>
              <a:gd name="connsiteX4-163" fmla="*/ 5134809 w 5241544"/>
              <a:gd name="connsiteY4-164" fmla="*/ 944942 h 1108948"/>
              <a:gd name="connsiteX5-165" fmla="*/ 2665278 w 5241544"/>
              <a:gd name="connsiteY5-166" fmla="*/ 1108850 h 1108948"/>
              <a:gd name="connsiteX6-167" fmla="*/ 2650399 w 5241544"/>
              <a:gd name="connsiteY6-168" fmla="*/ 1108862 h 1108948"/>
              <a:gd name="connsiteX7-169" fmla="*/ 106992 w 5241544"/>
              <a:gd name="connsiteY7-170" fmla="*/ 944761 h 1108948"/>
              <a:gd name="connsiteX8-171" fmla="*/ 0 w 5241544"/>
              <a:gd name="connsiteY8-172" fmla="*/ 830704 h 1108948"/>
              <a:gd name="connsiteX9-173" fmla="*/ 0 w 5241544"/>
              <a:gd name="connsiteY9-174" fmla="*/ 114271 h 1108948"/>
              <a:gd name="connsiteX10-175" fmla="*/ 114308 w 5241544"/>
              <a:gd name="connsiteY10-176" fmla="*/ 0 h 1108948"/>
              <a:gd name="connsiteX0-177" fmla="*/ 114308 w 5241544"/>
              <a:gd name="connsiteY0-178" fmla="*/ 0 h 1108948"/>
              <a:gd name="connsiteX1-179" fmla="*/ 5127236 w 5241544"/>
              <a:gd name="connsiteY1-180" fmla="*/ 0 h 1108948"/>
              <a:gd name="connsiteX2-181" fmla="*/ 5241544 w 5241544"/>
              <a:gd name="connsiteY2-182" fmla="*/ 114308 h 1108948"/>
              <a:gd name="connsiteX3-183" fmla="*/ 5241544 w 5241544"/>
              <a:gd name="connsiteY3-184" fmla="*/ 830925 h 1108948"/>
              <a:gd name="connsiteX4-185" fmla="*/ 5134809 w 5241544"/>
              <a:gd name="connsiteY4-186" fmla="*/ 944942 h 1108948"/>
              <a:gd name="connsiteX5-187" fmla="*/ 2665278 w 5241544"/>
              <a:gd name="connsiteY5-188" fmla="*/ 1108850 h 1108948"/>
              <a:gd name="connsiteX6-189" fmla="*/ 2650399 w 5241544"/>
              <a:gd name="connsiteY6-190" fmla="*/ 1108862 h 1108948"/>
              <a:gd name="connsiteX7-191" fmla="*/ 106992 w 5241544"/>
              <a:gd name="connsiteY7-192" fmla="*/ 944761 h 1108948"/>
              <a:gd name="connsiteX8-193" fmla="*/ 0 w 5241544"/>
              <a:gd name="connsiteY8-194" fmla="*/ 830704 h 1108948"/>
              <a:gd name="connsiteX9-195" fmla="*/ 0 w 5241544"/>
              <a:gd name="connsiteY9-196" fmla="*/ 114271 h 1108948"/>
              <a:gd name="connsiteX10-197" fmla="*/ 114308 w 5241544"/>
              <a:gd name="connsiteY10-198" fmla="*/ 0 h 1108948"/>
              <a:gd name="connsiteX0-199" fmla="*/ 114308 w 5241544"/>
              <a:gd name="connsiteY0-200" fmla="*/ 0 h 1108947"/>
              <a:gd name="connsiteX1-201" fmla="*/ 5127236 w 5241544"/>
              <a:gd name="connsiteY1-202" fmla="*/ 0 h 1108947"/>
              <a:gd name="connsiteX2-203" fmla="*/ 5241544 w 5241544"/>
              <a:gd name="connsiteY2-204" fmla="*/ 114308 h 1108947"/>
              <a:gd name="connsiteX3-205" fmla="*/ 5241544 w 5241544"/>
              <a:gd name="connsiteY3-206" fmla="*/ 830925 h 1108947"/>
              <a:gd name="connsiteX4-207" fmla="*/ 5134809 w 5241544"/>
              <a:gd name="connsiteY4-208" fmla="*/ 944942 h 1108947"/>
              <a:gd name="connsiteX5-209" fmla="*/ 2665278 w 5241544"/>
              <a:gd name="connsiteY5-210" fmla="*/ 1108850 h 1108947"/>
              <a:gd name="connsiteX6-211" fmla="*/ 2650399 w 5241544"/>
              <a:gd name="connsiteY6-212" fmla="*/ 1108862 h 1108947"/>
              <a:gd name="connsiteX7-213" fmla="*/ 106992 w 5241544"/>
              <a:gd name="connsiteY7-214" fmla="*/ 944761 h 1108947"/>
              <a:gd name="connsiteX8-215" fmla="*/ 0 w 5241544"/>
              <a:gd name="connsiteY8-216" fmla="*/ 830704 h 1108947"/>
              <a:gd name="connsiteX9-217" fmla="*/ 0 w 5241544"/>
              <a:gd name="connsiteY9-218" fmla="*/ 114271 h 1108947"/>
              <a:gd name="connsiteX10-219" fmla="*/ 114308 w 5241544"/>
              <a:gd name="connsiteY10-220" fmla="*/ 0 h 1108947"/>
              <a:gd name="connsiteX0-221" fmla="*/ 114308 w 5241544"/>
              <a:gd name="connsiteY0-222" fmla="*/ 0 h 1109100"/>
              <a:gd name="connsiteX1-223" fmla="*/ 5127236 w 5241544"/>
              <a:gd name="connsiteY1-224" fmla="*/ 0 h 1109100"/>
              <a:gd name="connsiteX2-225" fmla="*/ 5241544 w 5241544"/>
              <a:gd name="connsiteY2-226" fmla="*/ 114308 h 1109100"/>
              <a:gd name="connsiteX3-227" fmla="*/ 5241544 w 5241544"/>
              <a:gd name="connsiteY3-228" fmla="*/ 830925 h 1109100"/>
              <a:gd name="connsiteX4-229" fmla="*/ 5134809 w 5241544"/>
              <a:gd name="connsiteY4-230" fmla="*/ 944942 h 1109100"/>
              <a:gd name="connsiteX5-231" fmla="*/ 2665278 w 5241544"/>
              <a:gd name="connsiteY5-232" fmla="*/ 1108850 h 1109100"/>
              <a:gd name="connsiteX6-233" fmla="*/ 2650399 w 5241544"/>
              <a:gd name="connsiteY6-234" fmla="*/ 1108862 h 1109100"/>
              <a:gd name="connsiteX7-235" fmla="*/ 106992 w 5241544"/>
              <a:gd name="connsiteY7-236" fmla="*/ 944761 h 1109100"/>
              <a:gd name="connsiteX8-237" fmla="*/ 0 w 5241544"/>
              <a:gd name="connsiteY8-238" fmla="*/ 830704 h 1109100"/>
              <a:gd name="connsiteX9-239" fmla="*/ 0 w 5241544"/>
              <a:gd name="connsiteY9-240" fmla="*/ 114271 h 1109100"/>
              <a:gd name="connsiteX10-241" fmla="*/ 114308 w 5241544"/>
              <a:gd name="connsiteY10-242" fmla="*/ 0 h 1109100"/>
              <a:gd name="connsiteX0-243" fmla="*/ 114308 w 5241544"/>
              <a:gd name="connsiteY0-244" fmla="*/ 0 h 1109100"/>
              <a:gd name="connsiteX1-245" fmla="*/ 5127236 w 5241544"/>
              <a:gd name="connsiteY1-246" fmla="*/ 0 h 1109100"/>
              <a:gd name="connsiteX2-247" fmla="*/ 5241544 w 5241544"/>
              <a:gd name="connsiteY2-248" fmla="*/ 114308 h 1109100"/>
              <a:gd name="connsiteX3-249" fmla="*/ 5241544 w 5241544"/>
              <a:gd name="connsiteY3-250" fmla="*/ 830925 h 1109100"/>
              <a:gd name="connsiteX4-251" fmla="*/ 5134809 w 5241544"/>
              <a:gd name="connsiteY4-252" fmla="*/ 944942 h 1109100"/>
              <a:gd name="connsiteX5-253" fmla="*/ 2665278 w 5241544"/>
              <a:gd name="connsiteY5-254" fmla="*/ 1108850 h 1109100"/>
              <a:gd name="connsiteX6-255" fmla="*/ 2650399 w 5241544"/>
              <a:gd name="connsiteY6-256" fmla="*/ 1108862 h 1109100"/>
              <a:gd name="connsiteX7-257" fmla="*/ 106992 w 5241544"/>
              <a:gd name="connsiteY7-258" fmla="*/ 944761 h 1109100"/>
              <a:gd name="connsiteX8-259" fmla="*/ 0 w 5241544"/>
              <a:gd name="connsiteY8-260" fmla="*/ 830704 h 1109100"/>
              <a:gd name="connsiteX9-261" fmla="*/ 0 w 5241544"/>
              <a:gd name="connsiteY9-262" fmla="*/ 114271 h 1109100"/>
              <a:gd name="connsiteX10-263" fmla="*/ 114308 w 5241544"/>
              <a:gd name="connsiteY10-264" fmla="*/ 0 h 1109100"/>
              <a:gd name="connsiteX0-265" fmla="*/ 114308 w 5241544"/>
              <a:gd name="connsiteY0-266" fmla="*/ 0 h 1109100"/>
              <a:gd name="connsiteX1-267" fmla="*/ 5127236 w 5241544"/>
              <a:gd name="connsiteY1-268" fmla="*/ 0 h 1109100"/>
              <a:gd name="connsiteX2-269" fmla="*/ 5241544 w 5241544"/>
              <a:gd name="connsiteY2-270" fmla="*/ 114308 h 1109100"/>
              <a:gd name="connsiteX3-271" fmla="*/ 5241544 w 5241544"/>
              <a:gd name="connsiteY3-272" fmla="*/ 830925 h 1109100"/>
              <a:gd name="connsiteX4-273" fmla="*/ 5134809 w 5241544"/>
              <a:gd name="connsiteY4-274" fmla="*/ 944942 h 1109100"/>
              <a:gd name="connsiteX5-275" fmla="*/ 2665278 w 5241544"/>
              <a:gd name="connsiteY5-276" fmla="*/ 1108850 h 1109100"/>
              <a:gd name="connsiteX6-277" fmla="*/ 2650399 w 5241544"/>
              <a:gd name="connsiteY6-278" fmla="*/ 1108862 h 1109100"/>
              <a:gd name="connsiteX7-279" fmla="*/ 106992 w 5241544"/>
              <a:gd name="connsiteY7-280" fmla="*/ 944761 h 1109100"/>
              <a:gd name="connsiteX8-281" fmla="*/ 0 w 5241544"/>
              <a:gd name="connsiteY8-282" fmla="*/ 830704 h 1109100"/>
              <a:gd name="connsiteX9-283" fmla="*/ 0 w 5241544"/>
              <a:gd name="connsiteY9-284" fmla="*/ 114271 h 1109100"/>
              <a:gd name="connsiteX10-285" fmla="*/ 114308 w 5241544"/>
              <a:gd name="connsiteY10-286" fmla="*/ 0 h 1109100"/>
              <a:gd name="connsiteX0-287" fmla="*/ 114308 w 5241544"/>
              <a:gd name="connsiteY0-288" fmla="*/ 0 h 1109100"/>
              <a:gd name="connsiteX1-289" fmla="*/ 5127236 w 5241544"/>
              <a:gd name="connsiteY1-290" fmla="*/ 0 h 1109100"/>
              <a:gd name="connsiteX2-291" fmla="*/ 5241544 w 5241544"/>
              <a:gd name="connsiteY2-292" fmla="*/ 114308 h 1109100"/>
              <a:gd name="connsiteX3-293" fmla="*/ 5241544 w 5241544"/>
              <a:gd name="connsiteY3-294" fmla="*/ 830925 h 1109100"/>
              <a:gd name="connsiteX4-295" fmla="*/ 5134809 w 5241544"/>
              <a:gd name="connsiteY4-296" fmla="*/ 944942 h 1109100"/>
              <a:gd name="connsiteX5-297" fmla="*/ 2665278 w 5241544"/>
              <a:gd name="connsiteY5-298" fmla="*/ 1108850 h 1109100"/>
              <a:gd name="connsiteX6-299" fmla="*/ 2650399 w 5241544"/>
              <a:gd name="connsiteY6-300" fmla="*/ 1108862 h 1109100"/>
              <a:gd name="connsiteX7-301" fmla="*/ 106992 w 5241544"/>
              <a:gd name="connsiteY7-302" fmla="*/ 944761 h 1109100"/>
              <a:gd name="connsiteX8-303" fmla="*/ 0 w 5241544"/>
              <a:gd name="connsiteY8-304" fmla="*/ 830704 h 1109100"/>
              <a:gd name="connsiteX9-305" fmla="*/ 0 w 5241544"/>
              <a:gd name="connsiteY9-306" fmla="*/ 114271 h 1109100"/>
              <a:gd name="connsiteX10-307" fmla="*/ 114308 w 5241544"/>
              <a:gd name="connsiteY10-308" fmla="*/ 0 h 1109100"/>
              <a:gd name="connsiteX0-309" fmla="*/ 114308 w 5241544"/>
              <a:gd name="connsiteY0-310" fmla="*/ 0 h 1109100"/>
              <a:gd name="connsiteX1-311" fmla="*/ 5127236 w 5241544"/>
              <a:gd name="connsiteY1-312" fmla="*/ 0 h 1109100"/>
              <a:gd name="connsiteX2-313" fmla="*/ 5241544 w 5241544"/>
              <a:gd name="connsiteY2-314" fmla="*/ 114308 h 1109100"/>
              <a:gd name="connsiteX3-315" fmla="*/ 5241544 w 5241544"/>
              <a:gd name="connsiteY3-316" fmla="*/ 830925 h 1109100"/>
              <a:gd name="connsiteX4-317" fmla="*/ 5134809 w 5241544"/>
              <a:gd name="connsiteY4-318" fmla="*/ 944942 h 1109100"/>
              <a:gd name="connsiteX5-319" fmla="*/ 2665278 w 5241544"/>
              <a:gd name="connsiteY5-320" fmla="*/ 1108850 h 1109100"/>
              <a:gd name="connsiteX6-321" fmla="*/ 2650399 w 5241544"/>
              <a:gd name="connsiteY6-322" fmla="*/ 1108862 h 1109100"/>
              <a:gd name="connsiteX7-323" fmla="*/ 106992 w 5241544"/>
              <a:gd name="connsiteY7-324" fmla="*/ 944761 h 1109100"/>
              <a:gd name="connsiteX8-325" fmla="*/ 0 w 5241544"/>
              <a:gd name="connsiteY8-326" fmla="*/ 830704 h 1109100"/>
              <a:gd name="connsiteX9-327" fmla="*/ 0 w 5241544"/>
              <a:gd name="connsiteY9-328" fmla="*/ 114271 h 1109100"/>
              <a:gd name="connsiteX10-329" fmla="*/ 114308 w 5241544"/>
              <a:gd name="connsiteY10-330" fmla="*/ 0 h 1109100"/>
              <a:gd name="connsiteX0-331" fmla="*/ 114308 w 5241544"/>
              <a:gd name="connsiteY0-332" fmla="*/ 0 h 1109100"/>
              <a:gd name="connsiteX1-333" fmla="*/ 5127236 w 5241544"/>
              <a:gd name="connsiteY1-334" fmla="*/ 0 h 1109100"/>
              <a:gd name="connsiteX2-335" fmla="*/ 5241544 w 5241544"/>
              <a:gd name="connsiteY2-336" fmla="*/ 114308 h 1109100"/>
              <a:gd name="connsiteX3-337" fmla="*/ 5241544 w 5241544"/>
              <a:gd name="connsiteY3-338" fmla="*/ 830925 h 1109100"/>
              <a:gd name="connsiteX4-339" fmla="*/ 5134809 w 5241544"/>
              <a:gd name="connsiteY4-340" fmla="*/ 944942 h 1109100"/>
              <a:gd name="connsiteX5-341" fmla="*/ 2665278 w 5241544"/>
              <a:gd name="connsiteY5-342" fmla="*/ 1108850 h 1109100"/>
              <a:gd name="connsiteX6-343" fmla="*/ 2650399 w 5241544"/>
              <a:gd name="connsiteY6-344" fmla="*/ 1108862 h 1109100"/>
              <a:gd name="connsiteX7-345" fmla="*/ 106992 w 5241544"/>
              <a:gd name="connsiteY7-346" fmla="*/ 944761 h 1109100"/>
              <a:gd name="connsiteX8-347" fmla="*/ 0 w 5241544"/>
              <a:gd name="connsiteY8-348" fmla="*/ 830704 h 1109100"/>
              <a:gd name="connsiteX9-349" fmla="*/ 0 w 5241544"/>
              <a:gd name="connsiteY9-350" fmla="*/ 114271 h 1109100"/>
              <a:gd name="connsiteX10-351" fmla="*/ 114308 w 5241544"/>
              <a:gd name="connsiteY10-352" fmla="*/ 0 h 1109100"/>
              <a:gd name="connsiteX0-353" fmla="*/ 114308 w 5241544"/>
              <a:gd name="connsiteY0-354" fmla="*/ 0 h 1109100"/>
              <a:gd name="connsiteX1-355" fmla="*/ 5127236 w 5241544"/>
              <a:gd name="connsiteY1-356" fmla="*/ 0 h 1109100"/>
              <a:gd name="connsiteX2-357" fmla="*/ 5241544 w 5241544"/>
              <a:gd name="connsiteY2-358" fmla="*/ 114308 h 1109100"/>
              <a:gd name="connsiteX3-359" fmla="*/ 5241544 w 5241544"/>
              <a:gd name="connsiteY3-360" fmla="*/ 830925 h 1109100"/>
              <a:gd name="connsiteX4-361" fmla="*/ 5134809 w 5241544"/>
              <a:gd name="connsiteY4-362" fmla="*/ 944942 h 1109100"/>
              <a:gd name="connsiteX5-363" fmla="*/ 2665278 w 5241544"/>
              <a:gd name="connsiteY5-364" fmla="*/ 1108850 h 1109100"/>
              <a:gd name="connsiteX6-365" fmla="*/ 2650399 w 5241544"/>
              <a:gd name="connsiteY6-366" fmla="*/ 1108862 h 1109100"/>
              <a:gd name="connsiteX7-367" fmla="*/ 106992 w 5241544"/>
              <a:gd name="connsiteY7-368" fmla="*/ 944761 h 1109100"/>
              <a:gd name="connsiteX8-369" fmla="*/ 0 w 5241544"/>
              <a:gd name="connsiteY8-370" fmla="*/ 830704 h 1109100"/>
              <a:gd name="connsiteX9-371" fmla="*/ 0 w 5241544"/>
              <a:gd name="connsiteY9-372" fmla="*/ 114271 h 1109100"/>
              <a:gd name="connsiteX10-373" fmla="*/ 114308 w 5241544"/>
              <a:gd name="connsiteY10-374" fmla="*/ 0 h 1109100"/>
              <a:gd name="connsiteX0-375" fmla="*/ 114308 w 5241544"/>
              <a:gd name="connsiteY0-376" fmla="*/ 0 h 1109100"/>
              <a:gd name="connsiteX1-377" fmla="*/ 5127236 w 5241544"/>
              <a:gd name="connsiteY1-378" fmla="*/ 0 h 1109100"/>
              <a:gd name="connsiteX2-379" fmla="*/ 5241544 w 5241544"/>
              <a:gd name="connsiteY2-380" fmla="*/ 114308 h 1109100"/>
              <a:gd name="connsiteX3-381" fmla="*/ 5241544 w 5241544"/>
              <a:gd name="connsiteY3-382" fmla="*/ 830925 h 1109100"/>
              <a:gd name="connsiteX4-383" fmla="*/ 5134809 w 5241544"/>
              <a:gd name="connsiteY4-384" fmla="*/ 944942 h 1109100"/>
              <a:gd name="connsiteX5-385" fmla="*/ 2665278 w 5241544"/>
              <a:gd name="connsiteY5-386" fmla="*/ 1108850 h 1109100"/>
              <a:gd name="connsiteX6-387" fmla="*/ 2650399 w 5241544"/>
              <a:gd name="connsiteY6-388" fmla="*/ 1108862 h 1109100"/>
              <a:gd name="connsiteX7-389" fmla="*/ 106992 w 5241544"/>
              <a:gd name="connsiteY7-390" fmla="*/ 944761 h 1109100"/>
              <a:gd name="connsiteX8-391" fmla="*/ 0 w 5241544"/>
              <a:gd name="connsiteY8-392" fmla="*/ 830704 h 1109100"/>
              <a:gd name="connsiteX9-393" fmla="*/ 0 w 5241544"/>
              <a:gd name="connsiteY9-394" fmla="*/ 114271 h 1109100"/>
              <a:gd name="connsiteX10-395" fmla="*/ 114308 w 5241544"/>
              <a:gd name="connsiteY10-396" fmla="*/ 0 h 1109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241544" h="1109100">
                <a:moveTo>
                  <a:pt x="114308" y="0"/>
                </a:moveTo>
                <a:cubicBezTo>
                  <a:pt x="181267" y="0"/>
                  <a:pt x="5060277" y="0"/>
                  <a:pt x="5127236" y="0"/>
                </a:cubicBezTo>
                <a:cubicBezTo>
                  <a:pt x="5194195" y="0"/>
                  <a:pt x="5241544" y="47349"/>
                  <a:pt x="5241544" y="114308"/>
                </a:cubicBezTo>
                <a:cubicBezTo>
                  <a:pt x="5241544" y="181267"/>
                  <a:pt x="5241544" y="767434"/>
                  <a:pt x="5241544" y="830925"/>
                </a:cubicBezTo>
                <a:cubicBezTo>
                  <a:pt x="5241544" y="894416"/>
                  <a:pt x="5198160" y="940737"/>
                  <a:pt x="5134809" y="944942"/>
                </a:cubicBezTo>
                <a:cubicBezTo>
                  <a:pt x="5071457" y="949147"/>
                  <a:pt x="2670243" y="1108521"/>
                  <a:pt x="2665278" y="1108850"/>
                </a:cubicBezTo>
                <a:cubicBezTo>
                  <a:pt x="2660313" y="1109180"/>
                  <a:pt x="2655364" y="1109184"/>
                  <a:pt x="2650399" y="1108862"/>
                </a:cubicBezTo>
                <a:cubicBezTo>
                  <a:pt x="2645433" y="1108542"/>
                  <a:pt x="170439" y="948855"/>
                  <a:pt x="106992" y="944761"/>
                </a:cubicBezTo>
                <a:cubicBezTo>
                  <a:pt x="43545" y="940667"/>
                  <a:pt x="0" y="894283"/>
                  <a:pt x="0" y="830704"/>
                </a:cubicBezTo>
                <a:cubicBezTo>
                  <a:pt x="0" y="767125"/>
                  <a:pt x="0" y="181230"/>
                  <a:pt x="0" y="114271"/>
                </a:cubicBezTo>
                <a:cubicBezTo>
                  <a:pt x="0" y="47312"/>
                  <a:pt x="47349" y="0"/>
                  <a:pt x="114308" y="0"/>
                </a:cubicBezTo>
                <a:close/>
              </a:path>
            </a:pathLst>
          </a:custGeom>
          <a:noFill/>
          <a:ln w="12700">
            <a:gradFill>
              <a:gsLst>
                <a:gs pos="100000">
                  <a:schemeClr val="accent2">
                    <a:lumMod val="40000"/>
                    <a:lumOff val="60000"/>
                    <a:alpha val="60000"/>
                  </a:schemeClr>
                </a:gs>
                <a:gs pos="0">
                  <a:schemeClr val="accent1">
                    <a:lumMod val="20000"/>
                    <a:lumOff val="80000"/>
                    <a:alpha val="0"/>
                  </a:schemeClr>
                </a:gs>
              </a:gsLst>
              <a:lin ang="540000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08000" tIns="0" rIns="108000" bIns="432000" numCol="1" spcCol="0" rtlCol="0" fromWordArt="0" anchor="b" anchorCtr="1" forceAA="0" compatLnSpc="1">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参加用户需求调查和系统分析</a:t>
            </a:r>
            <a:endParaRPr lang="zh-CN" altLang="en-US" sz="1600">
              <a:ln>
                <a:noFill/>
                <a:prstDash val="sysDot"/>
              </a:ln>
              <a:solidFill>
                <a:schemeClr val="tx1">
                  <a:lumMod val="85000"/>
                  <a:lumOff val="15000"/>
                </a:schemeClr>
              </a:solidFill>
              <a:latin typeface="+mn-ea"/>
              <a:cs typeface="+mn-ea"/>
              <a:sym typeface="+mn-ea"/>
            </a:endParaRPr>
          </a:p>
        </p:txBody>
      </p:sp>
      <p:sp>
        <p:nvSpPr>
          <p:cNvPr id="10" name="对象7"/>
          <p:cNvSpPr/>
          <p:nvPr>
            <p:custDataLst>
              <p:tags r:id="rId10"/>
            </p:custDataLst>
          </p:nvPr>
        </p:nvSpPr>
        <p:spPr>
          <a:xfrm>
            <a:off x="5764848" y="2058353"/>
            <a:ext cx="635932" cy="63593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01</a:t>
            </a:r>
            <a:endParaRPr lang="en-US" b="1" dirty="0">
              <a:solidFill>
                <a:schemeClr val="lt1"/>
              </a:solidFill>
              <a:latin typeface="+mn-ea"/>
              <a:cs typeface="+mn-ea"/>
              <a:sym typeface="+mn-ea"/>
            </a:endParaRPr>
          </a:p>
        </p:txBody>
      </p:sp>
      <p:sp>
        <p:nvSpPr>
          <p:cNvPr id="13" name="对象7"/>
          <p:cNvSpPr/>
          <p:nvPr>
            <p:custDataLst>
              <p:tags r:id="rId11"/>
            </p:custDataLst>
          </p:nvPr>
        </p:nvSpPr>
        <p:spPr>
          <a:xfrm>
            <a:off x="7279323" y="4655503"/>
            <a:ext cx="635932" cy="63593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02</a:t>
            </a:r>
            <a:endParaRPr lang="en-US" b="1" dirty="0">
              <a:solidFill>
                <a:schemeClr val="lt1"/>
              </a:solidFill>
              <a:latin typeface="+mn-ea"/>
              <a:cs typeface="+mn-ea"/>
              <a:sym typeface="+mn-ea"/>
            </a:endParaRPr>
          </a:p>
        </p:txBody>
      </p:sp>
      <p:sp>
        <p:nvSpPr>
          <p:cNvPr id="22" name="任意多边形: 形状 21"/>
          <p:cNvSpPr/>
          <p:nvPr>
            <p:custDataLst>
              <p:tags r:id="rId12"/>
            </p:custDataLst>
          </p:nvPr>
        </p:nvSpPr>
        <p:spPr>
          <a:xfrm>
            <a:off x="5124133" y="3069908"/>
            <a:ext cx="1936209" cy="1690968"/>
          </a:xfrm>
          <a:custGeom>
            <a:avLst/>
            <a:gdLst>
              <a:gd name="connsiteX0" fmla="*/ 3728 w 1924219"/>
              <a:gd name="connsiteY0" fmla="*/ 1652803 h 1690968"/>
              <a:gd name="connsiteX1" fmla="*/ 3842 w 1924219"/>
              <a:gd name="connsiteY1" fmla="*/ 1576538 h 1690968"/>
              <a:gd name="connsiteX2" fmla="*/ 896208 w 1924219"/>
              <a:gd name="connsiteY2" fmla="*/ 37976 h 1690968"/>
              <a:gd name="connsiteX3" fmla="*/ 962130 w 1924219"/>
              <a:gd name="connsiteY3" fmla="*/ 0 h 1690968"/>
              <a:gd name="connsiteX4" fmla="*/ 1028046 w 1924219"/>
              <a:gd name="connsiteY4" fmla="*/ 37970 h 1690968"/>
              <a:gd name="connsiteX5" fmla="*/ 1920411 w 1924219"/>
              <a:gd name="connsiteY5" fmla="*/ 1576532 h 1690968"/>
              <a:gd name="connsiteX6" fmla="*/ 1920529 w 1924219"/>
              <a:gd name="connsiteY6" fmla="*/ 1652803 h 1690968"/>
              <a:gd name="connsiteX7" fmla="*/ 1854500 w 1924219"/>
              <a:gd name="connsiteY7" fmla="*/ 1690968 h 1690968"/>
              <a:gd name="connsiteX8" fmla="*/ 69796 w 1924219"/>
              <a:gd name="connsiteY8" fmla="*/ 1690968 h 1690968"/>
              <a:gd name="connsiteX9" fmla="*/ 3728 w 1924219"/>
              <a:gd name="connsiteY9" fmla="*/ 1652803 h 1690968"/>
              <a:gd name="connsiteX0-1" fmla="*/ 9705 w 1930196"/>
              <a:gd name="connsiteY0-2" fmla="*/ 1652803 h 1690968"/>
              <a:gd name="connsiteX1-3" fmla="*/ 9819 w 1930196"/>
              <a:gd name="connsiteY1-4" fmla="*/ 1576538 h 1690968"/>
              <a:gd name="connsiteX2-5" fmla="*/ 902185 w 1930196"/>
              <a:gd name="connsiteY2-6" fmla="*/ 37976 h 1690968"/>
              <a:gd name="connsiteX3-7" fmla="*/ 968107 w 1930196"/>
              <a:gd name="connsiteY3-8" fmla="*/ 0 h 1690968"/>
              <a:gd name="connsiteX4-9" fmla="*/ 1034023 w 1930196"/>
              <a:gd name="connsiteY4-10" fmla="*/ 37970 h 1690968"/>
              <a:gd name="connsiteX5-11" fmla="*/ 1926388 w 1930196"/>
              <a:gd name="connsiteY5-12" fmla="*/ 1576532 h 1690968"/>
              <a:gd name="connsiteX6-13" fmla="*/ 1926506 w 1930196"/>
              <a:gd name="connsiteY6-14" fmla="*/ 1652803 h 1690968"/>
              <a:gd name="connsiteX7-15" fmla="*/ 1860477 w 1930196"/>
              <a:gd name="connsiteY7-16" fmla="*/ 1690968 h 1690968"/>
              <a:gd name="connsiteX8-17" fmla="*/ 75773 w 1930196"/>
              <a:gd name="connsiteY8-18" fmla="*/ 1690968 h 1690968"/>
              <a:gd name="connsiteX9-19" fmla="*/ 9705 w 1930196"/>
              <a:gd name="connsiteY9-20" fmla="*/ 1652803 h 1690968"/>
              <a:gd name="connsiteX0-21" fmla="*/ 9705 w 1930196"/>
              <a:gd name="connsiteY0-22" fmla="*/ 1652803 h 1690968"/>
              <a:gd name="connsiteX1-23" fmla="*/ 9819 w 1930196"/>
              <a:gd name="connsiteY1-24" fmla="*/ 1576538 h 1690968"/>
              <a:gd name="connsiteX2-25" fmla="*/ 902185 w 1930196"/>
              <a:gd name="connsiteY2-26" fmla="*/ 37976 h 1690968"/>
              <a:gd name="connsiteX3-27" fmla="*/ 968107 w 1930196"/>
              <a:gd name="connsiteY3-28" fmla="*/ 0 h 1690968"/>
              <a:gd name="connsiteX4-29" fmla="*/ 1034023 w 1930196"/>
              <a:gd name="connsiteY4-30" fmla="*/ 37970 h 1690968"/>
              <a:gd name="connsiteX5-31" fmla="*/ 1926388 w 1930196"/>
              <a:gd name="connsiteY5-32" fmla="*/ 1576532 h 1690968"/>
              <a:gd name="connsiteX6-33" fmla="*/ 1926506 w 1930196"/>
              <a:gd name="connsiteY6-34" fmla="*/ 1652803 h 1690968"/>
              <a:gd name="connsiteX7-35" fmla="*/ 1860477 w 1930196"/>
              <a:gd name="connsiteY7-36" fmla="*/ 1690968 h 1690968"/>
              <a:gd name="connsiteX8-37" fmla="*/ 75773 w 1930196"/>
              <a:gd name="connsiteY8-38" fmla="*/ 1690968 h 1690968"/>
              <a:gd name="connsiteX9-39" fmla="*/ 9705 w 1930196"/>
              <a:gd name="connsiteY9-40" fmla="*/ 1652803 h 1690968"/>
              <a:gd name="connsiteX0-41" fmla="*/ 9705 w 1930196"/>
              <a:gd name="connsiteY0-42" fmla="*/ 1652803 h 1690968"/>
              <a:gd name="connsiteX1-43" fmla="*/ 9819 w 1930196"/>
              <a:gd name="connsiteY1-44" fmla="*/ 1576538 h 1690968"/>
              <a:gd name="connsiteX2-45" fmla="*/ 902185 w 1930196"/>
              <a:gd name="connsiteY2-46" fmla="*/ 37976 h 1690968"/>
              <a:gd name="connsiteX3-47" fmla="*/ 968107 w 1930196"/>
              <a:gd name="connsiteY3-48" fmla="*/ 0 h 1690968"/>
              <a:gd name="connsiteX4-49" fmla="*/ 1034023 w 1930196"/>
              <a:gd name="connsiteY4-50" fmla="*/ 37970 h 1690968"/>
              <a:gd name="connsiteX5-51" fmla="*/ 1926388 w 1930196"/>
              <a:gd name="connsiteY5-52" fmla="*/ 1576532 h 1690968"/>
              <a:gd name="connsiteX6-53" fmla="*/ 1926506 w 1930196"/>
              <a:gd name="connsiteY6-54" fmla="*/ 1652803 h 1690968"/>
              <a:gd name="connsiteX7-55" fmla="*/ 1860477 w 1930196"/>
              <a:gd name="connsiteY7-56" fmla="*/ 1690968 h 1690968"/>
              <a:gd name="connsiteX8-57" fmla="*/ 75773 w 1930196"/>
              <a:gd name="connsiteY8-58" fmla="*/ 1690968 h 1690968"/>
              <a:gd name="connsiteX9-59" fmla="*/ 9705 w 1930196"/>
              <a:gd name="connsiteY9-60" fmla="*/ 1652803 h 1690968"/>
              <a:gd name="connsiteX0-61" fmla="*/ 9705 w 1930196"/>
              <a:gd name="connsiteY0-62" fmla="*/ 1652803 h 1690968"/>
              <a:gd name="connsiteX1-63" fmla="*/ 9819 w 1930196"/>
              <a:gd name="connsiteY1-64" fmla="*/ 1576538 h 1690968"/>
              <a:gd name="connsiteX2-65" fmla="*/ 902185 w 1930196"/>
              <a:gd name="connsiteY2-66" fmla="*/ 37976 h 1690968"/>
              <a:gd name="connsiteX3-67" fmla="*/ 968107 w 1930196"/>
              <a:gd name="connsiteY3-68" fmla="*/ 0 h 1690968"/>
              <a:gd name="connsiteX4-69" fmla="*/ 1034023 w 1930196"/>
              <a:gd name="connsiteY4-70" fmla="*/ 37970 h 1690968"/>
              <a:gd name="connsiteX5-71" fmla="*/ 1926388 w 1930196"/>
              <a:gd name="connsiteY5-72" fmla="*/ 1576532 h 1690968"/>
              <a:gd name="connsiteX6-73" fmla="*/ 1926506 w 1930196"/>
              <a:gd name="connsiteY6-74" fmla="*/ 1652803 h 1690968"/>
              <a:gd name="connsiteX7-75" fmla="*/ 1860477 w 1930196"/>
              <a:gd name="connsiteY7-76" fmla="*/ 1690968 h 1690968"/>
              <a:gd name="connsiteX8-77" fmla="*/ 75773 w 1930196"/>
              <a:gd name="connsiteY8-78" fmla="*/ 1690968 h 1690968"/>
              <a:gd name="connsiteX9-79" fmla="*/ 9705 w 1930196"/>
              <a:gd name="connsiteY9-80" fmla="*/ 1652803 h 1690968"/>
              <a:gd name="connsiteX0-81" fmla="*/ 9705 w 1930196"/>
              <a:gd name="connsiteY0-82" fmla="*/ 1652803 h 1690968"/>
              <a:gd name="connsiteX1-83" fmla="*/ 9819 w 1930196"/>
              <a:gd name="connsiteY1-84" fmla="*/ 1576538 h 1690968"/>
              <a:gd name="connsiteX2-85" fmla="*/ 902185 w 1930196"/>
              <a:gd name="connsiteY2-86" fmla="*/ 37976 h 1690968"/>
              <a:gd name="connsiteX3-87" fmla="*/ 968107 w 1930196"/>
              <a:gd name="connsiteY3-88" fmla="*/ 0 h 1690968"/>
              <a:gd name="connsiteX4-89" fmla="*/ 1034023 w 1930196"/>
              <a:gd name="connsiteY4-90" fmla="*/ 37970 h 1690968"/>
              <a:gd name="connsiteX5-91" fmla="*/ 1926388 w 1930196"/>
              <a:gd name="connsiteY5-92" fmla="*/ 1576532 h 1690968"/>
              <a:gd name="connsiteX6-93" fmla="*/ 1926506 w 1930196"/>
              <a:gd name="connsiteY6-94" fmla="*/ 1652803 h 1690968"/>
              <a:gd name="connsiteX7-95" fmla="*/ 1860477 w 1930196"/>
              <a:gd name="connsiteY7-96" fmla="*/ 1690968 h 1690968"/>
              <a:gd name="connsiteX8-97" fmla="*/ 75773 w 1930196"/>
              <a:gd name="connsiteY8-98" fmla="*/ 1690968 h 1690968"/>
              <a:gd name="connsiteX9-99" fmla="*/ 9705 w 1930196"/>
              <a:gd name="connsiteY9-100" fmla="*/ 1652803 h 1690968"/>
              <a:gd name="connsiteX0-101" fmla="*/ 9705 w 1930196"/>
              <a:gd name="connsiteY0-102" fmla="*/ 1652803 h 1690968"/>
              <a:gd name="connsiteX1-103" fmla="*/ 9819 w 1930196"/>
              <a:gd name="connsiteY1-104" fmla="*/ 1576538 h 1690968"/>
              <a:gd name="connsiteX2-105" fmla="*/ 902185 w 1930196"/>
              <a:gd name="connsiteY2-106" fmla="*/ 37976 h 1690968"/>
              <a:gd name="connsiteX3-107" fmla="*/ 968107 w 1930196"/>
              <a:gd name="connsiteY3-108" fmla="*/ 0 h 1690968"/>
              <a:gd name="connsiteX4-109" fmla="*/ 1034023 w 1930196"/>
              <a:gd name="connsiteY4-110" fmla="*/ 37970 h 1690968"/>
              <a:gd name="connsiteX5-111" fmla="*/ 1926388 w 1930196"/>
              <a:gd name="connsiteY5-112" fmla="*/ 1576532 h 1690968"/>
              <a:gd name="connsiteX6-113" fmla="*/ 1926506 w 1930196"/>
              <a:gd name="connsiteY6-114" fmla="*/ 1652803 h 1690968"/>
              <a:gd name="connsiteX7-115" fmla="*/ 1860477 w 1930196"/>
              <a:gd name="connsiteY7-116" fmla="*/ 1690968 h 1690968"/>
              <a:gd name="connsiteX8-117" fmla="*/ 75773 w 1930196"/>
              <a:gd name="connsiteY8-118" fmla="*/ 1690968 h 1690968"/>
              <a:gd name="connsiteX9-119" fmla="*/ 9705 w 1930196"/>
              <a:gd name="connsiteY9-120" fmla="*/ 1652803 h 1690968"/>
              <a:gd name="connsiteX0-121" fmla="*/ 9705 w 1930196"/>
              <a:gd name="connsiteY0-122" fmla="*/ 1652803 h 1690968"/>
              <a:gd name="connsiteX1-123" fmla="*/ 9819 w 1930196"/>
              <a:gd name="connsiteY1-124" fmla="*/ 1576538 h 1690968"/>
              <a:gd name="connsiteX2-125" fmla="*/ 902185 w 1930196"/>
              <a:gd name="connsiteY2-126" fmla="*/ 37976 h 1690968"/>
              <a:gd name="connsiteX3-127" fmla="*/ 968107 w 1930196"/>
              <a:gd name="connsiteY3-128" fmla="*/ 0 h 1690968"/>
              <a:gd name="connsiteX4-129" fmla="*/ 1034023 w 1930196"/>
              <a:gd name="connsiteY4-130" fmla="*/ 37970 h 1690968"/>
              <a:gd name="connsiteX5-131" fmla="*/ 1926388 w 1930196"/>
              <a:gd name="connsiteY5-132" fmla="*/ 1576532 h 1690968"/>
              <a:gd name="connsiteX6-133" fmla="*/ 1926506 w 1930196"/>
              <a:gd name="connsiteY6-134" fmla="*/ 1652803 h 1690968"/>
              <a:gd name="connsiteX7-135" fmla="*/ 1860477 w 1930196"/>
              <a:gd name="connsiteY7-136" fmla="*/ 1690968 h 1690968"/>
              <a:gd name="connsiteX8-137" fmla="*/ 75773 w 1930196"/>
              <a:gd name="connsiteY8-138" fmla="*/ 1690968 h 1690968"/>
              <a:gd name="connsiteX9-139" fmla="*/ 9705 w 1930196"/>
              <a:gd name="connsiteY9-140" fmla="*/ 1652803 h 1690968"/>
              <a:gd name="connsiteX0-141" fmla="*/ 9705 w 1930196"/>
              <a:gd name="connsiteY0-142" fmla="*/ 1652803 h 1690968"/>
              <a:gd name="connsiteX1-143" fmla="*/ 9819 w 1930196"/>
              <a:gd name="connsiteY1-144" fmla="*/ 1576538 h 1690968"/>
              <a:gd name="connsiteX2-145" fmla="*/ 902185 w 1930196"/>
              <a:gd name="connsiteY2-146" fmla="*/ 37976 h 1690968"/>
              <a:gd name="connsiteX3-147" fmla="*/ 968107 w 1930196"/>
              <a:gd name="connsiteY3-148" fmla="*/ 0 h 1690968"/>
              <a:gd name="connsiteX4-149" fmla="*/ 1034023 w 1930196"/>
              <a:gd name="connsiteY4-150" fmla="*/ 37970 h 1690968"/>
              <a:gd name="connsiteX5-151" fmla="*/ 1926388 w 1930196"/>
              <a:gd name="connsiteY5-152" fmla="*/ 1576532 h 1690968"/>
              <a:gd name="connsiteX6-153" fmla="*/ 1926506 w 1930196"/>
              <a:gd name="connsiteY6-154" fmla="*/ 1652803 h 1690968"/>
              <a:gd name="connsiteX7-155" fmla="*/ 1860477 w 1930196"/>
              <a:gd name="connsiteY7-156" fmla="*/ 1690968 h 1690968"/>
              <a:gd name="connsiteX8-157" fmla="*/ 75773 w 1930196"/>
              <a:gd name="connsiteY8-158" fmla="*/ 1690968 h 1690968"/>
              <a:gd name="connsiteX9-159" fmla="*/ 9705 w 1930196"/>
              <a:gd name="connsiteY9-160" fmla="*/ 1652803 h 1690968"/>
              <a:gd name="connsiteX0-161" fmla="*/ 9705 w 1930196"/>
              <a:gd name="connsiteY0-162" fmla="*/ 1652803 h 1690968"/>
              <a:gd name="connsiteX1-163" fmla="*/ 9819 w 1930196"/>
              <a:gd name="connsiteY1-164" fmla="*/ 1576538 h 1690968"/>
              <a:gd name="connsiteX2-165" fmla="*/ 902185 w 1930196"/>
              <a:gd name="connsiteY2-166" fmla="*/ 37976 h 1690968"/>
              <a:gd name="connsiteX3-167" fmla="*/ 968107 w 1930196"/>
              <a:gd name="connsiteY3-168" fmla="*/ 0 h 1690968"/>
              <a:gd name="connsiteX4-169" fmla="*/ 1034023 w 1930196"/>
              <a:gd name="connsiteY4-170" fmla="*/ 37970 h 1690968"/>
              <a:gd name="connsiteX5-171" fmla="*/ 1926388 w 1930196"/>
              <a:gd name="connsiteY5-172" fmla="*/ 1576532 h 1690968"/>
              <a:gd name="connsiteX6-173" fmla="*/ 1926506 w 1930196"/>
              <a:gd name="connsiteY6-174" fmla="*/ 1652803 h 1690968"/>
              <a:gd name="connsiteX7-175" fmla="*/ 1860477 w 1930196"/>
              <a:gd name="connsiteY7-176" fmla="*/ 1690968 h 1690968"/>
              <a:gd name="connsiteX8-177" fmla="*/ 75773 w 1930196"/>
              <a:gd name="connsiteY8-178" fmla="*/ 1690968 h 1690968"/>
              <a:gd name="connsiteX9-179" fmla="*/ 9705 w 1930196"/>
              <a:gd name="connsiteY9-180" fmla="*/ 1652803 h 1690968"/>
              <a:gd name="connsiteX0-181" fmla="*/ 9705 w 1930175"/>
              <a:gd name="connsiteY0-182" fmla="*/ 1652803 h 1690968"/>
              <a:gd name="connsiteX1-183" fmla="*/ 9819 w 1930175"/>
              <a:gd name="connsiteY1-184" fmla="*/ 1576538 h 1690968"/>
              <a:gd name="connsiteX2-185" fmla="*/ 902185 w 1930175"/>
              <a:gd name="connsiteY2-186" fmla="*/ 37976 h 1690968"/>
              <a:gd name="connsiteX3-187" fmla="*/ 968107 w 1930175"/>
              <a:gd name="connsiteY3-188" fmla="*/ 0 h 1690968"/>
              <a:gd name="connsiteX4-189" fmla="*/ 1034023 w 1930175"/>
              <a:gd name="connsiteY4-190" fmla="*/ 37970 h 1690968"/>
              <a:gd name="connsiteX5-191" fmla="*/ 1926388 w 1930175"/>
              <a:gd name="connsiteY5-192" fmla="*/ 1576532 h 1690968"/>
              <a:gd name="connsiteX6-193" fmla="*/ 1926506 w 1930175"/>
              <a:gd name="connsiteY6-194" fmla="*/ 1652803 h 1690968"/>
              <a:gd name="connsiteX7-195" fmla="*/ 1860477 w 1930175"/>
              <a:gd name="connsiteY7-196" fmla="*/ 1690968 h 1690968"/>
              <a:gd name="connsiteX8-197" fmla="*/ 75773 w 1930175"/>
              <a:gd name="connsiteY8-198" fmla="*/ 1690968 h 1690968"/>
              <a:gd name="connsiteX9-199" fmla="*/ 9705 w 1930175"/>
              <a:gd name="connsiteY9-200" fmla="*/ 1652803 h 1690968"/>
              <a:gd name="connsiteX0-201" fmla="*/ 9705 w 1936209"/>
              <a:gd name="connsiteY0-202" fmla="*/ 1652803 h 1690968"/>
              <a:gd name="connsiteX1-203" fmla="*/ 9819 w 1936209"/>
              <a:gd name="connsiteY1-204" fmla="*/ 1576538 h 1690968"/>
              <a:gd name="connsiteX2-205" fmla="*/ 902185 w 1936209"/>
              <a:gd name="connsiteY2-206" fmla="*/ 37976 h 1690968"/>
              <a:gd name="connsiteX3-207" fmla="*/ 968107 w 1936209"/>
              <a:gd name="connsiteY3-208" fmla="*/ 0 h 1690968"/>
              <a:gd name="connsiteX4-209" fmla="*/ 1034023 w 1936209"/>
              <a:gd name="connsiteY4-210" fmla="*/ 37970 h 1690968"/>
              <a:gd name="connsiteX5-211" fmla="*/ 1926388 w 1936209"/>
              <a:gd name="connsiteY5-212" fmla="*/ 1576532 h 1690968"/>
              <a:gd name="connsiteX6-213" fmla="*/ 1926506 w 1936209"/>
              <a:gd name="connsiteY6-214" fmla="*/ 1652803 h 1690968"/>
              <a:gd name="connsiteX7-215" fmla="*/ 1860477 w 1936209"/>
              <a:gd name="connsiteY7-216" fmla="*/ 1690968 h 1690968"/>
              <a:gd name="connsiteX8-217" fmla="*/ 75773 w 1936209"/>
              <a:gd name="connsiteY8-218" fmla="*/ 1690968 h 1690968"/>
              <a:gd name="connsiteX9-219" fmla="*/ 9705 w 1936209"/>
              <a:gd name="connsiteY9-220" fmla="*/ 1652803 h 1690968"/>
              <a:gd name="connsiteX0-221" fmla="*/ 9705 w 1936209"/>
              <a:gd name="connsiteY0-222" fmla="*/ 1652803 h 1690968"/>
              <a:gd name="connsiteX1-223" fmla="*/ 9819 w 1936209"/>
              <a:gd name="connsiteY1-224" fmla="*/ 1576538 h 1690968"/>
              <a:gd name="connsiteX2-225" fmla="*/ 902185 w 1936209"/>
              <a:gd name="connsiteY2-226" fmla="*/ 37976 h 1690968"/>
              <a:gd name="connsiteX3-227" fmla="*/ 968107 w 1936209"/>
              <a:gd name="connsiteY3-228" fmla="*/ 0 h 1690968"/>
              <a:gd name="connsiteX4-229" fmla="*/ 1034023 w 1936209"/>
              <a:gd name="connsiteY4-230" fmla="*/ 37970 h 1690968"/>
              <a:gd name="connsiteX5-231" fmla="*/ 1926388 w 1936209"/>
              <a:gd name="connsiteY5-232" fmla="*/ 1576532 h 1690968"/>
              <a:gd name="connsiteX6-233" fmla="*/ 1926506 w 1936209"/>
              <a:gd name="connsiteY6-234" fmla="*/ 1652803 h 1690968"/>
              <a:gd name="connsiteX7-235" fmla="*/ 1860477 w 1936209"/>
              <a:gd name="connsiteY7-236" fmla="*/ 1690968 h 1690968"/>
              <a:gd name="connsiteX8-237" fmla="*/ 75773 w 1936209"/>
              <a:gd name="connsiteY8-238" fmla="*/ 1690968 h 1690968"/>
              <a:gd name="connsiteX9-239" fmla="*/ 9705 w 1936209"/>
              <a:gd name="connsiteY9-240" fmla="*/ 1652803 h 1690968"/>
              <a:gd name="connsiteX0-241" fmla="*/ 9705 w 1936209"/>
              <a:gd name="connsiteY0-242" fmla="*/ 1652803 h 1690968"/>
              <a:gd name="connsiteX1-243" fmla="*/ 9819 w 1936209"/>
              <a:gd name="connsiteY1-244" fmla="*/ 1576538 h 1690968"/>
              <a:gd name="connsiteX2-245" fmla="*/ 902185 w 1936209"/>
              <a:gd name="connsiteY2-246" fmla="*/ 37976 h 1690968"/>
              <a:gd name="connsiteX3-247" fmla="*/ 968107 w 1936209"/>
              <a:gd name="connsiteY3-248" fmla="*/ 0 h 1690968"/>
              <a:gd name="connsiteX4-249" fmla="*/ 1034023 w 1936209"/>
              <a:gd name="connsiteY4-250" fmla="*/ 37970 h 1690968"/>
              <a:gd name="connsiteX5-251" fmla="*/ 1926388 w 1936209"/>
              <a:gd name="connsiteY5-252" fmla="*/ 1576532 h 1690968"/>
              <a:gd name="connsiteX6-253" fmla="*/ 1926506 w 1936209"/>
              <a:gd name="connsiteY6-254" fmla="*/ 1652803 h 1690968"/>
              <a:gd name="connsiteX7-255" fmla="*/ 1860477 w 1936209"/>
              <a:gd name="connsiteY7-256" fmla="*/ 1690968 h 1690968"/>
              <a:gd name="connsiteX8-257" fmla="*/ 75773 w 1936209"/>
              <a:gd name="connsiteY8-258" fmla="*/ 1690968 h 1690968"/>
              <a:gd name="connsiteX9-259" fmla="*/ 9705 w 1936209"/>
              <a:gd name="connsiteY9-260" fmla="*/ 1652803 h 1690968"/>
              <a:gd name="connsiteX0-261" fmla="*/ 9705 w 1936209"/>
              <a:gd name="connsiteY0-262" fmla="*/ 1652803 h 1690968"/>
              <a:gd name="connsiteX1-263" fmla="*/ 9819 w 1936209"/>
              <a:gd name="connsiteY1-264" fmla="*/ 1576538 h 1690968"/>
              <a:gd name="connsiteX2-265" fmla="*/ 902185 w 1936209"/>
              <a:gd name="connsiteY2-266" fmla="*/ 37976 h 1690968"/>
              <a:gd name="connsiteX3-267" fmla="*/ 968107 w 1936209"/>
              <a:gd name="connsiteY3-268" fmla="*/ 0 h 1690968"/>
              <a:gd name="connsiteX4-269" fmla="*/ 1034023 w 1936209"/>
              <a:gd name="connsiteY4-270" fmla="*/ 37970 h 1690968"/>
              <a:gd name="connsiteX5-271" fmla="*/ 1926388 w 1936209"/>
              <a:gd name="connsiteY5-272" fmla="*/ 1576532 h 1690968"/>
              <a:gd name="connsiteX6-273" fmla="*/ 1926506 w 1936209"/>
              <a:gd name="connsiteY6-274" fmla="*/ 1652803 h 1690968"/>
              <a:gd name="connsiteX7-275" fmla="*/ 1860477 w 1936209"/>
              <a:gd name="connsiteY7-276" fmla="*/ 1690968 h 1690968"/>
              <a:gd name="connsiteX8-277" fmla="*/ 75773 w 1936209"/>
              <a:gd name="connsiteY8-278" fmla="*/ 1690968 h 1690968"/>
              <a:gd name="connsiteX9-279" fmla="*/ 9705 w 1936209"/>
              <a:gd name="connsiteY9-280" fmla="*/ 1652803 h 1690968"/>
              <a:gd name="connsiteX0-281" fmla="*/ 9705 w 1936209"/>
              <a:gd name="connsiteY0-282" fmla="*/ 1652803 h 1690968"/>
              <a:gd name="connsiteX1-283" fmla="*/ 9819 w 1936209"/>
              <a:gd name="connsiteY1-284" fmla="*/ 1576538 h 1690968"/>
              <a:gd name="connsiteX2-285" fmla="*/ 902185 w 1936209"/>
              <a:gd name="connsiteY2-286" fmla="*/ 37976 h 1690968"/>
              <a:gd name="connsiteX3-287" fmla="*/ 968107 w 1936209"/>
              <a:gd name="connsiteY3-288" fmla="*/ 0 h 1690968"/>
              <a:gd name="connsiteX4-289" fmla="*/ 1034023 w 1936209"/>
              <a:gd name="connsiteY4-290" fmla="*/ 37970 h 1690968"/>
              <a:gd name="connsiteX5-291" fmla="*/ 1926388 w 1936209"/>
              <a:gd name="connsiteY5-292" fmla="*/ 1576532 h 1690968"/>
              <a:gd name="connsiteX6-293" fmla="*/ 1926506 w 1936209"/>
              <a:gd name="connsiteY6-294" fmla="*/ 1652803 h 1690968"/>
              <a:gd name="connsiteX7-295" fmla="*/ 1860477 w 1936209"/>
              <a:gd name="connsiteY7-296" fmla="*/ 1690968 h 1690968"/>
              <a:gd name="connsiteX8-297" fmla="*/ 75773 w 1936209"/>
              <a:gd name="connsiteY8-298" fmla="*/ 1690968 h 1690968"/>
              <a:gd name="connsiteX9-299" fmla="*/ 9705 w 1936209"/>
              <a:gd name="connsiteY9-300" fmla="*/ 1652803 h 1690968"/>
              <a:gd name="connsiteX0-301" fmla="*/ 9705 w 1936209"/>
              <a:gd name="connsiteY0-302" fmla="*/ 1652803 h 1690968"/>
              <a:gd name="connsiteX1-303" fmla="*/ 9819 w 1936209"/>
              <a:gd name="connsiteY1-304" fmla="*/ 1576538 h 1690968"/>
              <a:gd name="connsiteX2-305" fmla="*/ 902185 w 1936209"/>
              <a:gd name="connsiteY2-306" fmla="*/ 37976 h 1690968"/>
              <a:gd name="connsiteX3-307" fmla="*/ 968107 w 1936209"/>
              <a:gd name="connsiteY3-308" fmla="*/ 0 h 1690968"/>
              <a:gd name="connsiteX4-309" fmla="*/ 1034023 w 1936209"/>
              <a:gd name="connsiteY4-310" fmla="*/ 37970 h 1690968"/>
              <a:gd name="connsiteX5-311" fmla="*/ 1926388 w 1936209"/>
              <a:gd name="connsiteY5-312" fmla="*/ 1576532 h 1690968"/>
              <a:gd name="connsiteX6-313" fmla="*/ 1926506 w 1936209"/>
              <a:gd name="connsiteY6-314" fmla="*/ 1652803 h 1690968"/>
              <a:gd name="connsiteX7-315" fmla="*/ 1860477 w 1936209"/>
              <a:gd name="connsiteY7-316" fmla="*/ 1690968 h 1690968"/>
              <a:gd name="connsiteX8-317" fmla="*/ 75773 w 1936209"/>
              <a:gd name="connsiteY8-318" fmla="*/ 1690968 h 1690968"/>
              <a:gd name="connsiteX9-319" fmla="*/ 9705 w 1936209"/>
              <a:gd name="connsiteY9-320" fmla="*/ 1652803 h 16909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936209" h="1690968">
                <a:moveTo>
                  <a:pt x="9705" y="1652803"/>
                </a:moveTo>
                <a:cubicBezTo>
                  <a:pt x="-3278" y="1630265"/>
                  <a:pt x="-3231" y="1599038"/>
                  <a:pt x="9819" y="1576538"/>
                </a:cubicBezTo>
                <a:cubicBezTo>
                  <a:pt x="22869" y="1554038"/>
                  <a:pt x="889166" y="60424"/>
                  <a:pt x="902185" y="37976"/>
                </a:cubicBezTo>
                <a:cubicBezTo>
                  <a:pt x="915205" y="15528"/>
                  <a:pt x="942156" y="1"/>
                  <a:pt x="968107" y="0"/>
                </a:cubicBezTo>
                <a:cubicBezTo>
                  <a:pt x="994057" y="0"/>
                  <a:pt x="1021003" y="15522"/>
                  <a:pt x="1034023" y="37970"/>
                </a:cubicBezTo>
                <a:cubicBezTo>
                  <a:pt x="1047042" y="60417"/>
                  <a:pt x="1913339" y="1554033"/>
                  <a:pt x="1926388" y="1576532"/>
                </a:cubicBezTo>
                <a:cubicBezTo>
                  <a:pt x="1939438" y="1599032"/>
                  <a:pt x="1939490" y="1630264"/>
                  <a:pt x="1926506" y="1652803"/>
                </a:cubicBezTo>
                <a:cubicBezTo>
                  <a:pt x="1913524" y="1675342"/>
                  <a:pt x="1886489" y="1690968"/>
                  <a:pt x="1860477" y="1690968"/>
                </a:cubicBezTo>
                <a:cubicBezTo>
                  <a:pt x="1834468" y="1690968"/>
                  <a:pt x="101784" y="1690968"/>
                  <a:pt x="75773" y="1690968"/>
                </a:cubicBezTo>
                <a:cubicBezTo>
                  <a:pt x="49764" y="1690968"/>
                  <a:pt x="22688" y="1675342"/>
                  <a:pt x="9705" y="1652803"/>
                </a:cubicBezTo>
                <a:close/>
              </a:path>
            </a:pathLst>
          </a:custGeom>
          <a:noFill/>
          <a:ln w="25400">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square" lIns="492323" tIns="912535" rIns="522584" bIns="134405" anchor="ctr" anchorCtr="1">
            <a:noAutofit/>
          </a:bodyPr>
          <a:p>
            <a:pPr marL="0" algn="ctr" rtl="0" eaLnBrk="1" latinLnBrk="0" hangingPunct="1">
              <a:spcBef>
                <a:spcPts val="0"/>
              </a:spcBef>
              <a:spcAft>
                <a:spcPts val="0"/>
              </a:spcAft>
            </a:pPr>
            <a:r>
              <a:rPr lang="zh-CN" altLang="zh-CN" b="1" kern="1200" dirty="0">
                <a:solidFill>
                  <a:schemeClr val="accent1"/>
                </a:solidFill>
                <a:effectLst/>
                <a:latin typeface="+mn-ea"/>
                <a:cs typeface="+mn-ea"/>
                <a:sym typeface="+mn-ea"/>
              </a:rPr>
              <a:t>数据库设计人员</a:t>
            </a:r>
            <a:endParaRPr lang="zh-CN" altLang="zh-CN" b="1" kern="1200" dirty="0">
              <a:solidFill>
                <a:schemeClr val="accent1"/>
              </a:solidFill>
              <a:effectLst/>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r>
              <a:rPr lang="zh-CN" sz="48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数据管理的发展</a:t>
            </a:r>
            <a:endParaRPr lang="zh-CN" altLang="en-US" sz="48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1.1</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4668520" y="922020"/>
            <a:ext cx="2852420" cy="76200"/>
            <a:chOff x="7352" y="1452"/>
            <a:chExt cx="4492" cy="120"/>
          </a:xfrm>
        </p:grpSpPr>
        <p:sp>
          <p:nvSpPr>
            <p:cNvPr id="4" name="矩形 3"/>
            <p:cNvSpPr/>
            <p:nvPr>
              <p:custDataLst>
                <p:tags r:id="rId2"/>
              </p:custDataLst>
            </p:nvPr>
          </p:nvSpPr>
          <p:spPr>
            <a:xfrm flipV="1">
              <a:off x="7352" y="1452"/>
              <a:ext cx="4493"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7352" y="1452"/>
              <a:ext cx="1106"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5" name="Title 6"/>
          <p:cNvSpPr txBox="1"/>
          <p:nvPr>
            <p:custDataLst>
              <p:tags r:id="rId4"/>
            </p:custDataLst>
          </p:nvPr>
        </p:nvSpPr>
        <p:spPr>
          <a:xfrm>
            <a:off x="4668732" y="274955"/>
            <a:ext cx="277622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应用程序员</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5"/>
            </p:custDataLst>
          </p:nvPr>
        </p:nvSpPr>
        <p:spPr>
          <a:xfrm>
            <a:off x="1219121" y="1600572"/>
            <a:ext cx="10361772" cy="122110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设计和编写应用系统的程序模块</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进行调试和安装</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71" name="icon_1"/>
          <p:cNvGrpSpPr>
            <a:grpSpLocks noChangeAspect="1"/>
          </p:cNvGrpSpPr>
          <p:nvPr>
            <p:custDataLst>
              <p:tags r:id="rId6"/>
            </p:custDataLst>
          </p:nvPr>
        </p:nvGrpSpPr>
        <p:grpSpPr>
          <a:xfrm>
            <a:off x="637249" y="1693282"/>
            <a:ext cx="350943" cy="406400"/>
            <a:chOff x="16956778" y="24201732"/>
            <a:chExt cx="1137047" cy="1315641"/>
          </a:xfrm>
          <a:solidFill>
            <a:schemeClr val="accent1"/>
          </a:solidFill>
        </p:grpSpPr>
        <p:sp>
          <p:nvSpPr>
            <p:cNvPr id="72" name="PA-任意多边形 2419"/>
            <p:cNvSpPr/>
            <p:nvPr>
              <p:custDataLst>
                <p:tags r:id="rId7"/>
              </p:custDataLst>
            </p:nvPr>
          </p:nvSpPr>
          <p:spPr>
            <a:xfrm>
              <a:off x="16956778" y="24201732"/>
              <a:ext cx="1137047" cy="1315641"/>
            </a:xfrm>
            <a:custGeom>
              <a:avLst/>
              <a:gdLst>
                <a:gd name="connsiteX0" fmla="*/ 1113004 w 1137046"/>
                <a:gd name="connsiteY0" fmla="*/ 718463 h 1315640"/>
                <a:gd name="connsiteX1" fmla="*/ 1074419 w 1137046"/>
                <a:gd name="connsiteY1" fmla="*/ 694311 h 1315640"/>
                <a:gd name="connsiteX2" fmla="*/ 1091436 w 1137046"/>
                <a:gd name="connsiteY2" fmla="*/ 652175 h 1315640"/>
                <a:gd name="connsiteX3" fmla="*/ 1061866 w 1137046"/>
                <a:gd name="connsiteY3" fmla="*/ 582211 h 1315640"/>
                <a:gd name="connsiteX4" fmla="*/ 1037857 w 1137046"/>
                <a:gd name="connsiteY4" fmla="*/ 578404 h 1315640"/>
                <a:gd name="connsiteX5" fmla="*/ 992495 w 1137046"/>
                <a:gd name="connsiteY5" fmla="*/ 581610 h 1315640"/>
                <a:gd name="connsiteX6" fmla="*/ 981535 w 1137046"/>
                <a:gd name="connsiteY6" fmla="*/ 537759 h 1315640"/>
                <a:gd name="connsiteX7" fmla="*/ 945694 w 1137046"/>
                <a:gd name="connsiteY7" fmla="*/ 499468 h 1315640"/>
                <a:gd name="connsiteX8" fmla="*/ 896640 w 1137046"/>
                <a:gd name="connsiteY8" fmla="*/ 507326 h 1315640"/>
                <a:gd name="connsiteX9" fmla="*/ 896640 w 1137046"/>
                <a:gd name="connsiteY9" fmla="*/ 322464 h 1315640"/>
                <a:gd name="connsiteX10" fmla="*/ 886868 w 1137046"/>
                <a:gd name="connsiteY10" fmla="*/ 273401 h 1315640"/>
                <a:gd name="connsiteX11" fmla="*/ 857948 w 1137046"/>
                <a:gd name="connsiteY11" fmla="*/ 232358 h 1315640"/>
                <a:gd name="connsiteX12" fmla="*/ 643222 w 1137046"/>
                <a:gd name="connsiteY12" fmla="*/ 33487 h 1315640"/>
                <a:gd name="connsiteX13" fmla="*/ 615049 w 1137046"/>
                <a:gd name="connsiteY13" fmla="*/ 13842 h 1315640"/>
                <a:gd name="connsiteX14" fmla="*/ 559777 w 1137046"/>
                <a:gd name="connsiteY14" fmla="*/ 698 h 1315640"/>
                <a:gd name="connsiteX15" fmla="*/ 107521 w 1137046"/>
                <a:gd name="connsiteY15" fmla="*/ 698 h 1315640"/>
                <a:gd name="connsiteX16" fmla="*/ 698 w 1137046"/>
                <a:gd name="connsiteY16" fmla="*/ 107937 h 1315640"/>
                <a:gd name="connsiteX17" fmla="*/ 698 w 1137046"/>
                <a:gd name="connsiteY17" fmla="*/ 108050 h 1315640"/>
                <a:gd name="connsiteX18" fmla="*/ 698 w 1137046"/>
                <a:gd name="connsiteY18" fmla="*/ 1007913 h 1315640"/>
                <a:gd name="connsiteX19" fmla="*/ 106475 w 1137046"/>
                <a:gd name="connsiteY19" fmla="*/ 1113936 h 1315640"/>
                <a:gd name="connsiteX20" fmla="*/ 107521 w 1137046"/>
                <a:gd name="connsiteY20" fmla="*/ 1113932 h 1315640"/>
                <a:gd name="connsiteX21" fmla="*/ 682331 w 1137046"/>
                <a:gd name="connsiteY21" fmla="*/ 1113932 h 1315640"/>
                <a:gd name="connsiteX22" fmla="*/ 682331 w 1137046"/>
                <a:gd name="connsiteY22" fmla="*/ 1286573 h 1315640"/>
                <a:gd name="connsiteX23" fmla="*/ 700753 w 1137046"/>
                <a:gd name="connsiteY23" fmla="*/ 1313921 h 1315640"/>
                <a:gd name="connsiteX24" fmla="*/ 712692 w 1137046"/>
                <a:gd name="connsiteY24" fmla="*/ 1316338 h 1315640"/>
                <a:gd name="connsiteX25" fmla="*/ 733293 w 1137046"/>
                <a:gd name="connsiteY25" fmla="*/ 1308159 h 1315640"/>
                <a:gd name="connsiteX26" fmla="*/ 859945 w 1137046"/>
                <a:gd name="connsiteY26" fmla="*/ 1187971 h 1315640"/>
                <a:gd name="connsiteX27" fmla="*/ 986711 w 1137046"/>
                <a:gd name="connsiteY27" fmla="*/ 1308168 h 1315640"/>
                <a:gd name="connsiteX28" fmla="*/ 1028375 w 1137046"/>
                <a:gd name="connsiteY28" fmla="*/ 1307232 h 1315640"/>
                <a:gd name="connsiteX29" fmla="*/ 1036542 w 1137046"/>
                <a:gd name="connsiteY29" fmla="*/ 1286573 h 1315640"/>
                <a:gd name="connsiteX30" fmla="*/ 1036542 w 1137046"/>
                <a:gd name="connsiteY30" fmla="*/ 949417 h 1315640"/>
                <a:gd name="connsiteX31" fmla="*/ 1037652 w 1137046"/>
                <a:gd name="connsiteY31" fmla="*/ 949480 h 1315640"/>
                <a:gd name="connsiteX32" fmla="*/ 1095155 w 1137046"/>
                <a:gd name="connsiteY32" fmla="*/ 899706 h 1315640"/>
                <a:gd name="connsiteX33" fmla="*/ 1091400 w 1137046"/>
                <a:gd name="connsiteY33" fmla="*/ 875751 h 1315640"/>
                <a:gd name="connsiteX34" fmla="*/ 1074410 w 1137046"/>
                <a:gd name="connsiteY34" fmla="*/ 833614 h 1315640"/>
                <a:gd name="connsiteX35" fmla="*/ 1113043 w 1137046"/>
                <a:gd name="connsiteY35" fmla="*/ 809540 h 1315640"/>
                <a:gd name="connsiteX36" fmla="*/ 1130092 w 1137046"/>
                <a:gd name="connsiteY36" fmla="*/ 735531 h 1315640"/>
                <a:gd name="connsiteX37" fmla="*/ 1113004 w 1137046"/>
                <a:gd name="connsiteY37" fmla="*/ 718457 h 1315640"/>
                <a:gd name="connsiteX38" fmla="*/ 616847 w 1137046"/>
                <a:gd name="connsiteY38" fmla="*/ 91388 h 1315640"/>
                <a:gd name="connsiteX39" fmla="*/ 805227 w 1137046"/>
                <a:gd name="connsiteY39" fmla="*/ 265612 h 1315640"/>
                <a:gd name="connsiteX40" fmla="*/ 666052 w 1137046"/>
                <a:gd name="connsiteY40" fmla="*/ 265612 h 1315640"/>
                <a:gd name="connsiteX41" fmla="*/ 616847 w 1137046"/>
                <a:gd name="connsiteY41" fmla="*/ 216656 h 1315640"/>
                <a:gd name="connsiteX42" fmla="*/ 682331 w 1137046"/>
                <a:gd name="connsiteY42" fmla="*/ 1054401 h 1315640"/>
                <a:gd name="connsiteX43" fmla="*/ 107521 w 1137046"/>
                <a:gd name="connsiteY43" fmla="*/ 1054401 h 1315640"/>
                <a:gd name="connsiteX44" fmla="*/ 60239 w 1137046"/>
                <a:gd name="connsiteY44" fmla="*/ 1009085 h 1315640"/>
                <a:gd name="connsiteX45" fmla="*/ 60229 w 1137046"/>
                <a:gd name="connsiteY45" fmla="*/ 1007913 h 1315640"/>
                <a:gd name="connsiteX46" fmla="*/ 60229 w 1137046"/>
                <a:gd name="connsiteY46" fmla="*/ 108050 h 1315640"/>
                <a:gd name="connsiteX47" fmla="*/ 107275 w 1137046"/>
                <a:gd name="connsiteY47" fmla="*/ 60230 h 1315640"/>
                <a:gd name="connsiteX48" fmla="*/ 107521 w 1137046"/>
                <a:gd name="connsiteY48" fmla="*/ 60229 h 1315640"/>
                <a:gd name="connsiteX49" fmla="*/ 558768 w 1137046"/>
                <a:gd name="connsiteY49" fmla="*/ 60229 h 1315640"/>
                <a:gd name="connsiteX50" fmla="*/ 557306 w 1137046"/>
                <a:gd name="connsiteY50" fmla="*/ 61506 h 1315640"/>
                <a:gd name="connsiteX51" fmla="*/ 557306 w 1137046"/>
                <a:gd name="connsiteY51" fmla="*/ 216656 h 1315640"/>
                <a:gd name="connsiteX52" fmla="*/ 666052 w 1137046"/>
                <a:gd name="connsiteY52" fmla="*/ 325143 h 1315640"/>
                <a:gd name="connsiteX53" fmla="*/ 836716 w 1137046"/>
                <a:gd name="connsiteY53" fmla="*/ 325143 h 1315640"/>
                <a:gd name="connsiteX54" fmla="*/ 837112 w 1137046"/>
                <a:gd name="connsiteY54" fmla="*/ 323932 h 1315640"/>
                <a:gd name="connsiteX55" fmla="*/ 837112 w 1137046"/>
                <a:gd name="connsiteY55" fmla="*/ 520108 h 1315640"/>
                <a:gd name="connsiteX56" fmla="*/ 824876 w 1137046"/>
                <a:gd name="connsiteY56" fmla="*/ 509443 h 1315640"/>
                <a:gd name="connsiteX57" fmla="*/ 749656 w 1137046"/>
                <a:gd name="connsiteY57" fmla="*/ 515708 h 1315640"/>
                <a:gd name="connsiteX58" fmla="*/ 738537 w 1137046"/>
                <a:gd name="connsiteY58" fmla="*/ 537571 h 1315640"/>
                <a:gd name="connsiteX59" fmla="*/ 727575 w 1137046"/>
                <a:gd name="connsiteY59" fmla="*/ 581610 h 1315640"/>
                <a:gd name="connsiteX60" fmla="*/ 682224 w 1137046"/>
                <a:gd name="connsiteY60" fmla="*/ 578401 h 1315640"/>
                <a:gd name="connsiteX61" fmla="*/ 624874 w 1137046"/>
                <a:gd name="connsiteY61" fmla="*/ 628184 h 1315640"/>
                <a:gd name="connsiteX62" fmla="*/ 628669 w 1137046"/>
                <a:gd name="connsiteY62" fmla="*/ 652130 h 1315640"/>
                <a:gd name="connsiteX63" fmla="*/ 645701 w 1137046"/>
                <a:gd name="connsiteY63" fmla="*/ 694311 h 1315640"/>
                <a:gd name="connsiteX64" fmla="*/ 607253 w 1137046"/>
                <a:gd name="connsiteY64" fmla="*/ 718380 h 1315640"/>
                <a:gd name="connsiteX65" fmla="*/ 589934 w 1137046"/>
                <a:gd name="connsiteY65" fmla="*/ 792335 h 1315640"/>
                <a:gd name="connsiteX66" fmla="*/ 607170 w 1137046"/>
                <a:gd name="connsiteY66" fmla="*/ 809602 h 1315640"/>
                <a:gd name="connsiteX67" fmla="*/ 645686 w 1137046"/>
                <a:gd name="connsiteY67" fmla="*/ 833614 h 1315640"/>
                <a:gd name="connsiteX68" fmla="*/ 628690 w 1137046"/>
                <a:gd name="connsiteY68" fmla="*/ 875709 h 1315640"/>
                <a:gd name="connsiteX69" fmla="*/ 634986 w 1137046"/>
                <a:gd name="connsiteY69" fmla="*/ 927442 h 1315640"/>
                <a:gd name="connsiteX70" fmla="*/ 681911 w 1137046"/>
                <a:gd name="connsiteY70" fmla="*/ 949468 h 1315640"/>
                <a:gd name="connsiteX71" fmla="*/ 682325 w 1137046"/>
                <a:gd name="connsiteY71" fmla="*/ 949408 h 1315640"/>
                <a:gd name="connsiteX72" fmla="*/ 977011 w 1137046"/>
                <a:gd name="connsiteY72" fmla="*/ 1217308 h 1315640"/>
                <a:gd name="connsiteX73" fmla="*/ 880246 w 1137046"/>
                <a:gd name="connsiteY73" fmla="*/ 1125332 h 1315640"/>
                <a:gd name="connsiteX74" fmla="*/ 838978 w 1137046"/>
                <a:gd name="connsiteY74" fmla="*/ 1125332 h 1315640"/>
                <a:gd name="connsiteX75" fmla="*/ 741862 w 1137046"/>
                <a:gd name="connsiteY75" fmla="*/ 1217258 h 1315640"/>
                <a:gd name="connsiteX76" fmla="*/ 741862 w 1137046"/>
                <a:gd name="connsiteY76" fmla="*/ 1001400 h 1315640"/>
                <a:gd name="connsiteX77" fmla="*/ 773470 w 1137046"/>
                <a:gd name="connsiteY77" fmla="*/ 1028415 h 1315640"/>
                <a:gd name="connsiteX78" fmla="*/ 825149 w 1137046"/>
                <a:gd name="connsiteY78" fmla="*/ 1018554 h 1315640"/>
                <a:gd name="connsiteX79" fmla="*/ 859916 w 1137046"/>
                <a:gd name="connsiteY79" fmla="*/ 989285 h 1315640"/>
                <a:gd name="connsiteX80" fmla="*/ 894929 w 1137046"/>
                <a:gd name="connsiteY80" fmla="*/ 1018721 h 1315640"/>
                <a:gd name="connsiteX81" fmla="*/ 929237 w 1137046"/>
                <a:gd name="connsiteY81" fmla="*/ 1031160 h 1315640"/>
                <a:gd name="connsiteX82" fmla="*/ 946019 w 1137046"/>
                <a:gd name="connsiteY82" fmla="*/ 1028415 h 1315640"/>
                <a:gd name="connsiteX83" fmla="*/ 977011 w 1137046"/>
                <a:gd name="connsiteY83" fmla="*/ 1001433 h 1315640"/>
                <a:gd name="connsiteX84" fmla="*/ 1021730 w 1137046"/>
                <a:gd name="connsiteY84" fmla="*/ 796333 h 1315640"/>
                <a:gd name="connsiteX85" fmla="*/ 1009878 w 1137046"/>
                <a:gd name="connsiteY85" fmla="*/ 832739 h 1315640"/>
                <a:gd name="connsiteX86" fmla="*/ 1032774 w 1137046"/>
                <a:gd name="connsiteY86" fmla="*/ 889440 h 1315640"/>
                <a:gd name="connsiteX87" fmla="*/ 971733 w 1137046"/>
                <a:gd name="connsiteY87" fmla="*/ 885144 h 1315640"/>
                <a:gd name="connsiteX88" fmla="*/ 940798 w 1137046"/>
                <a:gd name="connsiteY88" fmla="*/ 907635 h 1315640"/>
                <a:gd name="connsiteX89" fmla="*/ 925983 w 1137046"/>
                <a:gd name="connsiteY89" fmla="*/ 967024 h 1315640"/>
                <a:gd name="connsiteX90" fmla="*/ 879159 w 1137046"/>
                <a:gd name="connsiteY90" fmla="*/ 927599 h 1315640"/>
                <a:gd name="connsiteX91" fmla="*/ 840785 w 1137046"/>
                <a:gd name="connsiteY91" fmla="*/ 927623 h 1315640"/>
                <a:gd name="connsiteX92" fmla="*/ 794143 w 1137046"/>
                <a:gd name="connsiteY92" fmla="*/ 967009 h 1315640"/>
                <a:gd name="connsiteX93" fmla="*/ 779337 w 1137046"/>
                <a:gd name="connsiteY93" fmla="*/ 907635 h 1315640"/>
                <a:gd name="connsiteX94" fmla="*/ 748402 w 1137046"/>
                <a:gd name="connsiteY94" fmla="*/ 885144 h 1315640"/>
                <a:gd name="connsiteX95" fmla="*/ 687358 w 1137046"/>
                <a:gd name="connsiteY95" fmla="*/ 889440 h 1315640"/>
                <a:gd name="connsiteX96" fmla="*/ 710254 w 1137046"/>
                <a:gd name="connsiteY96" fmla="*/ 832739 h 1315640"/>
                <a:gd name="connsiteX97" fmla="*/ 698404 w 1137046"/>
                <a:gd name="connsiteY97" fmla="*/ 796333 h 1315640"/>
                <a:gd name="connsiteX98" fmla="*/ 646568 w 1137046"/>
                <a:gd name="connsiteY98" fmla="*/ 764007 h 1315640"/>
                <a:gd name="connsiteX99" fmla="*/ 698446 w 1137046"/>
                <a:gd name="connsiteY99" fmla="*/ 731533 h 1315640"/>
                <a:gd name="connsiteX100" fmla="*/ 710254 w 1137046"/>
                <a:gd name="connsiteY100" fmla="*/ 695159 h 1315640"/>
                <a:gd name="connsiteX101" fmla="*/ 687355 w 1137046"/>
                <a:gd name="connsiteY101" fmla="*/ 638441 h 1315640"/>
                <a:gd name="connsiteX102" fmla="*/ 748357 w 1137046"/>
                <a:gd name="connsiteY102" fmla="*/ 642751 h 1315640"/>
                <a:gd name="connsiteX103" fmla="*/ 779331 w 1137046"/>
                <a:gd name="connsiteY103" fmla="*/ 620278 h 1315640"/>
                <a:gd name="connsiteX104" fmla="*/ 794143 w 1137046"/>
                <a:gd name="connsiteY104" fmla="*/ 561027 h 1315640"/>
                <a:gd name="connsiteX105" fmla="*/ 840824 w 1137046"/>
                <a:gd name="connsiteY105" fmla="*/ 600317 h 1315640"/>
                <a:gd name="connsiteX106" fmla="*/ 879094 w 1137046"/>
                <a:gd name="connsiteY106" fmla="*/ 600368 h 1315640"/>
                <a:gd name="connsiteX107" fmla="*/ 900968 w 1137046"/>
                <a:gd name="connsiteY107" fmla="*/ 582062 h 1315640"/>
                <a:gd name="connsiteX108" fmla="*/ 901019 w 1137046"/>
                <a:gd name="connsiteY108" fmla="*/ 582020 h 1315640"/>
                <a:gd name="connsiteX109" fmla="*/ 925986 w 1137046"/>
                <a:gd name="connsiteY109" fmla="*/ 561030 h 1315640"/>
                <a:gd name="connsiteX110" fmla="*/ 940804 w 1137046"/>
                <a:gd name="connsiteY110" fmla="*/ 620290 h 1315640"/>
                <a:gd name="connsiteX111" fmla="*/ 971778 w 1137046"/>
                <a:gd name="connsiteY111" fmla="*/ 642763 h 1315640"/>
                <a:gd name="connsiteX112" fmla="*/ 1032779 w 1137046"/>
                <a:gd name="connsiteY112" fmla="*/ 638453 h 1315640"/>
                <a:gd name="connsiteX113" fmla="*/ 1009878 w 1137046"/>
                <a:gd name="connsiteY113" fmla="*/ 695171 h 1315640"/>
                <a:gd name="connsiteX114" fmla="*/ 1021686 w 1137046"/>
                <a:gd name="connsiteY114" fmla="*/ 731548 h 1315640"/>
                <a:gd name="connsiteX115" fmla="*/ 1073564 w 1137046"/>
                <a:gd name="connsiteY115" fmla="*/ 764019 h 131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137046" h="1315640">
                  <a:moveTo>
                    <a:pt x="1113004" y="718463"/>
                  </a:moveTo>
                  <a:lnTo>
                    <a:pt x="1074419" y="694311"/>
                  </a:lnTo>
                  <a:lnTo>
                    <a:pt x="1091436" y="652175"/>
                  </a:lnTo>
                  <a:cubicBezTo>
                    <a:pt x="1102590" y="624690"/>
                    <a:pt x="1089352" y="593365"/>
                    <a:pt x="1061866" y="582211"/>
                  </a:cubicBezTo>
                  <a:cubicBezTo>
                    <a:pt x="1054260" y="579124"/>
                    <a:pt x="1046046" y="577821"/>
                    <a:pt x="1037857" y="578404"/>
                  </a:cubicBezTo>
                  <a:lnTo>
                    <a:pt x="992495" y="581610"/>
                  </a:lnTo>
                  <a:lnTo>
                    <a:pt x="981535" y="537759"/>
                  </a:lnTo>
                  <a:cubicBezTo>
                    <a:pt x="977026" y="519649"/>
                    <a:pt x="963467" y="505163"/>
                    <a:pt x="945694" y="499468"/>
                  </a:cubicBezTo>
                  <a:cubicBezTo>
                    <a:pt x="929029" y="494073"/>
                    <a:pt x="910787" y="496996"/>
                    <a:pt x="896640" y="507326"/>
                  </a:cubicBezTo>
                  <a:lnTo>
                    <a:pt x="896640" y="322464"/>
                  </a:lnTo>
                  <a:cubicBezTo>
                    <a:pt x="896834" y="305608"/>
                    <a:pt x="893505" y="288897"/>
                    <a:pt x="886868" y="273401"/>
                  </a:cubicBezTo>
                  <a:cubicBezTo>
                    <a:pt x="880266" y="257814"/>
                    <a:pt x="870405" y="243820"/>
                    <a:pt x="857948" y="232358"/>
                  </a:cubicBezTo>
                  <a:lnTo>
                    <a:pt x="643222" y="33487"/>
                  </a:lnTo>
                  <a:cubicBezTo>
                    <a:pt x="634812" y="25634"/>
                    <a:pt x="625325" y="19019"/>
                    <a:pt x="615049" y="13842"/>
                  </a:cubicBezTo>
                  <a:cubicBezTo>
                    <a:pt x="597904" y="5203"/>
                    <a:pt x="578975" y="702"/>
                    <a:pt x="559777" y="698"/>
                  </a:cubicBezTo>
                  <a:lnTo>
                    <a:pt x="107521" y="698"/>
                  </a:lnTo>
                  <a:cubicBezTo>
                    <a:pt x="48409" y="812"/>
                    <a:pt x="583" y="48825"/>
                    <a:pt x="698" y="107937"/>
                  </a:cubicBezTo>
                  <a:cubicBezTo>
                    <a:pt x="698" y="107974"/>
                    <a:pt x="698" y="108012"/>
                    <a:pt x="698" y="108050"/>
                  </a:cubicBezTo>
                  <a:lnTo>
                    <a:pt x="698" y="1007913"/>
                  </a:lnTo>
                  <a:cubicBezTo>
                    <a:pt x="630" y="1066400"/>
                    <a:pt x="47988" y="1113868"/>
                    <a:pt x="106475" y="1113936"/>
                  </a:cubicBezTo>
                  <a:cubicBezTo>
                    <a:pt x="106824" y="1113936"/>
                    <a:pt x="107172" y="1113935"/>
                    <a:pt x="107521" y="1113932"/>
                  </a:cubicBezTo>
                  <a:lnTo>
                    <a:pt x="682331" y="1113932"/>
                  </a:lnTo>
                  <a:lnTo>
                    <a:pt x="682331" y="1286573"/>
                  </a:lnTo>
                  <a:cubicBezTo>
                    <a:pt x="682502" y="1298537"/>
                    <a:pt x="689730" y="1309268"/>
                    <a:pt x="700753" y="1313921"/>
                  </a:cubicBezTo>
                  <a:cubicBezTo>
                    <a:pt x="704531" y="1315516"/>
                    <a:pt x="708591" y="1316338"/>
                    <a:pt x="712692" y="1316338"/>
                  </a:cubicBezTo>
                  <a:cubicBezTo>
                    <a:pt x="720351" y="1316341"/>
                    <a:pt x="727721" y="1313415"/>
                    <a:pt x="733293" y="1308159"/>
                  </a:cubicBezTo>
                  <a:lnTo>
                    <a:pt x="859945" y="1187971"/>
                  </a:lnTo>
                  <a:lnTo>
                    <a:pt x="986711" y="1308168"/>
                  </a:lnTo>
                  <a:cubicBezTo>
                    <a:pt x="998475" y="1319414"/>
                    <a:pt x="1017128" y="1318996"/>
                    <a:pt x="1028375" y="1307232"/>
                  </a:cubicBezTo>
                  <a:cubicBezTo>
                    <a:pt x="1033688" y="1301675"/>
                    <a:pt x="1036619" y="1294261"/>
                    <a:pt x="1036542" y="1286573"/>
                  </a:cubicBezTo>
                  <a:lnTo>
                    <a:pt x="1036542" y="949417"/>
                  </a:lnTo>
                  <a:lnTo>
                    <a:pt x="1037652" y="949480"/>
                  </a:lnTo>
                  <a:cubicBezTo>
                    <a:pt x="1067276" y="951614"/>
                    <a:pt x="1093021" y="929329"/>
                    <a:pt x="1095155" y="899706"/>
                  </a:cubicBezTo>
                  <a:cubicBezTo>
                    <a:pt x="1095743" y="891539"/>
                    <a:pt x="1094459" y="883346"/>
                    <a:pt x="1091400" y="875751"/>
                  </a:cubicBezTo>
                  <a:lnTo>
                    <a:pt x="1074410" y="833614"/>
                  </a:lnTo>
                  <a:lnTo>
                    <a:pt x="1113043" y="809540"/>
                  </a:lnTo>
                  <a:cubicBezTo>
                    <a:pt x="1138188" y="793811"/>
                    <a:pt x="1145821" y="760676"/>
                    <a:pt x="1130092" y="735531"/>
                  </a:cubicBezTo>
                  <a:cubicBezTo>
                    <a:pt x="1125766" y="728616"/>
                    <a:pt x="1119923" y="722777"/>
                    <a:pt x="1113004" y="718457"/>
                  </a:cubicBezTo>
                  <a:close/>
                  <a:moveTo>
                    <a:pt x="616847" y="91388"/>
                  </a:moveTo>
                  <a:lnTo>
                    <a:pt x="805227" y="265612"/>
                  </a:lnTo>
                  <a:lnTo>
                    <a:pt x="666052" y="265612"/>
                  </a:lnTo>
                  <a:cubicBezTo>
                    <a:pt x="639165" y="265155"/>
                    <a:pt x="617441" y="243541"/>
                    <a:pt x="616847" y="216656"/>
                  </a:cubicBezTo>
                  <a:close/>
                  <a:moveTo>
                    <a:pt x="682331" y="1054401"/>
                  </a:moveTo>
                  <a:lnTo>
                    <a:pt x="107521" y="1054401"/>
                  </a:lnTo>
                  <a:cubicBezTo>
                    <a:pt x="81951" y="1054943"/>
                    <a:pt x="60782" y="1034655"/>
                    <a:pt x="60239" y="1009085"/>
                  </a:cubicBezTo>
                  <a:cubicBezTo>
                    <a:pt x="60231" y="1008694"/>
                    <a:pt x="60228" y="1008303"/>
                    <a:pt x="60229" y="1007913"/>
                  </a:cubicBezTo>
                  <a:lnTo>
                    <a:pt x="60229" y="108050"/>
                  </a:lnTo>
                  <a:cubicBezTo>
                    <a:pt x="60016" y="81854"/>
                    <a:pt x="81079" y="60444"/>
                    <a:pt x="107275" y="60230"/>
                  </a:cubicBezTo>
                  <a:cubicBezTo>
                    <a:pt x="107357" y="60230"/>
                    <a:pt x="107439" y="60229"/>
                    <a:pt x="107521" y="60229"/>
                  </a:cubicBezTo>
                  <a:lnTo>
                    <a:pt x="558768" y="60229"/>
                  </a:lnTo>
                  <a:cubicBezTo>
                    <a:pt x="558768" y="60229"/>
                    <a:pt x="557306" y="61080"/>
                    <a:pt x="557306" y="61506"/>
                  </a:cubicBezTo>
                  <a:lnTo>
                    <a:pt x="557306" y="216656"/>
                  </a:lnTo>
                  <a:cubicBezTo>
                    <a:pt x="557315" y="275842"/>
                    <a:pt x="606863" y="325143"/>
                    <a:pt x="666052" y="325143"/>
                  </a:cubicBezTo>
                  <a:lnTo>
                    <a:pt x="836716" y="325143"/>
                  </a:lnTo>
                  <a:cubicBezTo>
                    <a:pt x="837145" y="325143"/>
                    <a:pt x="837112" y="323952"/>
                    <a:pt x="837112" y="323932"/>
                  </a:cubicBezTo>
                  <a:lnTo>
                    <a:pt x="837112" y="520108"/>
                  </a:lnTo>
                  <a:lnTo>
                    <a:pt x="824876" y="509443"/>
                  </a:lnTo>
                  <a:cubicBezTo>
                    <a:pt x="802374" y="490401"/>
                    <a:pt x="768697" y="493206"/>
                    <a:pt x="749656" y="515708"/>
                  </a:cubicBezTo>
                  <a:cubicBezTo>
                    <a:pt x="744302" y="522034"/>
                    <a:pt x="740496" y="529519"/>
                    <a:pt x="738537" y="537571"/>
                  </a:cubicBezTo>
                  <a:lnTo>
                    <a:pt x="727575" y="581610"/>
                  </a:lnTo>
                  <a:lnTo>
                    <a:pt x="682224" y="578401"/>
                  </a:lnTo>
                  <a:cubicBezTo>
                    <a:pt x="652640" y="576311"/>
                    <a:pt x="626963" y="598600"/>
                    <a:pt x="624874" y="628184"/>
                  </a:cubicBezTo>
                  <a:cubicBezTo>
                    <a:pt x="624297" y="636351"/>
                    <a:pt x="625595" y="644542"/>
                    <a:pt x="628669" y="652130"/>
                  </a:cubicBezTo>
                  <a:lnTo>
                    <a:pt x="645701" y="694311"/>
                  </a:lnTo>
                  <a:lnTo>
                    <a:pt x="607253" y="718380"/>
                  </a:lnTo>
                  <a:cubicBezTo>
                    <a:pt x="582048" y="734019"/>
                    <a:pt x="574294" y="767130"/>
                    <a:pt x="589934" y="792335"/>
                  </a:cubicBezTo>
                  <a:cubicBezTo>
                    <a:pt x="594278" y="799337"/>
                    <a:pt x="600176" y="805245"/>
                    <a:pt x="607170" y="809602"/>
                  </a:cubicBezTo>
                  <a:lnTo>
                    <a:pt x="645686" y="833614"/>
                  </a:lnTo>
                  <a:lnTo>
                    <a:pt x="628690" y="875709"/>
                  </a:lnTo>
                  <a:cubicBezTo>
                    <a:pt x="621658" y="892876"/>
                    <a:pt x="624042" y="912462"/>
                    <a:pt x="634986" y="927442"/>
                  </a:cubicBezTo>
                  <a:cubicBezTo>
                    <a:pt x="645694" y="942492"/>
                    <a:pt x="663492" y="950846"/>
                    <a:pt x="681911" y="949468"/>
                  </a:cubicBezTo>
                  <a:lnTo>
                    <a:pt x="682325" y="949408"/>
                  </a:lnTo>
                  <a:close/>
                  <a:moveTo>
                    <a:pt x="977011" y="1217308"/>
                  </a:moveTo>
                  <a:lnTo>
                    <a:pt x="880246" y="1125332"/>
                  </a:lnTo>
                  <a:cubicBezTo>
                    <a:pt x="868649" y="1114433"/>
                    <a:pt x="850575" y="1114433"/>
                    <a:pt x="838978" y="1125332"/>
                  </a:cubicBezTo>
                  <a:lnTo>
                    <a:pt x="741862" y="1217258"/>
                  </a:lnTo>
                  <a:lnTo>
                    <a:pt x="741862" y="1001400"/>
                  </a:lnTo>
                  <a:cubicBezTo>
                    <a:pt x="748290" y="1014326"/>
                    <a:pt x="759702" y="1024079"/>
                    <a:pt x="773470" y="1028415"/>
                  </a:cubicBezTo>
                  <a:cubicBezTo>
                    <a:pt x="791242" y="1034299"/>
                    <a:pt x="810793" y="1030568"/>
                    <a:pt x="825149" y="1018554"/>
                  </a:cubicBezTo>
                  <a:lnTo>
                    <a:pt x="859916" y="989285"/>
                  </a:lnTo>
                  <a:lnTo>
                    <a:pt x="894929" y="1018721"/>
                  </a:lnTo>
                  <a:cubicBezTo>
                    <a:pt x="904559" y="1026750"/>
                    <a:pt x="916698" y="1031151"/>
                    <a:pt x="929237" y="1031160"/>
                  </a:cubicBezTo>
                  <a:cubicBezTo>
                    <a:pt x="934942" y="1031155"/>
                    <a:pt x="940609" y="1030229"/>
                    <a:pt x="946019" y="1028415"/>
                  </a:cubicBezTo>
                  <a:cubicBezTo>
                    <a:pt x="959613" y="1024053"/>
                    <a:pt x="970819" y="1014298"/>
                    <a:pt x="977011" y="1001433"/>
                  </a:cubicBezTo>
                  <a:close/>
                  <a:moveTo>
                    <a:pt x="1021730" y="796333"/>
                  </a:moveTo>
                  <a:cubicBezTo>
                    <a:pt x="1009463" y="803980"/>
                    <a:pt x="1004464" y="819336"/>
                    <a:pt x="1009878" y="832739"/>
                  </a:cubicBezTo>
                  <a:lnTo>
                    <a:pt x="1032774" y="889440"/>
                  </a:lnTo>
                  <a:lnTo>
                    <a:pt x="971733" y="885144"/>
                  </a:lnTo>
                  <a:cubicBezTo>
                    <a:pt x="957334" y="884157"/>
                    <a:pt x="944299" y="893634"/>
                    <a:pt x="940798" y="907635"/>
                  </a:cubicBezTo>
                  <a:lnTo>
                    <a:pt x="925983" y="967024"/>
                  </a:lnTo>
                  <a:lnTo>
                    <a:pt x="879159" y="927599"/>
                  </a:lnTo>
                  <a:cubicBezTo>
                    <a:pt x="868069" y="918260"/>
                    <a:pt x="851864" y="918271"/>
                    <a:pt x="840785" y="927623"/>
                  </a:cubicBezTo>
                  <a:lnTo>
                    <a:pt x="794143" y="967009"/>
                  </a:lnTo>
                  <a:lnTo>
                    <a:pt x="779337" y="907635"/>
                  </a:lnTo>
                  <a:cubicBezTo>
                    <a:pt x="775834" y="893635"/>
                    <a:pt x="762800" y="884159"/>
                    <a:pt x="748402" y="885144"/>
                  </a:cubicBezTo>
                  <a:lnTo>
                    <a:pt x="687358" y="889440"/>
                  </a:lnTo>
                  <a:lnTo>
                    <a:pt x="710254" y="832739"/>
                  </a:lnTo>
                  <a:cubicBezTo>
                    <a:pt x="715668" y="819336"/>
                    <a:pt x="710670" y="803981"/>
                    <a:pt x="698404" y="796333"/>
                  </a:cubicBezTo>
                  <a:lnTo>
                    <a:pt x="646568" y="764007"/>
                  </a:lnTo>
                  <a:lnTo>
                    <a:pt x="698446" y="731533"/>
                  </a:lnTo>
                  <a:cubicBezTo>
                    <a:pt x="710680" y="723875"/>
                    <a:pt x="715657" y="708543"/>
                    <a:pt x="710254" y="695159"/>
                  </a:cubicBezTo>
                  <a:lnTo>
                    <a:pt x="687355" y="638441"/>
                  </a:lnTo>
                  <a:lnTo>
                    <a:pt x="748357" y="642751"/>
                  </a:lnTo>
                  <a:cubicBezTo>
                    <a:pt x="762767" y="643769"/>
                    <a:pt x="775828" y="634293"/>
                    <a:pt x="779331" y="620278"/>
                  </a:cubicBezTo>
                  <a:lnTo>
                    <a:pt x="794143" y="561027"/>
                  </a:lnTo>
                  <a:lnTo>
                    <a:pt x="840824" y="600317"/>
                  </a:lnTo>
                  <a:cubicBezTo>
                    <a:pt x="851878" y="609619"/>
                    <a:pt x="868015" y="609640"/>
                    <a:pt x="879094" y="600368"/>
                  </a:cubicBezTo>
                  <a:lnTo>
                    <a:pt x="900968" y="582062"/>
                  </a:lnTo>
                  <a:lnTo>
                    <a:pt x="901019" y="582020"/>
                  </a:lnTo>
                  <a:lnTo>
                    <a:pt x="925986" y="561030"/>
                  </a:lnTo>
                  <a:lnTo>
                    <a:pt x="940804" y="620290"/>
                  </a:lnTo>
                  <a:cubicBezTo>
                    <a:pt x="944299" y="634311"/>
                    <a:pt x="957365" y="643791"/>
                    <a:pt x="971778" y="642763"/>
                  </a:cubicBezTo>
                  <a:lnTo>
                    <a:pt x="1032779" y="638453"/>
                  </a:lnTo>
                  <a:lnTo>
                    <a:pt x="1009878" y="695171"/>
                  </a:lnTo>
                  <a:cubicBezTo>
                    <a:pt x="1004473" y="708556"/>
                    <a:pt x="1009450" y="723890"/>
                    <a:pt x="1021686" y="731548"/>
                  </a:cubicBezTo>
                  <a:lnTo>
                    <a:pt x="1073564" y="764019"/>
                  </a:ln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PA-任意多边形 2420"/>
            <p:cNvSpPr/>
            <p:nvPr>
              <p:custDataLst>
                <p:tags r:id="rId8"/>
              </p:custDataLst>
            </p:nvPr>
          </p:nvSpPr>
          <p:spPr>
            <a:xfrm>
              <a:off x="17694297" y="24843128"/>
              <a:ext cx="244078" cy="244078"/>
            </a:xfrm>
            <a:custGeom>
              <a:avLst/>
              <a:gdLst>
                <a:gd name="connsiteX0" fmla="*/ 122472 w 244078"/>
                <a:gd name="connsiteY0" fmla="*/ 698 h 244078"/>
                <a:gd name="connsiteX1" fmla="*/ 698 w 244078"/>
                <a:gd name="connsiteY1" fmla="*/ 122621 h 244078"/>
                <a:gd name="connsiteX2" fmla="*/ 122621 w 244078"/>
                <a:gd name="connsiteY2" fmla="*/ 244395 h 244078"/>
                <a:gd name="connsiteX3" fmla="*/ 244395 w 244078"/>
                <a:gd name="connsiteY3" fmla="*/ 122624 h 244078"/>
                <a:gd name="connsiteX4" fmla="*/ 122472 w 244078"/>
                <a:gd name="connsiteY4" fmla="*/ 698 h 244078"/>
                <a:gd name="connsiteX5" fmla="*/ 122472 w 244078"/>
                <a:gd name="connsiteY5" fmla="*/ 184861 h 244078"/>
                <a:gd name="connsiteX6" fmla="*/ 60229 w 244078"/>
                <a:gd name="connsiteY6" fmla="*/ 122469 h 244078"/>
                <a:gd name="connsiteX7" fmla="*/ 122621 w 244078"/>
                <a:gd name="connsiteY7" fmla="*/ 60226 h 244078"/>
                <a:gd name="connsiteX8" fmla="*/ 184863 w 244078"/>
                <a:gd name="connsiteY8" fmla="*/ 122618 h 244078"/>
                <a:gd name="connsiteX9" fmla="*/ 184863 w 244078"/>
                <a:gd name="connsiteY9" fmla="*/ 122624 h 244078"/>
                <a:gd name="connsiteX10" fmla="*/ 122484 w 244078"/>
                <a:gd name="connsiteY10" fmla="*/ 184860 h 244078"/>
                <a:gd name="connsiteX11" fmla="*/ 122472 w 244078"/>
                <a:gd name="connsiteY11" fmla="*/ 184860 h 24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078" h="244078">
                  <a:moveTo>
                    <a:pt x="122472" y="698"/>
                  </a:moveTo>
                  <a:cubicBezTo>
                    <a:pt x="55177" y="739"/>
                    <a:pt x="657" y="55325"/>
                    <a:pt x="698" y="122621"/>
                  </a:cubicBezTo>
                  <a:cubicBezTo>
                    <a:pt x="739" y="189916"/>
                    <a:pt x="55325" y="244436"/>
                    <a:pt x="122621" y="244395"/>
                  </a:cubicBezTo>
                  <a:cubicBezTo>
                    <a:pt x="189856" y="244354"/>
                    <a:pt x="244352" y="189859"/>
                    <a:pt x="244395" y="122624"/>
                  </a:cubicBezTo>
                  <a:cubicBezTo>
                    <a:pt x="244362" y="55300"/>
                    <a:pt x="189795" y="732"/>
                    <a:pt x="122472" y="698"/>
                  </a:cubicBezTo>
                  <a:close/>
                  <a:moveTo>
                    <a:pt x="122472" y="184861"/>
                  </a:moveTo>
                  <a:cubicBezTo>
                    <a:pt x="88055" y="184819"/>
                    <a:pt x="60188" y="156886"/>
                    <a:pt x="60229" y="122469"/>
                  </a:cubicBezTo>
                  <a:cubicBezTo>
                    <a:pt x="60270" y="88052"/>
                    <a:pt x="88204" y="60185"/>
                    <a:pt x="122621" y="60226"/>
                  </a:cubicBezTo>
                  <a:cubicBezTo>
                    <a:pt x="157038" y="60267"/>
                    <a:pt x="184905" y="88201"/>
                    <a:pt x="184863" y="122618"/>
                  </a:cubicBezTo>
                  <a:cubicBezTo>
                    <a:pt x="184863" y="122620"/>
                    <a:pt x="184863" y="122622"/>
                    <a:pt x="184863" y="122624"/>
                  </a:cubicBezTo>
                  <a:cubicBezTo>
                    <a:pt x="184824" y="157035"/>
                    <a:pt x="156896" y="184900"/>
                    <a:pt x="122484" y="184860"/>
                  </a:cubicBezTo>
                  <a:cubicBezTo>
                    <a:pt x="122480" y="184860"/>
                    <a:pt x="122476" y="184860"/>
                    <a:pt x="122472" y="184860"/>
                  </a:cubicBez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6" name="icon_2"/>
          <p:cNvSpPr>
            <a:spLocks noChangeAspect="1"/>
          </p:cNvSpPr>
          <p:nvPr>
            <p:custDataLst>
              <p:tags r:id="rId9"/>
            </p:custDataLst>
          </p:nvPr>
        </p:nvSpPr>
        <p:spPr bwMode="auto">
          <a:xfrm>
            <a:off x="659327" y="2467347"/>
            <a:ext cx="306788" cy="406400"/>
          </a:xfrm>
          <a:custGeom>
            <a:avLst/>
            <a:gdLst>
              <a:gd name="connsiteX0" fmla="*/ 123278 w 457264"/>
              <a:gd name="connsiteY0" fmla="*/ 470389 h 605734"/>
              <a:gd name="connsiteX1" fmla="*/ 148299 w 457264"/>
              <a:gd name="connsiteY1" fmla="*/ 470389 h 605734"/>
              <a:gd name="connsiteX2" fmla="*/ 148299 w 457264"/>
              <a:gd name="connsiteY2" fmla="*/ 509820 h 605734"/>
              <a:gd name="connsiteX3" fmla="*/ 308965 w 457264"/>
              <a:gd name="connsiteY3" fmla="*/ 509820 h 605734"/>
              <a:gd name="connsiteX4" fmla="*/ 308965 w 457264"/>
              <a:gd name="connsiteY4" fmla="*/ 470389 h 605734"/>
              <a:gd name="connsiteX5" fmla="*/ 333986 w 457264"/>
              <a:gd name="connsiteY5" fmla="*/ 470389 h 605734"/>
              <a:gd name="connsiteX6" fmla="*/ 333986 w 457264"/>
              <a:gd name="connsiteY6" fmla="*/ 534956 h 605734"/>
              <a:gd name="connsiteX7" fmla="*/ 123278 w 457264"/>
              <a:gd name="connsiteY7" fmla="*/ 534956 h 605734"/>
              <a:gd name="connsiteX8" fmla="*/ 25028 w 457264"/>
              <a:gd name="connsiteY8" fmla="*/ 412100 h 605734"/>
              <a:gd name="connsiteX9" fmla="*/ 25028 w 457264"/>
              <a:gd name="connsiteY9" fmla="*/ 580587 h 605734"/>
              <a:gd name="connsiteX10" fmla="*/ 432236 w 457264"/>
              <a:gd name="connsiteY10" fmla="*/ 580587 h 605734"/>
              <a:gd name="connsiteX11" fmla="*/ 432236 w 457264"/>
              <a:gd name="connsiteY11" fmla="*/ 412100 h 605734"/>
              <a:gd name="connsiteX12" fmla="*/ 123278 w 457264"/>
              <a:gd name="connsiteY12" fmla="*/ 276758 h 605734"/>
              <a:gd name="connsiteX13" fmla="*/ 148299 w 457264"/>
              <a:gd name="connsiteY13" fmla="*/ 276758 h 605734"/>
              <a:gd name="connsiteX14" fmla="*/ 148299 w 457264"/>
              <a:gd name="connsiteY14" fmla="*/ 316347 h 605734"/>
              <a:gd name="connsiteX15" fmla="*/ 308965 w 457264"/>
              <a:gd name="connsiteY15" fmla="*/ 316347 h 605734"/>
              <a:gd name="connsiteX16" fmla="*/ 308965 w 457264"/>
              <a:gd name="connsiteY16" fmla="*/ 276758 h 605734"/>
              <a:gd name="connsiteX17" fmla="*/ 333986 w 457264"/>
              <a:gd name="connsiteY17" fmla="*/ 276758 h 605734"/>
              <a:gd name="connsiteX18" fmla="*/ 333986 w 457264"/>
              <a:gd name="connsiteY18" fmla="*/ 341325 h 605734"/>
              <a:gd name="connsiteX19" fmla="*/ 123278 w 457264"/>
              <a:gd name="connsiteY19" fmla="*/ 341325 h 605734"/>
              <a:gd name="connsiteX20" fmla="*/ 25028 w 457264"/>
              <a:gd name="connsiteY20" fmla="*/ 218624 h 605734"/>
              <a:gd name="connsiteX21" fmla="*/ 25028 w 457264"/>
              <a:gd name="connsiteY21" fmla="*/ 387110 h 605734"/>
              <a:gd name="connsiteX22" fmla="*/ 432236 w 457264"/>
              <a:gd name="connsiteY22" fmla="*/ 387110 h 605734"/>
              <a:gd name="connsiteX23" fmla="*/ 432236 w 457264"/>
              <a:gd name="connsiteY23" fmla="*/ 218624 h 605734"/>
              <a:gd name="connsiteX24" fmla="*/ 123278 w 457264"/>
              <a:gd name="connsiteY24" fmla="*/ 83267 h 605734"/>
              <a:gd name="connsiteX25" fmla="*/ 148299 w 457264"/>
              <a:gd name="connsiteY25" fmla="*/ 83267 h 605734"/>
              <a:gd name="connsiteX26" fmla="*/ 148299 w 457264"/>
              <a:gd name="connsiteY26" fmla="*/ 122899 h 605734"/>
              <a:gd name="connsiteX27" fmla="*/ 308965 w 457264"/>
              <a:gd name="connsiteY27" fmla="*/ 122899 h 605734"/>
              <a:gd name="connsiteX28" fmla="*/ 308965 w 457264"/>
              <a:gd name="connsiteY28" fmla="*/ 83267 h 605734"/>
              <a:gd name="connsiteX29" fmla="*/ 333986 w 457264"/>
              <a:gd name="connsiteY29" fmla="*/ 83267 h 605734"/>
              <a:gd name="connsiteX30" fmla="*/ 333986 w 457264"/>
              <a:gd name="connsiteY30" fmla="*/ 147905 h 605734"/>
              <a:gd name="connsiteX31" fmla="*/ 123278 w 457264"/>
              <a:gd name="connsiteY31" fmla="*/ 147905 h 605734"/>
              <a:gd name="connsiteX32" fmla="*/ 25028 w 457264"/>
              <a:gd name="connsiteY32" fmla="*/ 24990 h 605734"/>
              <a:gd name="connsiteX33" fmla="*/ 25028 w 457264"/>
              <a:gd name="connsiteY33" fmla="*/ 193477 h 605734"/>
              <a:gd name="connsiteX34" fmla="*/ 432236 w 457264"/>
              <a:gd name="connsiteY34" fmla="*/ 193477 h 605734"/>
              <a:gd name="connsiteX35" fmla="*/ 432236 w 457264"/>
              <a:gd name="connsiteY35" fmla="*/ 24990 h 605734"/>
              <a:gd name="connsiteX36" fmla="*/ 0 w 457264"/>
              <a:gd name="connsiteY36" fmla="*/ 0 h 605734"/>
              <a:gd name="connsiteX37" fmla="*/ 457264 w 457264"/>
              <a:gd name="connsiteY37" fmla="*/ 0 h 605734"/>
              <a:gd name="connsiteX38" fmla="*/ 457264 w 457264"/>
              <a:gd name="connsiteY38" fmla="*/ 193477 h 605734"/>
              <a:gd name="connsiteX39" fmla="*/ 457264 w 457264"/>
              <a:gd name="connsiteY39" fmla="*/ 218624 h 605734"/>
              <a:gd name="connsiteX40" fmla="*/ 457264 w 457264"/>
              <a:gd name="connsiteY40" fmla="*/ 387110 h 605734"/>
              <a:gd name="connsiteX41" fmla="*/ 457264 w 457264"/>
              <a:gd name="connsiteY41" fmla="*/ 412100 h 605734"/>
              <a:gd name="connsiteX42" fmla="*/ 457264 w 457264"/>
              <a:gd name="connsiteY42" fmla="*/ 605734 h 605734"/>
              <a:gd name="connsiteX43" fmla="*/ 0 w 457264"/>
              <a:gd name="connsiteY43" fmla="*/ 605734 h 605734"/>
              <a:gd name="connsiteX44" fmla="*/ 0 w 457264"/>
              <a:gd name="connsiteY44" fmla="*/ 412100 h 605734"/>
              <a:gd name="connsiteX45" fmla="*/ 0 w 457264"/>
              <a:gd name="connsiteY45" fmla="*/ 387110 h 605734"/>
              <a:gd name="connsiteX46" fmla="*/ 0 w 457264"/>
              <a:gd name="connsiteY46" fmla="*/ 218624 h 605734"/>
              <a:gd name="connsiteX47" fmla="*/ 0 w 457264"/>
              <a:gd name="connsiteY47" fmla="*/ 193477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57264" h="605734">
                <a:moveTo>
                  <a:pt x="123278" y="470389"/>
                </a:moveTo>
                <a:lnTo>
                  <a:pt x="148299" y="470389"/>
                </a:lnTo>
                <a:lnTo>
                  <a:pt x="148299" y="509820"/>
                </a:lnTo>
                <a:lnTo>
                  <a:pt x="308965" y="509820"/>
                </a:lnTo>
                <a:lnTo>
                  <a:pt x="308965" y="470389"/>
                </a:lnTo>
                <a:lnTo>
                  <a:pt x="333986" y="470389"/>
                </a:lnTo>
                <a:lnTo>
                  <a:pt x="333986" y="534956"/>
                </a:lnTo>
                <a:lnTo>
                  <a:pt x="123278" y="534956"/>
                </a:lnTo>
                <a:close/>
                <a:moveTo>
                  <a:pt x="25028" y="412100"/>
                </a:moveTo>
                <a:lnTo>
                  <a:pt x="25028" y="580587"/>
                </a:lnTo>
                <a:lnTo>
                  <a:pt x="432236" y="580587"/>
                </a:lnTo>
                <a:lnTo>
                  <a:pt x="432236" y="412100"/>
                </a:lnTo>
                <a:close/>
                <a:moveTo>
                  <a:pt x="123278" y="276758"/>
                </a:moveTo>
                <a:lnTo>
                  <a:pt x="148299" y="276758"/>
                </a:lnTo>
                <a:lnTo>
                  <a:pt x="148299" y="316347"/>
                </a:lnTo>
                <a:lnTo>
                  <a:pt x="308965" y="316347"/>
                </a:lnTo>
                <a:lnTo>
                  <a:pt x="308965" y="276758"/>
                </a:lnTo>
                <a:lnTo>
                  <a:pt x="333986" y="276758"/>
                </a:lnTo>
                <a:lnTo>
                  <a:pt x="333986" y="341325"/>
                </a:lnTo>
                <a:lnTo>
                  <a:pt x="123278" y="341325"/>
                </a:lnTo>
                <a:close/>
                <a:moveTo>
                  <a:pt x="25028" y="218624"/>
                </a:moveTo>
                <a:lnTo>
                  <a:pt x="25028" y="387110"/>
                </a:lnTo>
                <a:lnTo>
                  <a:pt x="432236" y="387110"/>
                </a:lnTo>
                <a:lnTo>
                  <a:pt x="432236" y="218624"/>
                </a:lnTo>
                <a:close/>
                <a:moveTo>
                  <a:pt x="123278" y="83267"/>
                </a:moveTo>
                <a:lnTo>
                  <a:pt x="148299" y="83267"/>
                </a:lnTo>
                <a:lnTo>
                  <a:pt x="148299" y="122899"/>
                </a:lnTo>
                <a:lnTo>
                  <a:pt x="308965" y="122899"/>
                </a:lnTo>
                <a:lnTo>
                  <a:pt x="308965" y="83267"/>
                </a:lnTo>
                <a:lnTo>
                  <a:pt x="333986" y="83267"/>
                </a:lnTo>
                <a:lnTo>
                  <a:pt x="333986" y="147905"/>
                </a:lnTo>
                <a:lnTo>
                  <a:pt x="123278" y="147905"/>
                </a:lnTo>
                <a:close/>
                <a:moveTo>
                  <a:pt x="25028" y="24990"/>
                </a:moveTo>
                <a:lnTo>
                  <a:pt x="25028" y="193477"/>
                </a:lnTo>
                <a:lnTo>
                  <a:pt x="432236" y="193477"/>
                </a:lnTo>
                <a:lnTo>
                  <a:pt x="432236" y="24990"/>
                </a:lnTo>
                <a:close/>
                <a:moveTo>
                  <a:pt x="0" y="0"/>
                </a:moveTo>
                <a:lnTo>
                  <a:pt x="457264" y="0"/>
                </a:lnTo>
                <a:lnTo>
                  <a:pt x="457264" y="193477"/>
                </a:lnTo>
                <a:lnTo>
                  <a:pt x="457264" y="218624"/>
                </a:lnTo>
                <a:lnTo>
                  <a:pt x="457264" y="387110"/>
                </a:lnTo>
                <a:lnTo>
                  <a:pt x="457264" y="412100"/>
                </a:lnTo>
                <a:lnTo>
                  <a:pt x="457264" y="605734"/>
                </a:lnTo>
                <a:lnTo>
                  <a:pt x="0" y="605734"/>
                </a:lnTo>
                <a:lnTo>
                  <a:pt x="0" y="412100"/>
                </a:lnTo>
                <a:lnTo>
                  <a:pt x="0" y="387110"/>
                </a:lnTo>
                <a:lnTo>
                  <a:pt x="0" y="218624"/>
                </a:lnTo>
                <a:lnTo>
                  <a:pt x="0" y="193477"/>
                </a:lnTo>
                <a:close/>
              </a:path>
            </a:pathLst>
          </a:custGeom>
          <a:solidFill>
            <a:schemeClr val="accent1"/>
          </a:solidFill>
          <a:ln>
            <a:noFill/>
          </a:ln>
        </p:spPr>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5" name="单圆角矩形 5"/>
          <p:cNvSpPr/>
          <p:nvPr>
            <p:custDataLst>
              <p:tags r:id="rId1"/>
            </p:custDataLst>
          </p:nvPr>
        </p:nvSpPr>
        <p:spPr>
          <a:xfrm>
            <a:off x="894956" y="1402097"/>
            <a:ext cx="10799614" cy="1413941"/>
          </a:xfrm>
          <a:prstGeom prst="round1Rect">
            <a:avLst>
              <a:gd name="adj" fmla="val 0"/>
            </a:avLst>
          </a:prstGeom>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sym typeface="+mn-ea"/>
            </a:endParaRPr>
          </a:p>
        </p:txBody>
      </p:sp>
      <p:sp useBgFill="1">
        <p:nvSpPr>
          <p:cNvPr id="9" name="单圆角矩形 5"/>
          <p:cNvSpPr/>
          <p:nvPr>
            <p:custDataLst>
              <p:tags r:id="rId2"/>
            </p:custDataLst>
          </p:nvPr>
        </p:nvSpPr>
        <p:spPr>
          <a:xfrm>
            <a:off x="894956" y="1402097"/>
            <a:ext cx="10799614" cy="1413941"/>
          </a:xfrm>
          <a:prstGeom prst="round1Rect">
            <a:avLst>
              <a:gd name="adj" fmla="val 0"/>
            </a:avLst>
          </a:prstGeom>
          <a:solidFill>
            <a:schemeClr val="lt1">
              <a:lumMod val="100000"/>
              <a:alpha val="20000"/>
            </a:schemeClr>
          </a:solidFill>
          <a:ln>
            <a:solidFill>
              <a:schemeClr val="accent1">
                <a:lumMod val="60000"/>
                <a:lumOff val="40000"/>
                <a:alpha val="35000"/>
              </a:schemeClr>
            </a:solid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lvl="0" algn="ctr">
              <a:buClrTx/>
              <a:buSzTx/>
              <a:buFontTx/>
            </a:pPr>
            <a:endParaRPr lang="zh-CN" altLang="en-US" sz="2400" b="1" spc="300">
              <a:solidFill>
                <a:schemeClr val="lt1">
                  <a:lumMod val="100000"/>
                </a:schemeClr>
              </a:solidFill>
              <a:latin typeface="+mj-ea"/>
              <a:ea typeface="+mj-ea"/>
              <a:sym typeface="+mn-ea"/>
            </a:endParaRPr>
          </a:p>
        </p:txBody>
      </p:sp>
      <p:sp>
        <p:nvSpPr>
          <p:cNvPr id="2" name="矩形 1"/>
          <p:cNvSpPr/>
          <p:nvPr>
            <p:custDataLst>
              <p:tags r:id="rId3"/>
            </p:custDataLst>
          </p:nvPr>
        </p:nvSpPr>
        <p:spPr>
          <a:xfrm>
            <a:off x="1579407" y="1647586"/>
            <a:ext cx="9828441" cy="435156"/>
          </a:xfrm>
          <a:prstGeom prst="rect">
            <a:avLst/>
          </a:prstGeom>
          <a:noFill/>
        </p:spPr>
        <p:txBody>
          <a:bodyPr wrap="square" lIns="0" tIns="0" rIns="0" bIns="0" rtlCol="0" anchor="b">
            <a:noAutofit/>
          </a:bodyPr>
          <a:lstStyle/>
          <a:p>
            <a:pPr>
              <a:spcBef>
                <a:spcPct val="0"/>
              </a:spcBef>
              <a:spcAft>
                <a:spcPct val="0"/>
              </a:spcAft>
            </a:pPr>
            <a:r>
              <a:rPr lang="zh-CN" altLang="en-US" sz="2400" b="1">
                <a:solidFill>
                  <a:schemeClr val="accent1"/>
                </a:solidFill>
                <a:latin typeface="+mn-ea"/>
                <a:cs typeface="+mn-ea"/>
              </a:rPr>
              <a:t>偶然用户</a:t>
            </a:r>
            <a:endParaRPr lang="zh-CN" altLang="en-US" sz="2400" b="1">
              <a:solidFill>
                <a:schemeClr val="accent1"/>
              </a:solidFill>
              <a:latin typeface="+mn-ea"/>
              <a:cs typeface="+mn-ea"/>
            </a:endParaRPr>
          </a:p>
        </p:txBody>
      </p:sp>
      <p:sp>
        <p:nvSpPr>
          <p:cNvPr id="3" name="矩形 2"/>
          <p:cNvSpPr/>
          <p:nvPr>
            <p:custDataLst>
              <p:tags r:id="rId4"/>
            </p:custDataLst>
          </p:nvPr>
        </p:nvSpPr>
        <p:spPr>
          <a:xfrm>
            <a:off x="1579407" y="2137929"/>
            <a:ext cx="9828441" cy="474485"/>
          </a:xfrm>
          <a:prstGeom prst="rect">
            <a:avLst/>
          </a:prstGeom>
          <a:noFill/>
        </p:spPr>
        <p:txBody>
          <a:bodyPr wrap="square" lIns="0" tIns="0" rIns="0" bIns="0" rtlCol="0" anchor="t" anchorCtr="0">
            <a:noAutofit/>
          </a:bodyPr>
          <a:lstStyle/>
          <a:p>
            <a:pPr indent="0" fontAlgn="auto">
              <a:lnSpc>
                <a:spcPct val="135000"/>
              </a:lnSpc>
              <a:spcBef>
                <a:spcPct val="0"/>
              </a:spcBef>
              <a:spcAft>
                <a:spcPct val="0"/>
              </a:spcAft>
            </a:pPr>
            <a:r>
              <a:rPr lang="zh-CN" altLang="en-US" sz="1100" dirty="0">
                <a:solidFill>
                  <a:schemeClr val="tx1">
                    <a:lumMod val="85000"/>
                    <a:lumOff val="15000"/>
                  </a:schemeClr>
                </a:solidFill>
                <a:latin typeface="+mn-ea"/>
                <a:cs typeface="+mn-ea"/>
                <a:sym typeface="+mn-ea"/>
              </a:rPr>
              <a:t>不经常访问数据库，但每次访问数据库时往往需要不同的数据库信息</a:t>
            </a:r>
            <a:r>
              <a:rPr lang="en-US" altLang="zh-CN" sz="1100" dirty="0">
                <a:solidFill>
                  <a:schemeClr val="tx1">
                    <a:lumMod val="85000"/>
                    <a:lumOff val="15000"/>
                  </a:schemeClr>
                </a:solidFill>
                <a:latin typeface="+mn-ea"/>
                <a:cs typeface="+mn-ea"/>
                <a:sym typeface="+mn-ea"/>
              </a:rPr>
              <a:t> </a:t>
            </a:r>
            <a:endParaRPr lang="en-US" altLang="zh-CN" sz="1100" dirty="0">
              <a:solidFill>
                <a:schemeClr val="tx1">
                  <a:lumMod val="85000"/>
                  <a:lumOff val="15000"/>
                </a:schemeClr>
              </a:solidFill>
              <a:latin typeface="+mn-ea"/>
              <a:cs typeface="+mn-ea"/>
              <a:sym typeface="+mn-ea"/>
            </a:endParaRPr>
          </a:p>
          <a:p>
            <a:pPr indent="0" fontAlgn="auto">
              <a:lnSpc>
                <a:spcPct val="135000"/>
              </a:lnSpc>
              <a:spcBef>
                <a:spcPct val="0"/>
              </a:spcBef>
              <a:spcAft>
                <a:spcPct val="0"/>
              </a:spcAft>
            </a:pPr>
            <a:r>
              <a:rPr lang="zh-CN" altLang="zh-CN" sz="1100" dirty="0">
                <a:solidFill>
                  <a:schemeClr val="tx1">
                    <a:lumMod val="85000"/>
                    <a:lumOff val="15000"/>
                  </a:schemeClr>
                </a:solidFill>
                <a:latin typeface="+mn-ea"/>
                <a:cs typeface="+mn-ea"/>
                <a:sym typeface="+mn-ea"/>
              </a:rPr>
              <a:t>企业或组织机构的高中级管理人员</a:t>
            </a:r>
            <a:endParaRPr lang="zh-CN" altLang="zh-CN" sz="1100" dirty="0">
              <a:solidFill>
                <a:schemeClr val="tx1">
                  <a:lumMod val="85000"/>
                  <a:lumOff val="15000"/>
                </a:schemeClr>
              </a:solidFill>
              <a:latin typeface="+mn-ea"/>
              <a:cs typeface="+mn-ea"/>
              <a:sym typeface="+mn-ea"/>
            </a:endParaRPr>
          </a:p>
        </p:txBody>
      </p:sp>
      <p:sp>
        <p:nvSpPr>
          <p:cNvPr id="48" name="圆角矩形 19"/>
          <p:cNvSpPr/>
          <p:nvPr>
            <p:custDataLst>
              <p:tags r:id="rId5"/>
            </p:custDataLst>
          </p:nvPr>
        </p:nvSpPr>
        <p:spPr>
          <a:xfrm rot="5400000">
            <a:off x="897493" y="1701504"/>
            <a:ext cx="433888" cy="438328"/>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endParaRPr>
          </a:p>
        </p:txBody>
      </p:sp>
      <p:sp>
        <p:nvSpPr>
          <p:cNvPr id="49" name="燕尾形 20"/>
          <p:cNvSpPr/>
          <p:nvPr>
            <p:custDataLst>
              <p:tags r:id="rId6"/>
            </p:custDataLst>
          </p:nvPr>
        </p:nvSpPr>
        <p:spPr>
          <a:xfrm>
            <a:off x="1057346" y="1836618"/>
            <a:ext cx="113547" cy="168734"/>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solidFill>
                <a:srgbClr val="FFFFFF"/>
              </a:solidFill>
            </a:endParaRPr>
          </a:p>
        </p:txBody>
      </p:sp>
      <p:sp useBgFill="1">
        <p:nvSpPr>
          <p:cNvPr id="80" name="单圆角矩形 5"/>
          <p:cNvSpPr/>
          <p:nvPr>
            <p:custDataLst>
              <p:tags r:id="rId7"/>
            </p:custDataLst>
          </p:nvPr>
        </p:nvSpPr>
        <p:spPr>
          <a:xfrm>
            <a:off x="894956" y="3039959"/>
            <a:ext cx="10799614" cy="1450732"/>
          </a:xfrm>
          <a:prstGeom prst="round1Rect">
            <a:avLst>
              <a:gd name="adj" fmla="val 0"/>
            </a:avLst>
          </a:prstGeom>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sym typeface="+mn-ea"/>
            </a:endParaRPr>
          </a:p>
        </p:txBody>
      </p:sp>
      <p:sp useBgFill="1">
        <p:nvSpPr>
          <p:cNvPr id="10" name="单圆角矩形 5"/>
          <p:cNvSpPr/>
          <p:nvPr>
            <p:custDataLst>
              <p:tags r:id="rId8"/>
            </p:custDataLst>
          </p:nvPr>
        </p:nvSpPr>
        <p:spPr>
          <a:xfrm>
            <a:off x="894956" y="3050108"/>
            <a:ext cx="10799614" cy="1442486"/>
          </a:xfrm>
          <a:prstGeom prst="round1Rect">
            <a:avLst>
              <a:gd name="adj" fmla="val 0"/>
            </a:avLst>
          </a:prstGeom>
          <a:solidFill>
            <a:schemeClr val="lt1">
              <a:lumMod val="100000"/>
              <a:alpha val="20000"/>
            </a:schemeClr>
          </a:solidFill>
          <a:ln>
            <a:solidFill>
              <a:schemeClr val="accent2">
                <a:lumMod val="60000"/>
                <a:lumOff val="40000"/>
                <a:alpha val="35000"/>
              </a:schemeClr>
            </a:solid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lvl="0" algn="ctr">
              <a:buClrTx/>
              <a:buSzTx/>
              <a:buFontTx/>
            </a:pPr>
            <a:endParaRPr lang="zh-CN" altLang="en-US" sz="2400" b="1" spc="300">
              <a:solidFill>
                <a:schemeClr val="lt1">
                  <a:lumMod val="100000"/>
                </a:schemeClr>
              </a:solidFill>
              <a:latin typeface="+mj-ea"/>
              <a:ea typeface="+mj-ea"/>
              <a:sym typeface="+mn-ea"/>
            </a:endParaRPr>
          </a:p>
        </p:txBody>
      </p:sp>
      <p:sp>
        <p:nvSpPr>
          <p:cNvPr id="4" name="矩形 3"/>
          <p:cNvSpPr/>
          <p:nvPr>
            <p:custDataLst>
              <p:tags r:id="rId9"/>
            </p:custDataLst>
          </p:nvPr>
        </p:nvSpPr>
        <p:spPr>
          <a:xfrm>
            <a:off x="1579407" y="3299403"/>
            <a:ext cx="9828441" cy="435156"/>
          </a:xfrm>
          <a:prstGeom prst="rect">
            <a:avLst/>
          </a:prstGeom>
          <a:noFill/>
        </p:spPr>
        <p:txBody>
          <a:bodyPr wrap="square" lIns="0" tIns="0" rIns="0" bIns="0" rtlCol="0" anchor="b">
            <a:noAutofit/>
          </a:bodyPr>
          <a:lstStyle/>
          <a:p>
            <a:pPr>
              <a:spcBef>
                <a:spcPct val="0"/>
              </a:spcBef>
              <a:spcAft>
                <a:spcPct val="0"/>
              </a:spcAft>
            </a:pPr>
            <a:r>
              <a:rPr lang="zh-CN" altLang="en-US" sz="2400" b="1">
                <a:solidFill>
                  <a:schemeClr val="accent2"/>
                </a:solidFill>
                <a:latin typeface="+mn-ea"/>
                <a:cs typeface="+mn-ea"/>
              </a:rPr>
              <a:t>简单用户</a:t>
            </a:r>
            <a:endParaRPr lang="zh-CN" altLang="en-US" sz="2400" b="1">
              <a:solidFill>
                <a:schemeClr val="accent2"/>
              </a:solidFill>
              <a:latin typeface="+mn-ea"/>
              <a:cs typeface="+mn-ea"/>
            </a:endParaRPr>
          </a:p>
        </p:txBody>
      </p:sp>
      <p:sp>
        <p:nvSpPr>
          <p:cNvPr id="5" name="矩形 4"/>
          <p:cNvSpPr/>
          <p:nvPr>
            <p:custDataLst>
              <p:tags r:id="rId10"/>
            </p:custDataLst>
          </p:nvPr>
        </p:nvSpPr>
        <p:spPr>
          <a:xfrm>
            <a:off x="1579407" y="3789747"/>
            <a:ext cx="9827173" cy="474485"/>
          </a:xfrm>
          <a:prstGeom prst="rect">
            <a:avLst/>
          </a:prstGeom>
          <a:noFill/>
        </p:spPr>
        <p:txBody>
          <a:bodyPr wrap="square" lIns="0" tIns="0" rIns="0" bIns="0" rtlCol="0" anchor="t" anchorCtr="0">
            <a:noAutofit/>
          </a:bodyPr>
          <a:lstStyle/>
          <a:p>
            <a:pPr indent="0" fontAlgn="auto">
              <a:lnSpc>
                <a:spcPct val="135000"/>
              </a:lnSpc>
              <a:spcBef>
                <a:spcPct val="0"/>
              </a:spcBef>
              <a:spcAft>
                <a:spcPct val="0"/>
              </a:spcAft>
            </a:pPr>
            <a:r>
              <a:rPr lang="zh-CN" altLang="en-US" sz="1100" dirty="0">
                <a:solidFill>
                  <a:schemeClr val="tx1">
                    <a:lumMod val="85000"/>
                    <a:lumOff val="15000"/>
                  </a:schemeClr>
                </a:solidFill>
                <a:latin typeface="+mn-ea"/>
                <a:cs typeface="+mn-ea"/>
                <a:sym typeface="+mn-ea"/>
              </a:rPr>
              <a:t>主要工作是查询和更新数据库</a:t>
            </a:r>
            <a:r>
              <a:rPr lang="en-US" altLang="zh-CN" sz="1100" dirty="0">
                <a:solidFill>
                  <a:schemeClr val="tx1">
                    <a:lumMod val="85000"/>
                    <a:lumOff val="15000"/>
                  </a:schemeClr>
                </a:solidFill>
                <a:latin typeface="+mn-ea"/>
                <a:cs typeface="+mn-ea"/>
                <a:sym typeface="+mn-ea"/>
              </a:rPr>
              <a:t> </a:t>
            </a:r>
            <a:endParaRPr lang="en-US" altLang="zh-CN" sz="1100" dirty="0">
              <a:solidFill>
                <a:schemeClr val="tx1">
                  <a:lumMod val="85000"/>
                  <a:lumOff val="15000"/>
                </a:schemeClr>
              </a:solidFill>
              <a:latin typeface="+mn-ea"/>
              <a:cs typeface="+mn-ea"/>
              <a:sym typeface="+mn-ea"/>
            </a:endParaRPr>
          </a:p>
          <a:p>
            <a:pPr indent="0" fontAlgn="auto">
              <a:lnSpc>
                <a:spcPct val="135000"/>
              </a:lnSpc>
              <a:spcBef>
                <a:spcPct val="0"/>
              </a:spcBef>
              <a:spcAft>
                <a:spcPct val="0"/>
              </a:spcAft>
            </a:pPr>
            <a:r>
              <a:rPr lang="zh-CN" altLang="zh-CN" sz="1100" dirty="0">
                <a:solidFill>
                  <a:schemeClr val="tx1">
                    <a:lumMod val="85000"/>
                    <a:lumOff val="15000"/>
                  </a:schemeClr>
                </a:solidFill>
                <a:latin typeface="+mn-ea"/>
                <a:cs typeface="+mn-ea"/>
                <a:sym typeface="+mn-ea"/>
              </a:rPr>
              <a:t>银行的职员、机票预定人员、旅馆总台服务员</a:t>
            </a:r>
            <a:endParaRPr lang="zh-CN" altLang="zh-CN" sz="1100" dirty="0">
              <a:solidFill>
                <a:schemeClr val="tx1">
                  <a:lumMod val="85000"/>
                  <a:lumOff val="15000"/>
                </a:schemeClr>
              </a:solidFill>
              <a:latin typeface="+mn-ea"/>
              <a:cs typeface="+mn-ea"/>
              <a:sym typeface="+mn-ea"/>
            </a:endParaRPr>
          </a:p>
        </p:txBody>
      </p:sp>
      <p:sp>
        <p:nvSpPr>
          <p:cNvPr id="83" name="圆角矩形 19"/>
          <p:cNvSpPr/>
          <p:nvPr>
            <p:custDataLst>
              <p:tags r:id="rId11"/>
            </p:custDataLst>
          </p:nvPr>
        </p:nvSpPr>
        <p:spPr>
          <a:xfrm rot="5400000">
            <a:off x="897493" y="3339366"/>
            <a:ext cx="433888" cy="438328"/>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endParaRPr>
          </a:p>
        </p:txBody>
      </p:sp>
      <p:sp>
        <p:nvSpPr>
          <p:cNvPr id="84" name="燕尾形 20"/>
          <p:cNvSpPr/>
          <p:nvPr>
            <p:custDataLst>
              <p:tags r:id="rId12"/>
            </p:custDataLst>
          </p:nvPr>
        </p:nvSpPr>
        <p:spPr>
          <a:xfrm>
            <a:off x="1057346" y="3474481"/>
            <a:ext cx="113547" cy="168734"/>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solidFill>
                <a:srgbClr val="FFFFFF"/>
              </a:solidFill>
            </a:endParaRPr>
          </a:p>
        </p:txBody>
      </p:sp>
      <p:sp useBgFill="1">
        <p:nvSpPr>
          <p:cNvPr id="91" name="单圆角矩形 5"/>
          <p:cNvSpPr/>
          <p:nvPr>
            <p:custDataLst>
              <p:tags r:id="rId13"/>
            </p:custDataLst>
          </p:nvPr>
        </p:nvSpPr>
        <p:spPr>
          <a:xfrm>
            <a:off x="894956" y="4717150"/>
            <a:ext cx="10799614" cy="1416478"/>
          </a:xfrm>
          <a:prstGeom prst="round1Rect">
            <a:avLst>
              <a:gd name="adj" fmla="val 0"/>
            </a:avLst>
          </a:prstGeom>
          <a:ln>
            <a:noFill/>
          </a:ln>
          <a:effectLst>
            <a:outerShdw blurRad="203200" dist="76200" dir="8100000" algn="tr" rotWithShape="0">
              <a:schemeClr val="accent3">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sym typeface="+mn-ea"/>
            </a:endParaRPr>
          </a:p>
        </p:txBody>
      </p:sp>
      <p:sp useBgFill="1">
        <p:nvSpPr>
          <p:cNvPr id="11" name="单圆角矩形 5"/>
          <p:cNvSpPr/>
          <p:nvPr>
            <p:custDataLst>
              <p:tags r:id="rId14"/>
            </p:custDataLst>
          </p:nvPr>
        </p:nvSpPr>
        <p:spPr>
          <a:xfrm>
            <a:off x="894956" y="4718418"/>
            <a:ext cx="10799614" cy="1413941"/>
          </a:xfrm>
          <a:prstGeom prst="round1Rect">
            <a:avLst>
              <a:gd name="adj" fmla="val 0"/>
            </a:avLst>
          </a:prstGeom>
          <a:solidFill>
            <a:schemeClr val="lt1">
              <a:lumMod val="100000"/>
              <a:alpha val="20000"/>
            </a:schemeClr>
          </a:solidFill>
          <a:ln>
            <a:solidFill>
              <a:schemeClr val="accent3">
                <a:lumMod val="60000"/>
                <a:lumOff val="40000"/>
                <a:alpha val="35000"/>
              </a:schemeClr>
            </a:solid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lvl="0" algn="ctr">
              <a:buClrTx/>
              <a:buSzTx/>
              <a:buFontTx/>
            </a:pPr>
            <a:endParaRPr lang="zh-CN" altLang="en-US" sz="2400" b="1" spc="300">
              <a:solidFill>
                <a:schemeClr val="lt1">
                  <a:lumMod val="100000"/>
                </a:schemeClr>
              </a:solidFill>
              <a:latin typeface="+mj-ea"/>
              <a:ea typeface="+mj-ea"/>
              <a:sym typeface="+mn-ea"/>
            </a:endParaRPr>
          </a:p>
        </p:txBody>
      </p:sp>
      <p:sp>
        <p:nvSpPr>
          <p:cNvPr id="6" name="矩形 5"/>
          <p:cNvSpPr/>
          <p:nvPr>
            <p:custDataLst>
              <p:tags r:id="rId15"/>
            </p:custDataLst>
          </p:nvPr>
        </p:nvSpPr>
        <p:spPr>
          <a:xfrm>
            <a:off x="1579407" y="4935997"/>
            <a:ext cx="9828441" cy="435156"/>
          </a:xfrm>
          <a:prstGeom prst="rect">
            <a:avLst/>
          </a:prstGeom>
          <a:noFill/>
        </p:spPr>
        <p:txBody>
          <a:bodyPr wrap="square" lIns="0" tIns="0" rIns="0" bIns="0" rtlCol="0" anchor="b">
            <a:noAutofit/>
          </a:bodyPr>
          <a:lstStyle/>
          <a:p>
            <a:pPr>
              <a:spcBef>
                <a:spcPct val="0"/>
              </a:spcBef>
              <a:spcAft>
                <a:spcPct val="0"/>
              </a:spcAft>
            </a:pPr>
            <a:r>
              <a:rPr lang="zh-CN" altLang="en-US" sz="2400" b="1">
                <a:solidFill>
                  <a:schemeClr val="accent3"/>
                </a:solidFill>
                <a:latin typeface="+mn-ea"/>
                <a:cs typeface="+mn-ea"/>
              </a:rPr>
              <a:t>复杂用户</a:t>
            </a:r>
            <a:endParaRPr lang="zh-CN" altLang="en-US" sz="2400" b="1">
              <a:solidFill>
                <a:schemeClr val="accent3"/>
              </a:solidFill>
              <a:latin typeface="+mn-ea"/>
              <a:cs typeface="+mn-ea"/>
            </a:endParaRPr>
          </a:p>
        </p:txBody>
      </p:sp>
      <p:sp>
        <p:nvSpPr>
          <p:cNvPr id="7" name="矩形 6"/>
          <p:cNvSpPr/>
          <p:nvPr>
            <p:custDataLst>
              <p:tags r:id="rId16"/>
            </p:custDataLst>
          </p:nvPr>
        </p:nvSpPr>
        <p:spPr>
          <a:xfrm>
            <a:off x="1579407" y="5426340"/>
            <a:ext cx="9828441" cy="474485"/>
          </a:xfrm>
          <a:prstGeom prst="rect">
            <a:avLst/>
          </a:prstGeom>
          <a:noFill/>
        </p:spPr>
        <p:txBody>
          <a:bodyPr wrap="square" lIns="0" tIns="0" rIns="0" bIns="0" rtlCol="0" anchor="t" anchorCtr="0">
            <a:noAutofit/>
          </a:bodyPr>
          <a:lstStyle/>
          <a:p>
            <a:pPr indent="0" fontAlgn="auto">
              <a:lnSpc>
                <a:spcPct val="135000"/>
              </a:lnSpc>
              <a:spcBef>
                <a:spcPct val="0"/>
              </a:spcBef>
              <a:spcAft>
                <a:spcPct val="0"/>
              </a:spcAft>
            </a:pPr>
            <a:r>
              <a:rPr lang="zh-CN" altLang="en-US" sz="1100" dirty="0">
                <a:solidFill>
                  <a:schemeClr val="tx1">
                    <a:lumMod val="85000"/>
                    <a:lumOff val="15000"/>
                  </a:schemeClr>
                </a:solidFill>
                <a:latin typeface="+mn-ea"/>
                <a:cs typeface="+mn-ea"/>
                <a:sym typeface="+mn-ea"/>
              </a:rPr>
              <a:t>工程师、科学家、经济学家、科技工作者等</a:t>
            </a:r>
            <a:endParaRPr lang="en-US" altLang="zh-CN" sz="1100" dirty="0">
              <a:solidFill>
                <a:schemeClr val="tx1">
                  <a:lumMod val="85000"/>
                  <a:lumOff val="15000"/>
                </a:schemeClr>
              </a:solidFill>
              <a:latin typeface="+mn-ea"/>
              <a:cs typeface="+mn-ea"/>
              <a:sym typeface="+mn-ea"/>
            </a:endParaRPr>
          </a:p>
          <a:p>
            <a:pPr indent="0" fontAlgn="auto">
              <a:lnSpc>
                <a:spcPct val="135000"/>
              </a:lnSpc>
              <a:spcBef>
                <a:spcPct val="0"/>
              </a:spcBef>
              <a:spcAft>
                <a:spcPct val="0"/>
              </a:spcAft>
            </a:pPr>
            <a:r>
              <a:rPr lang="zh-CN" altLang="zh-CN" sz="1100" dirty="0">
                <a:solidFill>
                  <a:schemeClr val="tx1">
                    <a:lumMod val="85000"/>
                    <a:lumOff val="15000"/>
                  </a:schemeClr>
                </a:solidFill>
                <a:latin typeface="+mn-ea"/>
                <a:cs typeface="+mn-ea"/>
                <a:sym typeface="+mn-ea"/>
              </a:rPr>
              <a:t>直接使用数据库语言访问数据库，甚至能够基于数据库管理系统的应用程序接口编制自己的应用程序</a:t>
            </a:r>
            <a:endParaRPr lang="zh-CN" altLang="zh-CN" sz="1100" dirty="0">
              <a:solidFill>
                <a:schemeClr val="tx1">
                  <a:lumMod val="85000"/>
                  <a:lumOff val="15000"/>
                </a:schemeClr>
              </a:solidFill>
              <a:latin typeface="+mn-ea"/>
              <a:cs typeface="+mn-ea"/>
              <a:sym typeface="+mn-ea"/>
            </a:endParaRPr>
          </a:p>
        </p:txBody>
      </p:sp>
      <p:sp>
        <p:nvSpPr>
          <p:cNvPr id="94" name="圆角矩形 19"/>
          <p:cNvSpPr/>
          <p:nvPr>
            <p:custDataLst>
              <p:tags r:id="rId17"/>
            </p:custDataLst>
          </p:nvPr>
        </p:nvSpPr>
        <p:spPr>
          <a:xfrm rot="5400000">
            <a:off x="897493" y="4913160"/>
            <a:ext cx="433888" cy="438328"/>
          </a:xfrm>
          <a:prstGeom prst="roundRect">
            <a:avLst>
              <a:gd name="adj" fmla="val 0"/>
            </a:avLst>
          </a:prstGeom>
          <a:gradFill flip="none" rotWithShape="1">
            <a:gsLst>
              <a:gs pos="100000">
                <a:schemeClr val="accent3">
                  <a:alpha val="100000"/>
                </a:schemeClr>
              </a:gs>
              <a:gs pos="0">
                <a:schemeClr val="accent3">
                  <a:lumMod val="70000"/>
                  <a:lumOff val="30000"/>
                  <a:alpha val="100000"/>
                </a:schemeClr>
              </a:gs>
            </a:gsLst>
            <a:lin ang="13200000" scaled="0"/>
            <a:tileRect/>
          </a:gradFill>
          <a:ln>
            <a:noFill/>
          </a:ln>
          <a:effectLst>
            <a:outerShdw blurRad="203200" dist="76200" dir="8100000" algn="tr" rotWithShape="0">
              <a:schemeClr val="accent3">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endParaRPr>
          </a:p>
        </p:txBody>
      </p:sp>
      <p:sp>
        <p:nvSpPr>
          <p:cNvPr id="95" name="燕尾形 20"/>
          <p:cNvSpPr/>
          <p:nvPr>
            <p:custDataLst>
              <p:tags r:id="rId18"/>
            </p:custDataLst>
          </p:nvPr>
        </p:nvSpPr>
        <p:spPr>
          <a:xfrm>
            <a:off x="1057346" y="5048274"/>
            <a:ext cx="113547" cy="168734"/>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solidFill>
                <a:srgbClr val="FFFFFF"/>
              </a:solidFill>
            </a:endParaRPr>
          </a:p>
        </p:txBody>
      </p:sp>
      <p:grpSp>
        <p:nvGrpSpPr>
          <p:cNvPr id="12" name="组合 11"/>
          <p:cNvGrpSpPr/>
          <p:nvPr>
            <p:custDataLst>
              <p:tags r:id="rId19"/>
            </p:custDataLst>
          </p:nvPr>
        </p:nvGrpSpPr>
        <p:grpSpPr>
          <a:xfrm>
            <a:off x="4668520" y="922020"/>
            <a:ext cx="1704975" cy="76200"/>
            <a:chOff x="7352" y="1452"/>
            <a:chExt cx="4492" cy="120"/>
          </a:xfrm>
        </p:grpSpPr>
        <p:sp>
          <p:nvSpPr>
            <p:cNvPr id="13" name="矩形 12"/>
            <p:cNvSpPr/>
            <p:nvPr>
              <p:custDataLst>
                <p:tags r:id="rId20"/>
              </p:custDataLst>
            </p:nvPr>
          </p:nvSpPr>
          <p:spPr>
            <a:xfrm flipV="1">
              <a:off x="7352" y="1452"/>
              <a:ext cx="4493"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任意多边形 13"/>
            <p:cNvSpPr/>
            <p:nvPr>
              <p:custDataLst>
                <p:tags r:id="rId21"/>
              </p:custDataLst>
            </p:nvPr>
          </p:nvSpPr>
          <p:spPr>
            <a:xfrm>
              <a:off x="7352" y="1452"/>
              <a:ext cx="1106"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5" name="Title 6"/>
          <p:cNvSpPr txBox="1"/>
          <p:nvPr>
            <p:custDataLst>
              <p:tags r:id="rId22"/>
            </p:custDataLst>
          </p:nvPr>
        </p:nvSpPr>
        <p:spPr>
          <a:xfrm>
            <a:off x="4668520" y="274955"/>
            <a:ext cx="1705610" cy="5060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3000" spc="297">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用户</a:t>
            </a:r>
            <a:endParaRPr lang="en-US" altLang="zh-CN" sz="3000" spc="297" dirty="0" smtClean="0">
              <a:ln w="3175">
                <a:noFill/>
                <a:prstDash val="dash"/>
              </a:ln>
              <a:solidFill>
                <a:schemeClr val="tx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a:lnSpc>
                <a:spcPct val="100000"/>
              </a:lnSpc>
              <a:spcBef>
                <a:spcPts val="1000"/>
              </a:spcBef>
              <a:spcAft>
                <a:spcPts val="0"/>
              </a:spcAft>
              <a:buSzPct val="100000"/>
              <a:buNone/>
            </a:pP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pPr algn="l">
              <a:buClrTx/>
              <a:buSzTx/>
              <a:buFontTx/>
            </a:pPr>
            <a:r>
              <a:rPr lang="zh-CN" altLang="en-US" sz="4800" dirty="0">
                <a:solidFill>
                  <a:srgbClr val="1369B2"/>
                </a:solidFill>
                <a:latin typeface="微软雅黑" panose="020B0503020204020204" pitchFamily="34" charset="-122"/>
                <a:ea typeface="微软雅黑" panose="020B0503020204020204" pitchFamily="34" charset="-122"/>
                <a:cs typeface="+mn-ea"/>
                <a:sym typeface="+mn-lt"/>
              </a:rPr>
              <a:t>数据库系统结构</a:t>
            </a:r>
            <a:endParaRPr lang="zh-CN" altLang="en-US" sz="48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1.3</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数据库系统结构</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2" name="图片 11"/>
          <p:cNvPicPr>
            <a:picLocks noChangeAspect="1"/>
          </p:cNvPicPr>
          <p:nvPr/>
        </p:nvPicPr>
        <p:blipFill>
          <a:blip r:embed="rId1"/>
          <a:stretch>
            <a:fillRect/>
          </a:stretch>
        </p:blipFill>
        <p:spPr>
          <a:xfrm>
            <a:off x="944880" y="2215515"/>
            <a:ext cx="2797810" cy="3898265"/>
          </a:xfrm>
          <a:prstGeom prst="rect">
            <a:avLst/>
          </a:prstGeom>
        </p:spPr>
      </p:pic>
      <p:sp>
        <p:nvSpPr>
          <p:cNvPr id="13" name="椭圆形标注 12"/>
          <p:cNvSpPr/>
          <p:nvPr/>
        </p:nvSpPr>
        <p:spPr>
          <a:xfrm>
            <a:off x="2968625" y="184721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14" name="TextBox 35"/>
          <p:cNvSpPr txBox="1">
            <a:spLocks noChangeArrowheads="1"/>
          </p:cNvSpPr>
          <p:nvPr/>
        </p:nvSpPr>
        <p:spPr bwMode="auto">
          <a:xfrm>
            <a:off x="3247390" y="192532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379720" y="3375660"/>
            <a:ext cx="6187440" cy="582295"/>
            <a:chOff x="8472" y="5316"/>
            <a:chExt cx="9744" cy="917"/>
          </a:xfrm>
        </p:grpSpPr>
        <p:sp>
          <p:nvSpPr>
            <p:cNvPr id="15" name="TextBox 35"/>
            <p:cNvSpPr txBox="1">
              <a:spLocks noChangeArrowheads="1"/>
            </p:cNvSpPr>
            <p:nvPr/>
          </p:nvSpPr>
          <p:spPr bwMode="auto">
            <a:xfrm>
              <a:off x="9159" y="5316"/>
              <a:ext cx="905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了解数据库系统结构。</a:t>
              </a:r>
              <a:endParaRPr lang="zh-CN" altLang="en-US" sz="2000" dirty="0">
                <a:solidFill>
                  <a:srgbClr val="595959"/>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8472" y="5571"/>
              <a:ext cx="638" cy="638"/>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数据库系统结构</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398905" y="1311910"/>
            <a:ext cx="9918065" cy="3200400"/>
          </a:xfrm>
          <a:prstGeom prst="rect">
            <a:avLst/>
          </a:prstGeom>
          <a:noFill/>
        </p:spPr>
        <p:txBody>
          <a:bodyPr wrap="square" rtlCol="0">
            <a:noAutofit/>
          </a:bodyPr>
          <a:p>
            <a:pPr algn="l" fontAlgn="ctr">
              <a:lnSpc>
                <a:spcPct val="130000"/>
              </a:lnSpc>
              <a:spcBef>
                <a:spcPts val="2665"/>
              </a:spcBef>
              <a:spcAft>
                <a:spcPts val="0"/>
              </a:spcAft>
              <a:buClrTx/>
              <a:buSzTx/>
              <a:buFontTx/>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rPr>
              <a:t>数据库应用开发人员角度：三级模式结构</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endParaRPr>
          </a:p>
          <a:p>
            <a:pPr algn="l" fontAlgn="ctr">
              <a:lnSpc>
                <a:spcPct val="130000"/>
              </a:lnSpc>
              <a:spcBef>
                <a:spcPts val="2665"/>
              </a:spcBef>
              <a:spcAft>
                <a:spcPts val="0"/>
              </a:spcAft>
              <a:buClrTx/>
              <a:buSzTx/>
              <a:buFontTx/>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rPr>
              <a:t>最终用户角度：单用户结构、主从式结构、分布式结构、客户一服务器、浏览器一应用服务器/数据库服务器多层结构等</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custDataLst>
              <p:tags r:id="rId1"/>
            </p:custDataLst>
          </p:nvPr>
        </p:nvGrpSpPr>
        <p:grpSpPr>
          <a:xfrm>
            <a:off x="2767965" y="922020"/>
            <a:ext cx="4447540" cy="76200"/>
            <a:chOff x="4359" y="1452"/>
            <a:chExt cx="7004" cy="120"/>
          </a:xfrm>
        </p:grpSpPr>
        <p:sp>
          <p:nvSpPr>
            <p:cNvPr id="103" name="矩形 102"/>
            <p:cNvSpPr/>
            <p:nvPr>
              <p:custDataLst>
                <p:tags r:id="rId2"/>
              </p:custDataLst>
            </p:nvPr>
          </p:nvSpPr>
          <p:spPr>
            <a:xfrm flipV="1">
              <a:off x="4359" y="1452"/>
              <a:ext cx="7005"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4" name="任意多边形 103"/>
            <p:cNvSpPr/>
            <p:nvPr>
              <p:custDataLst>
                <p:tags r:id="rId3"/>
              </p:custDataLst>
            </p:nvPr>
          </p:nvSpPr>
          <p:spPr>
            <a:xfrm>
              <a:off x="4359" y="1452"/>
              <a:ext cx="1724"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5" name="Title 6"/>
          <p:cNvSpPr txBox="1"/>
          <p:nvPr>
            <p:custDataLst>
              <p:tags r:id="rId4"/>
            </p:custDataLst>
          </p:nvPr>
        </p:nvSpPr>
        <p:spPr>
          <a:xfrm>
            <a:off x="2768209" y="274955"/>
            <a:ext cx="43281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数据库系统模式的概念</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47" name="组合 146"/>
          <p:cNvGrpSpPr/>
          <p:nvPr>
            <p:custDataLst>
              <p:tags r:id="rId5"/>
            </p:custDataLst>
          </p:nvPr>
        </p:nvGrpSpPr>
        <p:grpSpPr>
          <a:xfrm>
            <a:off x="1028700" y="1155700"/>
            <a:ext cx="9182100" cy="4874260"/>
            <a:chOff x="1620" y="1820"/>
            <a:chExt cx="14460" cy="7676"/>
          </a:xfrm>
        </p:grpSpPr>
        <p:sp>
          <p:nvSpPr>
            <p:cNvPr id="148" name="矩形 147"/>
            <p:cNvSpPr/>
            <p:nvPr>
              <p:custDataLst>
                <p:tags r:id="rId6"/>
              </p:custDataLst>
            </p:nvPr>
          </p:nvSpPr>
          <p:spPr>
            <a:xfrm>
              <a:off x="1620" y="2053"/>
              <a:ext cx="14460" cy="7443"/>
            </a:xfrm>
            <a:prstGeom prst="rect">
              <a:avLst/>
            </a:prstGeom>
            <a:noFill/>
            <a:ln w="22225" cmpd="dbl">
              <a:solidFill>
                <a:schemeClr val="bg1">
                  <a:lumMod val="65000"/>
                </a:schemeClr>
              </a:solidFill>
              <a:prstDash val="sysDot"/>
            </a:ln>
            <a:effectLst>
              <a:outerShdw blurRad="165100" dist="76200" dir="8100000" sx="101000" sy="101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9" name="流程图: 终止 148"/>
            <p:cNvSpPr/>
            <p:nvPr>
              <p:custDataLst>
                <p:tags r:id="rId7"/>
              </p:custDataLst>
            </p:nvPr>
          </p:nvSpPr>
          <p:spPr>
            <a:xfrm rot="5400000">
              <a:off x="2867" y="1998"/>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0" name="流程图: 终止 149"/>
            <p:cNvSpPr/>
            <p:nvPr>
              <p:custDataLst>
                <p:tags r:id="rId8"/>
              </p:custDataLst>
            </p:nvPr>
          </p:nvSpPr>
          <p:spPr>
            <a:xfrm rot="5400000">
              <a:off x="3665" y="1998"/>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51" name="文本框 150"/>
          <p:cNvSpPr txBox="1"/>
          <p:nvPr>
            <p:custDataLst>
              <p:tags r:id="rId9"/>
            </p:custDataLst>
          </p:nvPr>
        </p:nvSpPr>
        <p:spPr>
          <a:xfrm>
            <a:off x="1371600" y="1568768"/>
            <a:ext cx="8495664" cy="46907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eaLnBrk="1" hangingPunct="1">
              <a:lnSpc>
                <a:spcPct val="120000"/>
              </a:lnSpc>
              <a:spcBef>
                <a:spcPct val="0"/>
              </a:spcBef>
            </a:pPr>
            <a:r>
              <a:rPr altLang="zh-CN" sz="2200">
                <a:sym typeface="+mn-ea"/>
              </a:rPr>
              <a:t>“</a:t>
            </a:r>
            <a:r>
              <a:rPr lang="zh-CN" altLang="en-US" sz="2200">
                <a:sym typeface="+mn-ea"/>
              </a:rPr>
              <a:t>型” 和“值” 的概念</a:t>
            </a:r>
            <a:endParaRPr lang="zh-CN" altLang="en-US" sz="2200" dirty="0"/>
          </a:p>
          <a:p>
            <a:pPr lvl="1" algn="just" eaLnBrk="1" hangingPunct="1">
              <a:lnSpc>
                <a:spcPct val="120000"/>
              </a:lnSpc>
              <a:spcBef>
                <a:spcPct val="0"/>
              </a:spcBef>
            </a:pPr>
            <a:r>
              <a:rPr lang="zh-CN" altLang="en-US" sz="2200">
                <a:solidFill>
                  <a:schemeClr val="hlink"/>
                </a:solidFill>
                <a:sym typeface="+mn-ea"/>
              </a:rPr>
              <a:t>型</a:t>
            </a:r>
            <a:r>
              <a:rPr lang="zh-CN" altLang="en-US" sz="2200">
                <a:sym typeface="+mn-ea"/>
              </a:rPr>
              <a:t>（</a:t>
            </a:r>
            <a:r>
              <a:rPr altLang="zh-CN" sz="2200">
                <a:sym typeface="+mn-ea"/>
              </a:rPr>
              <a:t>Type</a:t>
            </a:r>
            <a:r>
              <a:rPr lang="zh-CN" altLang="en-US" sz="2200">
                <a:sym typeface="+mn-ea"/>
              </a:rPr>
              <a:t>）</a:t>
            </a:r>
            <a:endParaRPr lang="en-US" altLang="zh-CN" sz="2200" dirty="0"/>
          </a:p>
          <a:p>
            <a:pPr lvl="2" algn="just" eaLnBrk="1" hangingPunct="1">
              <a:lnSpc>
                <a:spcPct val="120000"/>
              </a:lnSpc>
              <a:spcBef>
                <a:spcPct val="0"/>
              </a:spcBef>
              <a:buSzPct val="87000"/>
              <a:buFont typeface="Wingdings" panose="05000000000000000000" pitchFamily="2" charset="2"/>
              <a:buChar char="l"/>
            </a:pPr>
            <a:r>
              <a:rPr lang="zh-CN" altLang="en-US" sz="2200">
                <a:sym typeface="+mn-ea"/>
              </a:rPr>
              <a:t>对某一类数据的结构和属性的说明</a:t>
            </a:r>
            <a:endParaRPr lang="zh-CN" altLang="en-US" sz="2200" dirty="0"/>
          </a:p>
          <a:p>
            <a:pPr lvl="1" algn="just" eaLnBrk="1" hangingPunct="1">
              <a:lnSpc>
                <a:spcPct val="120000"/>
              </a:lnSpc>
              <a:spcBef>
                <a:spcPct val="0"/>
              </a:spcBef>
            </a:pPr>
            <a:r>
              <a:rPr lang="zh-CN" altLang="en-US" sz="2200">
                <a:solidFill>
                  <a:schemeClr val="hlink"/>
                </a:solidFill>
                <a:sym typeface="+mn-ea"/>
              </a:rPr>
              <a:t>值</a:t>
            </a:r>
            <a:r>
              <a:rPr lang="zh-CN" altLang="en-US" sz="2200">
                <a:sym typeface="+mn-ea"/>
              </a:rPr>
              <a:t>（</a:t>
            </a:r>
            <a:r>
              <a:rPr altLang="zh-CN" sz="2200">
                <a:sym typeface="+mn-ea"/>
              </a:rPr>
              <a:t>Value</a:t>
            </a:r>
            <a:r>
              <a:rPr lang="zh-CN" altLang="en-US" sz="2200">
                <a:sym typeface="+mn-ea"/>
              </a:rPr>
              <a:t>）</a:t>
            </a:r>
            <a:endParaRPr lang="en-US" altLang="zh-CN" sz="2200" dirty="0"/>
          </a:p>
          <a:p>
            <a:pPr lvl="2" algn="just" eaLnBrk="1" hangingPunct="1">
              <a:lnSpc>
                <a:spcPct val="120000"/>
              </a:lnSpc>
              <a:spcBef>
                <a:spcPct val="0"/>
              </a:spcBef>
              <a:buSzPct val="87000"/>
              <a:buFont typeface="Wingdings" panose="05000000000000000000" pitchFamily="2" charset="2"/>
              <a:buChar char="l"/>
            </a:pPr>
            <a:r>
              <a:rPr lang="zh-CN" altLang="en-US" sz="2200">
                <a:sym typeface="+mn-ea"/>
              </a:rPr>
              <a:t>是型的一个具体赋值</a:t>
            </a:r>
            <a:endParaRPr lang="zh-CN" altLang="en-US" sz="2200" dirty="0"/>
          </a:p>
          <a:p>
            <a:pPr lvl="1" algn="just" eaLnBrk="1" hangingPunct="1">
              <a:lnSpc>
                <a:spcPct val="120000"/>
              </a:lnSpc>
              <a:spcBef>
                <a:spcPct val="0"/>
              </a:spcBef>
              <a:buNone/>
            </a:pPr>
            <a:r>
              <a:rPr lang="zh-CN" altLang="en-US" sz="2200">
                <a:sym typeface="+mn-ea"/>
              </a:rPr>
              <a:t>例如</a:t>
            </a:r>
            <a:endParaRPr lang="zh-CN" altLang="en-US" sz="2200" dirty="0"/>
          </a:p>
          <a:p>
            <a:pPr lvl="1" algn="just" eaLnBrk="1" hangingPunct="1">
              <a:lnSpc>
                <a:spcPct val="120000"/>
              </a:lnSpc>
              <a:spcBef>
                <a:spcPct val="0"/>
              </a:spcBef>
              <a:buNone/>
            </a:pPr>
            <a:r>
              <a:rPr lang="zh-CN" altLang="en-US" sz="2200">
                <a:sym typeface="+mn-ea"/>
              </a:rPr>
              <a:t>学生记录：</a:t>
            </a:r>
            <a:endParaRPr lang="zh-CN" altLang="en-US" sz="2200" dirty="0"/>
          </a:p>
          <a:p>
            <a:pPr lvl="1" algn="just" eaLnBrk="1" hangingPunct="1">
              <a:lnSpc>
                <a:spcPct val="120000"/>
              </a:lnSpc>
              <a:spcBef>
                <a:spcPct val="0"/>
              </a:spcBef>
              <a:buNone/>
            </a:pPr>
            <a:r>
              <a:rPr lang="zh-CN" altLang="en-US" sz="2200">
                <a:sym typeface="+mn-ea"/>
              </a:rPr>
              <a:t>  （学号，姓名，性别，系别，年龄，籍贯）</a:t>
            </a:r>
            <a:endParaRPr lang="zh-CN" altLang="en-US" sz="2200" dirty="0"/>
          </a:p>
          <a:p>
            <a:pPr lvl="1" algn="just" eaLnBrk="1" hangingPunct="1">
              <a:lnSpc>
                <a:spcPct val="120000"/>
              </a:lnSpc>
              <a:spcBef>
                <a:spcPct val="0"/>
              </a:spcBef>
              <a:buNone/>
            </a:pPr>
            <a:r>
              <a:rPr lang="zh-CN" altLang="en-US" sz="2200">
                <a:sym typeface="+mn-ea"/>
              </a:rPr>
              <a:t>一个记录值：</a:t>
            </a:r>
            <a:endParaRPr lang="en-US" altLang="zh-CN" sz="2200" dirty="0"/>
          </a:p>
          <a:p>
            <a:pPr lvl="1" algn="just" eaLnBrk="1" hangingPunct="1">
              <a:lnSpc>
                <a:spcPct val="120000"/>
              </a:lnSpc>
              <a:spcBef>
                <a:spcPct val="0"/>
              </a:spcBef>
              <a:buNone/>
            </a:pPr>
            <a:r>
              <a:rPr altLang="zh-CN" sz="2200">
                <a:sym typeface="+mn-ea"/>
              </a:rPr>
              <a:t>  </a:t>
            </a:r>
            <a:r>
              <a:rPr lang="zh-CN" altLang="en-US" sz="2200">
                <a:sym typeface="+mn-ea"/>
              </a:rPr>
              <a:t>（</a:t>
            </a:r>
            <a:r>
              <a:rPr altLang="zh-CN" sz="2200">
                <a:sym typeface="+mn-ea"/>
              </a:rPr>
              <a:t>201315130</a:t>
            </a:r>
            <a:r>
              <a:rPr lang="zh-CN" altLang="en-US" sz="2200">
                <a:sym typeface="+mn-ea"/>
              </a:rPr>
              <a:t>，李明，男，计算机系，</a:t>
            </a:r>
            <a:r>
              <a:rPr altLang="zh-CN" sz="2200">
                <a:sym typeface="+mn-ea"/>
              </a:rPr>
              <a:t>19</a:t>
            </a:r>
            <a:r>
              <a:rPr lang="zh-CN" altLang="en-US" sz="2200">
                <a:sym typeface="+mn-ea"/>
              </a:rPr>
              <a:t>，江苏南京市）</a:t>
            </a:r>
            <a:endParaRPr lang="zh-CN" altLang="en-US" sz="2200" dirty="0"/>
          </a:p>
          <a:p>
            <a:pPr marL="0" lvl="0" indent="0" algn="l" fontAlgn="auto">
              <a:lnSpc>
                <a:spcPct val="130000"/>
              </a:lnSpc>
              <a:spcBef>
                <a:spcPts val="935"/>
              </a:spcBef>
              <a:spcAft>
                <a:spcPts val="0"/>
              </a:spcAft>
              <a:buSzPct val="100000"/>
              <a:buNone/>
            </a:pP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1">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1">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1">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1">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build="p"/>
      <p:bldP spid="151"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custDataLst>
              <p:tags r:id="rId1"/>
            </p:custDataLst>
          </p:nvPr>
        </p:nvGrpSpPr>
        <p:grpSpPr>
          <a:xfrm>
            <a:off x="3225800" y="922020"/>
            <a:ext cx="5737860" cy="76200"/>
            <a:chOff x="5080" y="1452"/>
            <a:chExt cx="9036" cy="120"/>
          </a:xfrm>
        </p:grpSpPr>
        <p:sp>
          <p:nvSpPr>
            <p:cNvPr id="6" name="矩形 5"/>
            <p:cNvSpPr/>
            <p:nvPr>
              <p:custDataLst>
                <p:tags r:id="rId2"/>
              </p:custDataLst>
            </p:nvPr>
          </p:nvSpPr>
          <p:spPr>
            <a:xfrm flipV="1">
              <a:off x="5080" y="1452"/>
              <a:ext cx="9037"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5080" y="1452"/>
              <a:ext cx="2224"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7" name="Title 6"/>
          <p:cNvSpPr txBox="1"/>
          <p:nvPr>
            <p:custDataLst>
              <p:tags r:id="rId4"/>
            </p:custDataLst>
          </p:nvPr>
        </p:nvSpPr>
        <p:spPr>
          <a:xfrm>
            <a:off x="3226067" y="274955"/>
            <a:ext cx="43281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数据库系统模式的概念</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5"/>
            </p:custDataLst>
          </p:nvPr>
        </p:nvSpPr>
        <p:spPr>
          <a:xfrm>
            <a:off x="3224184" y="1098753"/>
            <a:ext cx="7062639" cy="502221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模式（Schema）</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数据库逻辑结构和特征的描述</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是型的描述，不涉及具体值</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反映的是数据的结构及其联系</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模式是相对稳定的</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实例（Instance）</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模式的一个具体值</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反映数据库某一时刻的状态</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同一个模式可以有很多实例</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实例随数据库中的数据的更新而变动</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12" name="icon_1"/>
          <p:cNvSpPr>
            <a:spLocks noChangeAspect="1"/>
          </p:cNvSpPr>
          <p:nvPr>
            <p:custDataLst>
              <p:tags r:id="rId6"/>
            </p:custDataLst>
          </p:nvPr>
        </p:nvSpPr>
        <p:spPr bwMode="auto">
          <a:xfrm>
            <a:off x="2560404" y="1254963"/>
            <a:ext cx="413160" cy="508000"/>
          </a:xfrm>
          <a:custGeom>
            <a:avLst/>
            <a:gdLst>
              <a:gd name="connsiteX0" fmla="*/ 350688 w 492476"/>
              <a:gd name="connsiteY0" fmla="*/ 567660 h 605522"/>
              <a:gd name="connsiteX1" fmla="*/ 340630 w 492476"/>
              <a:gd name="connsiteY1" fmla="*/ 577703 h 605522"/>
              <a:gd name="connsiteX2" fmla="*/ 350688 w 492476"/>
              <a:gd name="connsiteY2" fmla="*/ 587747 h 605522"/>
              <a:gd name="connsiteX3" fmla="*/ 360746 w 492476"/>
              <a:gd name="connsiteY3" fmla="*/ 577703 h 605522"/>
              <a:gd name="connsiteX4" fmla="*/ 350688 w 492476"/>
              <a:gd name="connsiteY4" fmla="*/ 567660 h 605522"/>
              <a:gd name="connsiteX5" fmla="*/ 141788 w 492476"/>
              <a:gd name="connsiteY5" fmla="*/ 567660 h 605522"/>
              <a:gd name="connsiteX6" fmla="*/ 131730 w 492476"/>
              <a:gd name="connsiteY6" fmla="*/ 577703 h 605522"/>
              <a:gd name="connsiteX7" fmla="*/ 141788 w 492476"/>
              <a:gd name="connsiteY7" fmla="*/ 587747 h 605522"/>
              <a:gd name="connsiteX8" fmla="*/ 151935 w 492476"/>
              <a:gd name="connsiteY8" fmla="*/ 577703 h 605522"/>
              <a:gd name="connsiteX9" fmla="*/ 141788 w 492476"/>
              <a:gd name="connsiteY9" fmla="*/ 567660 h 605522"/>
              <a:gd name="connsiteX10" fmla="*/ 236136 w 492476"/>
              <a:gd name="connsiteY10" fmla="*/ 415946 h 605522"/>
              <a:gd name="connsiteX11" fmla="*/ 236136 w 492476"/>
              <a:gd name="connsiteY11" fmla="*/ 549885 h 605522"/>
              <a:gd name="connsiteX12" fmla="*/ 256340 w 492476"/>
              <a:gd name="connsiteY12" fmla="*/ 549885 h 605522"/>
              <a:gd name="connsiteX13" fmla="*/ 256340 w 492476"/>
              <a:gd name="connsiteY13" fmla="*/ 415946 h 605522"/>
              <a:gd name="connsiteX14" fmla="*/ 103248 w 492476"/>
              <a:gd name="connsiteY14" fmla="*/ 359065 h 605522"/>
              <a:gd name="connsiteX15" fmla="*/ 103248 w 492476"/>
              <a:gd name="connsiteY15" fmla="*/ 398171 h 605522"/>
              <a:gd name="connsiteX16" fmla="*/ 389228 w 492476"/>
              <a:gd name="connsiteY16" fmla="*/ 398171 h 605522"/>
              <a:gd name="connsiteX17" fmla="*/ 389228 w 492476"/>
              <a:gd name="connsiteY17" fmla="*/ 359065 h 605522"/>
              <a:gd name="connsiteX18" fmla="*/ 236136 w 492476"/>
              <a:gd name="connsiteY18" fmla="*/ 321114 h 605522"/>
              <a:gd name="connsiteX19" fmla="*/ 236136 w 492476"/>
              <a:gd name="connsiteY19" fmla="*/ 341289 h 605522"/>
              <a:gd name="connsiteX20" fmla="*/ 256340 w 492476"/>
              <a:gd name="connsiteY20" fmla="*/ 341289 h 605522"/>
              <a:gd name="connsiteX21" fmla="*/ 256340 w 492476"/>
              <a:gd name="connsiteY21" fmla="*/ 321114 h 605522"/>
              <a:gd name="connsiteX22" fmla="*/ 426077 w 492476"/>
              <a:gd name="connsiteY22" fmla="*/ 264233 h 605522"/>
              <a:gd name="connsiteX23" fmla="*/ 426077 w 492476"/>
              <a:gd name="connsiteY23" fmla="*/ 284408 h 605522"/>
              <a:gd name="connsiteX24" fmla="*/ 474675 w 492476"/>
              <a:gd name="connsiteY24" fmla="*/ 284408 h 605522"/>
              <a:gd name="connsiteX25" fmla="*/ 474675 w 492476"/>
              <a:gd name="connsiteY25" fmla="*/ 264233 h 605522"/>
              <a:gd name="connsiteX26" fmla="*/ 17801 w 492476"/>
              <a:gd name="connsiteY26" fmla="*/ 264233 h 605522"/>
              <a:gd name="connsiteX27" fmla="*/ 17801 w 492476"/>
              <a:gd name="connsiteY27" fmla="*/ 284408 h 605522"/>
              <a:gd name="connsiteX28" fmla="*/ 66488 w 492476"/>
              <a:gd name="connsiteY28" fmla="*/ 284408 h 605522"/>
              <a:gd name="connsiteX29" fmla="*/ 66488 w 492476"/>
              <a:gd name="connsiteY29" fmla="*/ 264233 h 605522"/>
              <a:gd name="connsiteX30" fmla="*/ 332293 w 492476"/>
              <a:gd name="connsiteY30" fmla="*/ 84679 h 605522"/>
              <a:gd name="connsiteX31" fmla="*/ 350075 w 492476"/>
              <a:gd name="connsiteY31" fmla="*/ 84679 h 605522"/>
              <a:gd name="connsiteX32" fmla="*/ 350075 w 492476"/>
              <a:gd name="connsiteY32" fmla="*/ 160607 h 605522"/>
              <a:gd name="connsiteX33" fmla="*/ 332293 w 492476"/>
              <a:gd name="connsiteY33" fmla="*/ 160607 h 605522"/>
              <a:gd name="connsiteX34" fmla="*/ 332293 w 492476"/>
              <a:gd name="connsiteY34" fmla="*/ 37329 h 605522"/>
              <a:gd name="connsiteX35" fmla="*/ 350075 w 492476"/>
              <a:gd name="connsiteY35" fmla="*/ 37329 h 605522"/>
              <a:gd name="connsiteX36" fmla="*/ 350075 w 492476"/>
              <a:gd name="connsiteY36" fmla="*/ 65767 h 605522"/>
              <a:gd name="connsiteX37" fmla="*/ 332293 w 492476"/>
              <a:gd name="connsiteY37" fmla="*/ 65767 h 605522"/>
              <a:gd name="connsiteX38" fmla="*/ 122207 w 492476"/>
              <a:gd name="connsiteY38" fmla="*/ 17775 h 605522"/>
              <a:gd name="connsiteX39" fmla="*/ 122207 w 492476"/>
              <a:gd name="connsiteY39" fmla="*/ 303339 h 605522"/>
              <a:gd name="connsiteX40" fmla="*/ 370269 w 492476"/>
              <a:gd name="connsiteY40" fmla="*/ 303339 h 605522"/>
              <a:gd name="connsiteX41" fmla="*/ 370269 w 492476"/>
              <a:gd name="connsiteY41" fmla="*/ 17775 h 605522"/>
              <a:gd name="connsiteX42" fmla="*/ 104405 w 492476"/>
              <a:gd name="connsiteY42" fmla="*/ 0 h 605522"/>
              <a:gd name="connsiteX43" fmla="*/ 388071 w 492476"/>
              <a:gd name="connsiteY43" fmla="*/ 0 h 605522"/>
              <a:gd name="connsiteX44" fmla="*/ 388071 w 492476"/>
              <a:gd name="connsiteY44" fmla="*/ 321114 h 605522"/>
              <a:gd name="connsiteX45" fmla="*/ 274142 w 492476"/>
              <a:gd name="connsiteY45" fmla="*/ 321114 h 605522"/>
              <a:gd name="connsiteX46" fmla="*/ 274142 w 492476"/>
              <a:gd name="connsiteY46" fmla="*/ 341289 h 605522"/>
              <a:gd name="connsiteX47" fmla="*/ 407029 w 492476"/>
              <a:gd name="connsiteY47" fmla="*/ 341289 h 605522"/>
              <a:gd name="connsiteX48" fmla="*/ 407029 w 492476"/>
              <a:gd name="connsiteY48" fmla="*/ 369730 h 605522"/>
              <a:gd name="connsiteX49" fmla="*/ 427234 w 492476"/>
              <a:gd name="connsiteY49" fmla="*/ 369730 h 605522"/>
              <a:gd name="connsiteX50" fmla="*/ 427234 w 492476"/>
              <a:gd name="connsiteY50" fmla="*/ 302183 h 605522"/>
              <a:gd name="connsiteX51" fmla="*/ 408275 w 492476"/>
              <a:gd name="connsiteY51" fmla="*/ 302183 h 605522"/>
              <a:gd name="connsiteX52" fmla="*/ 408275 w 492476"/>
              <a:gd name="connsiteY52" fmla="*/ 246457 h 605522"/>
              <a:gd name="connsiteX53" fmla="*/ 492476 w 492476"/>
              <a:gd name="connsiteY53" fmla="*/ 246457 h 605522"/>
              <a:gd name="connsiteX54" fmla="*/ 492476 w 492476"/>
              <a:gd name="connsiteY54" fmla="*/ 302183 h 605522"/>
              <a:gd name="connsiteX55" fmla="*/ 445035 w 492476"/>
              <a:gd name="connsiteY55" fmla="*/ 302183 h 605522"/>
              <a:gd name="connsiteX56" fmla="*/ 445035 w 492476"/>
              <a:gd name="connsiteY56" fmla="*/ 387506 h 605522"/>
              <a:gd name="connsiteX57" fmla="*/ 407029 w 492476"/>
              <a:gd name="connsiteY57" fmla="*/ 387506 h 605522"/>
              <a:gd name="connsiteX58" fmla="*/ 407029 w 492476"/>
              <a:gd name="connsiteY58" fmla="*/ 415946 h 605522"/>
              <a:gd name="connsiteX59" fmla="*/ 274142 w 492476"/>
              <a:gd name="connsiteY59" fmla="*/ 415946 h 605522"/>
              <a:gd name="connsiteX60" fmla="*/ 274142 w 492476"/>
              <a:gd name="connsiteY60" fmla="*/ 549885 h 605522"/>
              <a:gd name="connsiteX61" fmla="*/ 350688 w 492476"/>
              <a:gd name="connsiteY61" fmla="*/ 549885 h 605522"/>
              <a:gd name="connsiteX62" fmla="*/ 378547 w 492476"/>
              <a:gd name="connsiteY62" fmla="*/ 577703 h 605522"/>
              <a:gd name="connsiteX63" fmla="*/ 350688 w 492476"/>
              <a:gd name="connsiteY63" fmla="*/ 605522 h 605522"/>
              <a:gd name="connsiteX64" fmla="*/ 322829 w 492476"/>
              <a:gd name="connsiteY64" fmla="*/ 577703 h 605522"/>
              <a:gd name="connsiteX65" fmla="*/ 324698 w 492476"/>
              <a:gd name="connsiteY65" fmla="*/ 567660 h 605522"/>
              <a:gd name="connsiteX66" fmla="*/ 167778 w 492476"/>
              <a:gd name="connsiteY66" fmla="*/ 567660 h 605522"/>
              <a:gd name="connsiteX67" fmla="*/ 169736 w 492476"/>
              <a:gd name="connsiteY67" fmla="*/ 577703 h 605522"/>
              <a:gd name="connsiteX68" fmla="*/ 141788 w 492476"/>
              <a:gd name="connsiteY68" fmla="*/ 605522 h 605522"/>
              <a:gd name="connsiteX69" fmla="*/ 113929 w 492476"/>
              <a:gd name="connsiteY69" fmla="*/ 577703 h 605522"/>
              <a:gd name="connsiteX70" fmla="*/ 141788 w 492476"/>
              <a:gd name="connsiteY70" fmla="*/ 549885 h 605522"/>
              <a:gd name="connsiteX71" fmla="*/ 218334 w 492476"/>
              <a:gd name="connsiteY71" fmla="*/ 549885 h 605522"/>
              <a:gd name="connsiteX72" fmla="*/ 218334 w 492476"/>
              <a:gd name="connsiteY72" fmla="*/ 415946 h 605522"/>
              <a:gd name="connsiteX73" fmla="*/ 85447 w 492476"/>
              <a:gd name="connsiteY73" fmla="*/ 415946 h 605522"/>
              <a:gd name="connsiteX74" fmla="*/ 85447 w 492476"/>
              <a:gd name="connsiteY74" fmla="*/ 387506 h 605522"/>
              <a:gd name="connsiteX75" fmla="*/ 47441 w 492476"/>
              <a:gd name="connsiteY75" fmla="*/ 387506 h 605522"/>
              <a:gd name="connsiteX76" fmla="*/ 47441 w 492476"/>
              <a:gd name="connsiteY76" fmla="*/ 302183 h 605522"/>
              <a:gd name="connsiteX77" fmla="*/ 0 w 492476"/>
              <a:gd name="connsiteY77" fmla="*/ 302183 h 605522"/>
              <a:gd name="connsiteX78" fmla="*/ 0 w 492476"/>
              <a:gd name="connsiteY78" fmla="*/ 246457 h 605522"/>
              <a:gd name="connsiteX79" fmla="*/ 84290 w 492476"/>
              <a:gd name="connsiteY79" fmla="*/ 246457 h 605522"/>
              <a:gd name="connsiteX80" fmla="*/ 84290 w 492476"/>
              <a:gd name="connsiteY80" fmla="*/ 302183 h 605522"/>
              <a:gd name="connsiteX81" fmla="*/ 65242 w 492476"/>
              <a:gd name="connsiteY81" fmla="*/ 302183 h 605522"/>
              <a:gd name="connsiteX82" fmla="*/ 65242 w 492476"/>
              <a:gd name="connsiteY82" fmla="*/ 369730 h 605522"/>
              <a:gd name="connsiteX83" fmla="*/ 85447 w 492476"/>
              <a:gd name="connsiteY83" fmla="*/ 369730 h 605522"/>
              <a:gd name="connsiteX84" fmla="*/ 85447 w 492476"/>
              <a:gd name="connsiteY84" fmla="*/ 341289 h 605522"/>
              <a:gd name="connsiteX85" fmla="*/ 218334 w 492476"/>
              <a:gd name="connsiteY85" fmla="*/ 341289 h 605522"/>
              <a:gd name="connsiteX86" fmla="*/ 218334 w 492476"/>
              <a:gd name="connsiteY86" fmla="*/ 321114 h 605522"/>
              <a:gd name="connsiteX87" fmla="*/ 104405 w 492476"/>
              <a:gd name="connsiteY87" fmla="*/ 321114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92476" h="605522">
                <a:moveTo>
                  <a:pt x="350688" y="567660"/>
                </a:moveTo>
                <a:cubicBezTo>
                  <a:pt x="345169" y="567660"/>
                  <a:pt x="340630" y="572193"/>
                  <a:pt x="340630" y="577703"/>
                </a:cubicBezTo>
                <a:cubicBezTo>
                  <a:pt x="340630" y="583214"/>
                  <a:pt x="345169" y="587747"/>
                  <a:pt x="350688" y="587747"/>
                </a:cubicBezTo>
                <a:cubicBezTo>
                  <a:pt x="356206" y="587747"/>
                  <a:pt x="360746" y="583214"/>
                  <a:pt x="360746" y="577703"/>
                </a:cubicBezTo>
                <a:cubicBezTo>
                  <a:pt x="360746" y="572193"/>
                  <a:pt x="356206" y="567660"/>
                  <a:pt x="350688" y="567660"/>
                </a:cubicBezTo>
                <a:close/>
                <a:moveTo>
                  <a:pt x="141788" y="567660"/>
                </a:moveTo>
                <a:cubicBezTo>
                  <a:pt x="136270" y="567660"/>
                  <a:pt x="131730" y="572193"/>
                  <a:pt x="131730" y="577703"/>
                </a:cubicBezTo>
                <a:cubicBezTo>
                  <a:pt x="131730" y="583214"/>
                  <a:pt x="136270" y="587747"/>
                  <a:pt x="141788" y="587747"/>
                </a:cubicBezTo>
                <a:cubicBezTo>
                  <a:pt x="147396" y="587747"/>
                  <a:pt x="151935" y="583214"/>
                  <a:pt x="151935" y="577703"/>
                </a:cubicBezTo>
                <a:cubicBezTo>
                  <a:pt x="151935" y="572193"/>
                  <a:pt x="147396" y="567660"/>
                  <a:pt x="141788" y="567660"/>
                </a:cubicBezTo>
                <a:close/>
                <a:moveTo>
                  <a:pt x="236136" y="415946"/>
                </a:moveTo>
                <a:lnTo>
                  <a:pt x="236136" y="549885"/>
                </a:lnTo>
                <a:lnTo>
                  <a:pt x="256340" y="549885"/>
                </a:lnTo>
                <a:lnTo>
                  <a:pt x="256340" y="415946"/>
                </a:lnTo>
                <a:close/>
                <a:moveTo>
                  <a:pt x="103248" y="359065"/>
                </a:moveTo>
                <a:lnTo>
                  <a:pt x="103248" y="398171"/>
                </a:lnTo>
                <a:lnTo>
                  <a:pt x="389228" y="398171"/>
                </a:lnTo>
                <a:lnTo>
                  <a:pt x="389228" y="359065"/>
                </a:lnTo>
                <a:close/>
                <a:moveTo>
                  <a:pt x="236136" y="321114"/>
                </a:moveTo>
                <a:lnTo>
                  <a:pt x="236136" y="341289"/>
                </a:lnTo>
                <a:lnTo>
                  <a:pt x="256340" y="341289"/>
                </a:lnTo>
                <a:lnTo>
                  <a:pt x="256340" y="321114"/>
                </a:lnTo>
                <a:close/>
                <a:moveTo>
                  <a:pt x="426077" y="264233"/>
                </a:moveTo>
                <a:lnTo>
                  <a:pt x="426077" y="284408"/>
                </a:lnTo>
                <a:lnTo>
                  <a:pt x="474675" y="284408"/>
                </a:lnTo>
                <a:lnTo>
                  <a:pt x="474675" y="264233"/>
                </a:lnTo>
                <a:close/>
                <a:moveTo>
                  <a:pt x="17801" y="264233"/>
                </a:moveTo>
                <a:lnTo>
                  <a:pt x="17801" y="284408"/>
                </a:lnTo>
                <a:lnTo>
                  <a:pt x="66488" y="284408"/>
                </a:lnTo>
                <a:lnTo>
                  <a:pt x="66488" y="264233"/>
                </a:lnTo>
                <a:close/>
                <a:moveTo>
                  <a:pt x="332293" y="84679"/>
                </a:moveTo>
                <a:lnTo>
                  <a:pt x="350075" y="84679"/>
                </a:lnTo>
                <a:lnTo>
                  <a:pt x="350075" y="160607"/>
                </a:lnTo>
                <a:lnTo>
                  <a:pt x="332293" y="160607"/>
                </a:lnTo>
                <a:close/>
                <a:moveTo>
                  <a:pt x="332293" y="37329"/>
                </a:moveTo>
                <a:lnTo>
                  <a:pt x="350075" y="37329"/>
                </a:lnTo>
                <a:lnTo>
                  <a:pt x="350075" y="65767"/>
                </a:lnTo>
                <a:lnTo>
                  <a:pt x="332293" y="65767"/>
                </a:lnTo>
                <a:close/>
                <a:moveTo>
                  <a:pt x="122207" y="17775"/>
                </a:moveTo>
                <a:lnTo>
                  <a:pt x="122207" y="303339"/>
                </a:lnTo>
                <a:lnTo>
                  <a:pt x="370269" y="303339"/>
                </a:lnTo>
                <a:lnTo>
                  <a:pt x="370269" y="17775"/>
                </a:lnTo>
                <a:close/>
                <a:moveTo>
                  <a:pt x="104405" y="0"/>
                </a:moveTo>
                <a:lnTo>
                  <a:pt x="388071" y="0"/>
                </a:lnTo>
                <a:lnTo>
                  <a:pt x="388071" y="321114"/>
                </a:lnTo>
                <a:lnTo>
                  <a:pt x="274142" y="321114"/>
                </a:lnTo>
                <a:lnTo>
                  <a:pt x="274142" y="341289"/>
                </a:lnTo>
                <a:lnTo>
                  <a:pt x="407029" y="341289"/>
                </a:lnTo>
                <a:lnTo>
                  <a:pt x="407029" y="369730"/>
                </a:lnTo>
                <a:lnTo>
                  <a:pt x="427234" y="369730"/>
                </a:lnTo>
                <a:lnTo>
                  <a:pt x="427234" y="302183"/>
                </a:lnTo>
                <a:lnTo>
                  <a:pt x="408275" y="302183"/>
                </a:lnTo>
                <a:lnTo>
                  <a:pt x="408275" y="246457"/>
                </a:lnTo>
                <a:lnTo>
                  <a:pt x="492476" y="246457"/>
                </a:lnTo>
                <a:lnTo>
                  <a:pt x="492476" y="302183"/>
                </a:lnTo>
                <a:lnTo>
                  <a:pt x="445035" y="302183"/>
                </a:lnTo>
                <a:lnTo>
                  <a:pt x="445035" y="387506"/>
                </a:lnTo>
                <a:lnTo>
                  <a:pt x="407029" y="387506"/>
                </a:lnTo>
                <a:lnTo>
                  <a:pt x="407029" y="415946"/>
                </a:lnTo>
                <a:lnTo>
                  <a:pt x="274142" y="415946"/>
                </a:lnTo>
                <a:lnTo>
                  <a:pt x="274142" y="549885"/>
                </a:lnTo>
                <a:lnTo>
                  <a:pt x="350688" y="549885"/>
                </a:lnTo>
                <a:cubicBezTo>
                  <a:pt x="366086" y="549885"/>
                  <a:pt x="378547" y="562328"/>
                  <a:pt x="378547" y="577703"/>
                </a:cubicBezTo>
                <a:cubicBezTo>
                  <a:pt x="378547" y="593079"/>
                  <a:pt x="366086" y="605522"/>
                  <a:pt x="350688" y="605522"/>
                </a:cubicBezTo>
                <a:cubicBezTo>
                  <a:pt x="335290" y="605522"/>
                  <a:pt x="322829" y="593079"/>
                  <a:pt x="322829" y="577703"/>
                </a:cubicBezTo>
                <a:cubicBezTo>
                  <a:pt x="322829" y="574148"/>
                  <a:pt x="323452" y="570771"/>
                  <a:pt x="324698" y="567660"/>
                </a:cubicBezTo>
                <a:lnTo>
                  <a:pt x="167778" y="567660"/>
                </a:lnTo>
                <a:cubicBezTo>
                  <a:pt x="169024" y="570771"/>
                  <a:pt x="169736" y="574148"/>
                  <a:pt x="169736" y="577703"/>
                </a:cubicBezTo>
                <a:cubicBezTo>
                  <a:pt x="169736" y="593079"/>
                  <a:pt x="157186" y="605522"/>
                  <a:pt x="141788" y="605522"/>
                </a:cubicBezTo>
                <a:cubicBezTo>
                  <a:pt x="126479" y="605522"/>
                  <a:pt x="113929" y="593079"/>
                  <a:pt x="113929" y="577703"/>
                </a:cubicBezTo>
                <a:cubicBezTo>
                  <a:pt x="113929" y="562328"/>
                  <a:pt x="126479" y="549885"/>
                  <a:pt x="141788" y="549885"/>
                </a:cubicBezTo>
                <a:lnTo>
                  <a:pt x="218334" y="549885"/>
                </a:lnTo>
                <a:lnTo>
                  <a:pt x="218334" y="415946"/>
                </a:lnTo>
                <a:lnTo>
                  <a:pt x="85447" y="415946"/>
                </a:lnTo>
                <a:lnTo>
                  <a:pt x="85447" y="387506"/>
                </a:lnTo>
                <a:lnTo>
                  <a:pt x="47441" y="387506"/>
                </a:lnTo>
                <a:lnTo>
                  <a:pt x="47441" y="302183"/>
                </a:lnTo>
                <a:lnTo>
                  <a:pt x="0" y="302183"/>
                </a:lnTo>
                <a:lnTo>
                  <a:pt x="0" y="246457"/>
                </a:lnTo>
                <a:lnTo>
                  <a:pt x="84290" y="246457"/>
                </a:lnTo>
                <a:lnTo>
                  <a:pt x="84290" y="302183"/>
                </a:lnTo>
                <a:lnTo>
                  <a:pt x="65242" y="302183"/>
                </a:lnTo>
                <a:lnTo>
                  <a:pt x="65242" y="369730"/>
                </a:lnTo>
                <a:lnTo>
                  <a:pt x="85447" y="369730"/>
                </a:lnTo>
                <a:lnTo>
                  <a:pt x="85447" y="341289"/>
                </a:lnTo>
                <a:lnTo>
                  <a:pt x="218334" y="341289"/>
                </a:lnTo>
                <a:lnTo>
                  <a:pt x="218334" y="321114"/>
                </a:lnTo>
                <a:lnTo>
                  <a:pt x="104405" y="321114"/>
                </a:lnTo>
                <a:close/>
              </a:path>
            </a:pathLst>
          </a:custGeom>
          <a:solidFill>
            <a:schemeClr val="accent1"/>
          </a:solidFill>
          <a:ln>
            <a:noFill/>
          </a:ln>
        </p:spPr>
      </p:sp>
      <p:sp>
        <p:nvSpPr>
          <p:cNvPr id="4" name="icon_2"/>
          <p:cNvSpPr>
            <a:spLocks noChangeAspect="1"/>
          </p:cNvSpPr>
          <p:nvPr>
            <p:custDataLst>
              <p:tags r:id="rId7"/>
            </p:custDataLst>
          </p:nvPr>
        </p:nvSpPr>
        <p:spPr bwMode="auto">
          <a:xfrm>
            <a:off x="2536711" y="3911168"/>
            <a:ext cx="460546" cy="508000"/>
          </a:xfrm>
          <a:custGeom>
            <a:avLst/>
            <a:gdLst>
              <a:gd name="T0" fmla="*/ 437 w 554"/>
              <a:gd name="T1" fmla="*/ 443 h 612"/>
              <a:gd name="T2" fmla="*/ 366 w 554"/>
              <a:gd name="T3" fmla="*/ 481 h 612"/>
              <a:gd name="T4" fmla="*/ 181 w 554"/>
              <a:gd name="T5" fmla="*/ 381 h 612"/>
              <a:gd name="T6" fmla="*/ 192 w 554"/>
              <a:gd name="T7" fmla="*/ 336 h 612"/>
              <a:gd name="T8" fmla="*/ 181 w 554"/>
              <a:gd name="T9" fmla="*/ 291 h 612"/>
              <a:gd name="T10" fmla="*/ 342 w 554"/>
              <a:gd name="T11" fmla="*/ 185 h 612"/>
              <a:gd name="T12" fmla="*/ 437 w 554"/>
              <a:gd name="T13" fmla="*/ 234 h 612"/>
              <a:gd name="T14" fmla="*/ 554 w 554"/>
              <a:gd name="T15" fmla="*/ 117 h 612"/>
              <a:gd name="T16" fmla="*/ 437 w 554"/>
              <a:gd name="T17" fmla="*/ 0 h 612"/>
              <a:gd name="T18" fmla="*/ 320 w 554"/>
              <a:gd name="T19" fmla="*/ 117 h 612"/>
              <a:gd name="T20" fmla="*/ 329 w 554"/>
              <a:gd name="T21" fmla="*/ 162 h 612"/>
              <a:gd name="T22" fmla="*/ 165 w 554"/>
              <a:gd name="T23" fmla="*/ 269 h 612"/>
              <a:gd name="T24" fmla="*/ 96 w 554"/>
              <a:gd name="T25" fmla="*/ 240 h 612"/>
              <a:gd name="T26" fmla="*/ 0 w 554"/>
              <a:gd name="T27" fmla="*/ 336 h 612"/>
              <a:gd name="T28" fmla="*/ 96 w 554"/>
              <a:gd name="T29" fmla="*/ 432 h 612"/>
              <a:gd name="T30" fmla="*/ 165 w 554"/>
              <a:gd name="T31" fmla="*/ 402 h 612"/>
              <a:gd name="T32" fmla="*/ 355 w 554"/>
              <a:gd name="T33" fmla="*/ 505 h 612"/>
              <a:gd name="T34" fmla="*/ 352 w 554"/>
              <a:gd name="T35" fmla="*/ 527 h 612"/>
              <a:gd name="T36" fmla="*/ 437 w 554"/>
              <a:gd name="T37" fmla="*/ 612 h 612"/>
              <a:gd name="T38" fmla="*/ 522 w 554"/>
              <a:gd name="T39" fmla="*/ 527 h 612"/>
              <a:gd name="T40" fmla="*/ 437 w 554"/>
              <a:gd name="T41" fmla="*/ 443 h 612"/>
              <a:gd name="T42" fmla="*/ 437 w 554"/>
              <a:gd name="T43" fmla="*/ 27 h 612"/>
              <a:gd name="T44" fmla="*/ 528 w 554"/>
              <a:gd name="T45" fmla="*/ 117 h 612"/>
              <a:gd name="T46" fmla="*/ 437 w 554"/>
              <a:gd name="T47" fmla="*/ 208 h 612"/>
              <a:gd name="T48" fmla="*/ 346 w 554"/>
              <a:gd name="T49" fmla="*/ 117 h 612"/>
              <a:gd name="T50" fmla="*/ 437 w 554"/>
              <a:gd name="T51" fmla="*/ 27 h 612"/>
              <a:gd name="T52" fmla="*/ 96 w 554"/>
              <a:gd name="T53" fmla="*/ 405 h 612"/>
              <a:gd name="T54" fmla="*/ 27 w 554"/>
              <a:gd name="T55" fmla="*/ 336 h 612"/>
              <a:gd name="T56" fmla="*/ 96 w 554"/>
              <a:gd name="T57" fmla="*/ 266 h 612"/>
              <a:gd name="T58" fmla="*/ 165 w 554"/>
              <a:gd name="T59" fmla="*/ 336 h 612"/>
              <a:gd name="T60" fmla="*/ 96 w 554"/>
              <a:gd name="T61" fmla="*/ 405 h 612"/>
              <a:gd name="T62" fmla="*/ 437 w 554"/>
              <a:gd name="T63" fmla="*/ 586 h 612"/>
              <a:gd name="T64" fmla="*/ 379 w 554"/>
              <a:gd name="T65" fmla="*/ 527 h 612"/>
              <a:gd name="T66" fmla="*/ 437 w 554"/>
              <a:gd name="T67" fmla="*/ 469 h 612"/>
              <a:gd name="T68" fmla="*/ 495 w 554"/>
              <a:gd name="T69" fmla="*/ 527 h 612"/>
              <a:gd name="T70" fmla="*/ 437 w 554"/>
              <a:gd name="T71" fmla="*/ 58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4" h="612">
                <a:moveTo>
                  <a:pt x="437" y="443"/>
                </a:moveTo>
                <a:cubicBezTo>
                  <a:pt x="407" y="443"/>
                  <a:pt x="381" y="458"/>
                  <a:pt x="366" y="481"/>
                </a:cubicBezTo>
                <a:lnTo>
                  <a:pt x="181" y="381"/>
                </a:lnTo>
                <a:cubicBezTo>
                  <a:pt x="188" y="367"/>
                  <a:pt x="192" y="352"/>
                  <a:pt x="192" y="336"/>
                </a:cubicBezTo>
                <a:cubicBezTo>
                  <a:pt x="192" y="319"/>
                  <a:pt x="188" y="304"/>
                  <a:pt x="181" y="291"/>
                </a:cubicBezTo>
                <a:lnTo>
                  <a:pt x="342" y="185"/>
                </a:lnTo>
                <a:cubicBezTo>
                  <a:pt x="363" y="215"/>
                  <a:pt x="398" y="234"/>
                  <a:pt x="437" y="234"/>
                </a:cubicBezTo>
                <a:cubicBezTo>
                  <a:pt x="502" y="234"/>
                  <a:pt x="554" y="182"/>
                  <a:pt x="554" y="117"/>
                </a:cubicBezTo>
                <a:cubicBezTo>
                  <a:pt x="554" y="53"/>
                  <a:pt x="502" y="0"/>
                  <a:pt x="437" y="0"/>
                </a:cubicBezTo>
                <a:cubicBezTo>
                  <a:pt x="372" y="0"/>
                  <a:pt x="320" y="53"/>
                  <a:pt x="320" y="117"/>
                </a:cubicBezTo>
                <a:cubicBezTo>
                  <a:pt x="320" y="133"/>
                  <a:pt x="323" y="148"/>
                  <a:pt x="329" y="162"/>
                </a:cubicBezTo>
                <a:lnTo>
                  <a:pt x="165" y="269"/>
                </a:lnTo>
                <a:cubicBezTo>
                  <a:pt x="147" y="251"/>
                  <a:pt x="123" y="240"/>
                  <a:pt x="96" y="240"/>
                </a:cubicBezTo>
                <a:cubicBezTo>
                  <a:pt x="43" y="240"/>
                  <a:pt x="0" y="283"/>
                  <a:pt x="0" y="336"/>
                </a:cubicBezTo>
                <a:cubicBezTo>
                  <a:pt x="0" y="389"/>
                  <a:pt x="43" y="432"/>
                  <a:pt x="96" y="432"/>
                </a:cubicBezTo>
                <a:cubicBezTo>
                  <a:pt x="123" y="432"/>
                  <a:pt x="147" y="420"/>
                  <a:pt x="165" y="402"/>
                </a:cubicBezTo>
                <a:lnTo>
                  <a:pt x="355" y="505"/>
                </a:lnTo>
                <a:cubicBezTo>
                  <a:pt x="353" y="512"/>
                  <a:pt x="352" y="520"/>
                  <a:pt x="352" y="527"/>
                </a:cubicBezTo>
                <a:cubicBezTo>
                  <a:pt x="352" y="574"/>
                  <a:pt x="390" y="612"/>
                  <a:pt x="437" y="612"/>
                </a:cubicBezTo>
                <a:cubicBezTo>
                  <a:pt x="484" y="612"/>
                  <a:pt x="522" y="574"/>
                  <a:pt x="522" y="527"/>
                </a:cubicBezTo>
                <a:cubicBezTo>
                  <a:pt x="522" y="481"/>
                  <a:pt x="484" y="443"/>
                  <a:pt x="437" y="443"/>
                </a:cubicBezTo>
                <a:close/>
                <a:moveTo>
                  <a:pt x="437" y="27"/>
                </a:moveTo>
                <a:cubicBezTo>
                  <a:pt x="487" y="27"/>
                  <a:pt x="528" y="67"/>
                  <a:pt x="528" y="117"/>
                </a:cubicBezTo>
                <a:cubicBezTo>
                  <a:pt x="528" y="167"/>
                  <a:pt x="487" y="208"/>
                  <a:pt x="437" y="208"/>
                </a:cubicBezTo>
                <a:cubicBezTo>
                  <a:pt x="387" y="208"/>
                  <a:pt x="346" y="167"/>
                  <a:pt x="346" y="117"/>
                </a:cubicBezTo>
                <a:cubicBezTo>
                  <a:pt x="346" y="67"/>
                  <a:pt x="387" y="27"/>
                  <a:pt x="437" y="27"/>
                </a:cubicBezTo>
                <a:close/>
                <a:moveTo>
                  <a:pt x="96" y="405"/>
                </a:moveTo>
                <a:cubicBezTo>
                  <a:pt x="58" y="405"/>
                  <a:pt x="27" y="374"/>
                  <a:pt x="27" y="336"/>
                </a:cubicBezTo>
                <a:cubicBezTo>
                  <a:pt x="27" y="297"/>
                  <a:pt x="58" y="266"/>
                  <a:pt x="96" y="266"/>
                </a:cubicBezTo>
                <a:cubicBezTo>
                  <a:pt x="134" y="266"/>
                  <a:pt x="165" y="297"/>
                  <a:pt x="165" y="336"/>
                </a:cubicBezTo>
                <a:cubicBezTo>
                  <a:pt x="165" y="374"/>
                  <a:pt x="134" y="405"/>
                  <a:pt x="96" y="405"/>
                </a:cubicBezTo>
                <a:close/>
                <a:moveTo>
                  <a:pt x="437" y="586"/>
                </a:moveTo>
                <a:cubicBezTo>
                  <a:pt x="405" y="586"/>
                  <a:pt x="379" y="560"/>
                  <a:pt x="379" y="527"/>
                </a:cubicBezTo>
                <a:cubicBezTo>
                  <a:pt x="379" y="495"/>
                  <a:pt x="405" y="469"/>
                  <a:pt x="437" y="469"/>
                </a:cubicBezTo>
                <a:cubicBezTo>
                  <a:pt x="469" y="469"/>
                  <a:pt x="495" y="495"/>
                  <a:pt x="495" y="527"/>
                </a:cubicBezTo>
                <a:cubicBezTo>
                  <a:pt x="495" y="560"/>
                  <a:pt x="469" y="586"/>
                  <a:pt x="437" y="586"/>
                </a:cubicBezTo>
                <a:close/>
              </a:path>
            </a:pathLst>
          </a:custGeom>
          <a:solidFill>
            <a:schemeClr val="accent1"/>
          </a:solidFill>
          <a:ln>
            <a:noFill/>
          </a:ln>
        </p:spPr>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Rectangle 2"/>
          <p:cNvSpPr>
            <a:spLocks noGrp="1"/>
          </p:cNvSpPr>
          <p:nvPr>
            <p:ph type="title"/>
          </p:nvPr>
        </p:nvSpPr>
        <p:spPr>
          <a:xfrm>
            <a:off x="407035" y="45720"/>
            <a:ext cx="8253095" cy="1143000"/>
          </a:xfrm>
        </p:spPr>
        <p:txBody>
          <a:bodyPr vert="horz" wrap="square" lIns="91456" tIns="45728" rIns="91456" bIns="45728" anchor="ctr" anchorCtr="0"/>
          <a:p>
            <a:pPr eaLnBrk="1" hangingPunct="1"/>
            <a:r>
              <a:rPr lang="zh-CN" altLang="en-US" sz="3600" dirty="0"/>
              <a:t>数据库系统的三级模式结构</a:t>
            </a:r>
            <a:endParaRPr lang="zh-CN" altLang="en-US" sz="3600" dirty="0"/>
          </a:p>
        </p:txBody>
      </p:sp>
      <p:sp>
        <p:nvSpPr>
          <p:cNvPr id="12" name="文本框 11"/>
          <p:cNvSpPr txBox="1"/>
          <p:nvPr>
            <p:custDataLst>
              <p:tags r:id="rId1"/>
            </p:custDataLst>
          </p:nvPr>
        </p:nvSpPr>
        <p:spPr>
          <a:xfrm>
            <a:off x="2816141" y="1773566"/>
            <a:ext cx="7323019" cy="200279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模式（Schema）</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外模式（External Schema）</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内模式（Internal Schema） </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9" name="icon_1"/>
          <p:cNvSpPr>
            <a:spLocks noChangeAspect="1"/>
          </p:cNvSpPr>
          <p:nvPr>
            <p:custDataLst>
              <p:tags r:id="rId2"/>
            </p:custDataLst>
          </p:nvPr>
        </p:nvSpPr>
        <p:spPr bwMode="auto">
          <a:xfrm>
            <a:off x="2206541" y="1898238"/>
            <a:ext cx="406400" cy="342476"/>
          </a:xfrm>
          <a:custGeom>
            <a:avLst/>
            <a:gdLst>
              <a:gd name="connsiteX0" fmla="*/ 18349 w 579692"/>
              <a:gd name="connsiteY0" fmla="*/ 99059 h 488511"/>
              <a:gd name="connsiteX1" fmla="*/ 18349 w 579692"/>
              <a:gd name="connsiteY1" fmla="*/ 451873 h 488511"/>
              <a:gd name="connsiteX2" fmla="*/ 36018 w 579692"/>
              <a:gd name="connsiteY2" fmla="*/ 470192 h 488511"/>
              <a:gd name="connsiteX3" fmla="*/ 543674 w 579692"/>
              <a:gd name="connsiteY3" fmla="*/ 470192 h 488511"/>
              <a:gd name="connsiteX4" fmla="*/ 562023 w 579692"/>
              <a:gd name="connsiteY4" fmla="*/ 451873 h 488511"/>
              <a:gd name="connsiteX5" fmla="*/ 562023 w 579692"/>
              <a:gd name="connsiteY5" fmla="*/ 99059 h 488511"/>
              <a:gd name="connsiteX6" fmla="*/ 525310 w 579692"/>
              <a:gd name="connsiteY6" fmla="*/ 44722 h 488511"/>
              <a:gd name="connsiteX7" fmla="*/ 518510 w 579692"/>
              <a:gd name="connsiteY7" fmla="*/ 51522 h 488511"/>
              <a:gd name="connsiteX8" fmla="*/ 525310 w 579692"/>
              <a:gd name="connsiteY8" fmla="*/ 58321 h 488511"/>
              <a:gd name="connsiteX9" fmla="*/ 532109 w 579692"/>
              <a:gd name="connsiteY9" fmla="*/ 51522 h 488511"/>
              <a:gd name="connsiteX10" fmla="*/ 525310 w 579692"/>
              <a:gd name="connsiteY10" fmla="*/ 44722 h 488511"/>
              <a:gd name="connsiteX11" fmla="*/ 480399 w 579692"/>
              <a:gd name="connsiteY11" fmla="*/ 44722 h 488511"/>
              <a:gd name="connsiteX12" fmla="*/ 473600 w 579692"/>
              <a:gd name="connsiteY12" fmla="*/ 51522 h 488511"/>
              <a:gd name="connsiteX13" fmla="*/ 480399 w 579692"/>
              <a:gd name="connsiteY13" fmla="*/ 58321 h 488511"/>
              <a:gd name="connsiteX14" fmla="*/ 487199 w 579692"/>
              <a:gd name="connsiteY14" fmla="*/ 51522 h 488511"/>
              <a:gd name="connsiteX15" fmla="*/ 480399 w 579692"/>
              <a:gd name="connsiteY15" fmla="*/ 44722 h 488511"/>
              <a:gd name="connsiteX16" fmla="*/ 434905 w 579692"/>
              <a:gd name="connsiteY16" fmla="*/ 44722 h 488511"/>
              <a:gd name="connsiteX17" fmla="*/ 428100 w 579692"/>
              <a:gd name="connsiteY17" fmla="*/ 51522 h 488511"/>
              <a:gd name="connsiteX18" fmla="*/ 434905 w 579692"/>
              <a:gd name="connsiteY18" fmla="*/ 58321 h 488511"/>
              <a:gd name="connsiteX19" fmla="*/ 441710 w 579692"/>
              <a:gd name="connsiteY19" fmla="*/ 51522 h 488511"/>
              <a:gd name="connsiteX20" fmla="*/ 434905 w 579692"/>
              <a:gd name="connsiteY20" fmla="*/ 44722 h 488511"/>
              <a:gd name="connsiteX21" fmla="*/ 525310 w 579692"/>
              <a:gd name="connsiteY21" fmla="*/ 35883 h 488511"/>
              <a:gd name="connsiteX22" fmla="*/ 541628 w 579692"/>
              <a:gd name="connsiteY22" fmla="*/ 51522 h 488511"/>
              <a:gd name="connsiteX23" fmla="*/ 525310 w 579692"/>
              <a:gd name="connsiteY23" fmla="*/ 67840 h 488511"/>
              <a:gd name="connsiteX24" fmla="*/ 509671 w 579692"/>
              <a:gd name="connsiteY24" fmla="*/ 51522 h 488511"/>
              <a:gd name="connsiteX25" fmla="*/ 525310 w 579692"/>
              <a:gd name="connsiteY25" fmla="*/ 35883 h 488511"/>
              <a:gd name="connsiteX26" fmla="*/ 480399 w 579692"/>
              <a:gd name="connsiteY26" fmla="*/ 35883 h 488511"/>
              <a:gd name="connsiteX27" fmla="*/ 496038 w 579692"/>
              <a:gd name="connsiteY27" fmla="*/ 51522 h 488511"/>
              <a:gd name="connsiteX28" fmla="*/ 480399 w 579692"/>
              <a:gd name="connsiteY28" fmla="*/ 67840 h 488511"/>
              <a:gd name="connsiteX29" fmla="*/ 464081 w 579692"/>
              <a:gd name="connsiteY29" fmla="*/ 51522 h 488511"/>
              <a:gd name="connsiteX30" fmla="*/ 480399 w 579692"/>
              <a:gd name="connsiteY30" fmla="*/ 35883 h 488511"/>
              <a:gd name="connsiteX31" fmla="*/ 434905 w 579692"/>
              <a:gd name="connsiteY31" fmla="*/ 35883 h 488511"/>
              <a:gd name="connsiteX32" fmla="*/ 450556 w 579692"/>
              <a:gd name="connsiteY32" fmla="*/ 51522 h 488511"/>
              <a:gd name="connsiteX33" fmla="*/ 434905 w 579692"/>
              <a:gd name="connsiteY33" fmla="*/ 67840 h 488511"/>
              <a:gd name="connsiteX34" fmla="*/ 419254 w 579692"/>
              <a:gd name="connsiteY34" fmla="*/ 51522 h 488511"/>
              <a:gd name="connsiteX35" fmla="*/ 434905 w 579692"/>
              <a:gd name="connsiteY35" fmla="*/ 35883 h 488511"/>
              <a:gd name="connsiteX36" fmla="*/ 36018 w 579692"/>
              <a:gd name="connsiteY36" fmla="*/ 17641 h 488511"/>
              <a:gd name="connsiteX37" fmla="*/ 18349 w 579692"/>
              <a:gd name="connsiteY37" fmla="*/ 35960 h 488511"/>
              <a:gd name="connsiteX38" fmla="*/ 18349 w 579692"/>
              <a:gd name="connsiteY38" fmla="*/ 81419 h 488511"/>
              <a:gd name="connsiteX39" fmla="*/ 562023 w 579692"/>
              <a:gd name="connsiteY39" fmla="*/ 81419 h 488511"/>
              <a:gd name="connsiteX40" fmla="*/ 562023 w 579692"/>
              <a:gd name="connsiteY40" fmla="*/ 35960 h 488511"/>
              <a:gd name="connsiteX41" fmla="*/ 543674 w 579692"/>
              <a:gd name="connsiteY41" fmla="*/ 17641 h 488511"/>
              <a:gd name="connsiteX42" fmla="*/ 36018 w 579692"/>
              <a:gd name="connsiteY42" fmla="*/ 0 h 488511"/>
              <a:gd name="connsiteX43" fmla="*/ 543674 w 579692"/>
              <a:gd name="connsiteY43" fmla="*/ 0 h 488511"/>
              <a:gd name="connsiteX44" fmla="*/ 579692 w 579692"/>
              <a:gd name="connsiteY44" fmla="*/ 35960 h 488511"/>
              <a:gd name="connsiteX45" fmla="*/ 579692 w 579692"/>
              <a:gd name="connsiteY45" fmla="*/ 81419 h 488511"/>
              <a:gd name="connsiteX46" fmla="*/ 579692 w 579692"/>
              <a:gd name="connsiteY46" fmla="*/ 99059 h 488511"/>
              <a:gd name="connsiteX47" fmla="*/ 579692 w 579692"/>
              <a:gd name="connsiteY47" fmla="*/ 451873 h 488511"/>
              <a:gd name="connsiteX48" fmla="*/ 543674 w 579692"/>
              <a:gd name="connsiteY48" fmla="*/ 488511 h 488511"/>
              <a:gd name="connsiteX49" fmla="*/ 36018 w 579692"/>
              <a:gd name="connsiteY49" fmla="*/ 488511 h 488511"/>
              <a:gd name="connsiteX50" fmla="*/ 0 w 579692"/>
              <a:gd name="connsiteY50" fmla="*/ 451873 h 488511"/>
              <a:gd name="connsiteX51" fmla="*/ 0 w 579692"/>
              <a:gd name="connsiteY51" fmla="*/ 99059 h 488511"/>
              <a:gd name="connsiteX52" fmla="*/ 0 w 579692"/>
              <a:gd name="connsiteY52" fmla="*/ 81419 h 488511"/>
              <a:gd name="connsiteX53" fmla="*/ 0 w 579692"/>
              <a:gd name="connsiteY53" fmla="*/ 35960 h 488511"/>
              <a:gd name="connsiteX54" fmla="*/ 36018 w 579692"/>
              <a:gd name="connsiteY54" fmla="*/ 0 h 48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9692" h="488511">
                <a:moveTo>
                  <a:pt x="18349" y="99059"/>
                </a:moveTo>
                <a:lnTo>
                  <a:pt x="18349" y="451873"/>
                </a:lnTo>
                <a:cubicBezTo>
                  <a:pt x="18349" y="462050"/>
                  <a:pt x="26504" y="470192"/>
                  <a:pt x="36018" y="470192"/>
                </a:cubicBezTo>
                <a:lnTo>
                  <a:pt x="543674" y="470192"/>
                </a:lnTo>
                <a:cubicBezTo>
                  <a:pt x="553867" y="470192"/>
                  <a:pt x="562023" y="462050"/>
                  <a:pt x="562023" y="451873"/>
                </a:cubicBezTo>
                <a:lnTo>
                  <a:pt x="562023" y="99059"/>
                </a:lnTo>
                <a:close/>
                <a:moveTo>
                  <a:pt x="525310" y="44722"/>
                </a:moveTo>
                <a:cubicBezTo>
                  <a:pt x="521910" y="44722"/>
                  <a:pt x="518510" y="48122"/>
                  <a:pt x="518510" y="51522"/>
                </a:cubicBezTo>
                <a:cubicBezTo>
                  <a:pt x="518510" y="55601"/>
                  <a:pt x="521910" y="58321"/>
                  <a:pt x="525310" y="58321"/>
                </a:cubicBezTo>
                <a:cubicBezTo>
                  <a:pt x="529389" y="58321"/>
                  <a:pt x="532109" y="55601"/>
                  <a:pt x="532109" y="51522"/>
                </a:cubicBezTo>
                <a:cubicBezTo>
                  <a:pt x="532109" y="48122"/>
                  <a:pt x="529389" y="44722"/>
                  <a:pt x="525310" y="44722"/>
                </a:cubicBezTo>
                <a:close/>
                <a:moveTo>
                  <a:pt x="480399" y="44722"/>
                </a:moveTo>
                <a:cubicBezTo>
                  <a:pt x="476320" y="44722"/>
                  <a:pt x="473600" y="48122"/>
                  <a:pt x="473600" y="51522"/>
                </a:cubicBezTo>
                <a:cubicBezTo>
                  <a:pt x="473600" y="55601"/>
                  <a:pt x="476320" y="58321"/>
                  <a:pt x="480399" y="58321"/>
                </a:cubicBezTo>
                <a:cubicBezTo>
                  <a:pt x="483799" y="58321"/>
                  <a:pt x="487199" y="55601"/>
                  <a:pt x="487199" y="51522"/>
                </a:cubicBezTo>
                <a:cubicBezTo>
                  <a:pt x="487199" y="48122"/>
                  <a:pt x="483799" y="44722"/>
                  <a:pt x="480399" y="44722"/>
                </a:cubicBezTo>
                <a:close/>
                <a:moveTo>
                  <a:pt x="434905" y="44722"/>
                </a:moveTo>
                <a:cubicBezTo>
                  <a:pt x="430822" y="44722"/>
                  <a:pt x="428100" y="48122"/>
                  <a:pt x="428100" y="51522"/>
                </a:cubicBezTo>
                <a:cubicBezTo>
                  <a:pt x="428100" y="55601"/>
                  <a:pt x="430822" y="58321"/>
                  <a:pt x="434905" y="58321"/>
                </a:cubicBezTo>
                <a:cubicBezTo>
                  <a:pt x="438988" y="58321"/>
                  <a:pt x="441710" y="55601"/>
                  <a:pt x="441710" y="51522"/>
                </a:cubicBezTo>
                <a:cubicBezTo>
                  <a:pt x="441710" y="48122"/>
                  <a:pt x="438988" y="44722"/>
                  <a:pt x="434905" y="44722"/>
                </a:cubicBezTo>
                <a:close/>
                <a:moveTo>
                  <a:pt x="525310" y="35883"/>
                </a:moveTo>
                <a:cubicBezTo>
                  <a:pt x="534149" y="35883"/>
                  <a:pt x="541628" y="42682"/>
                  <a:pt x="541628" y="51522"/>
                </a:cubicBezTo>
                <a:cubicBezTo>
                  <a:pt x="541628" y="60361"/>
                  <a:pt x="534149" y="67840"/>
                  <a:pt x="525310" y="67840"/>
                </a:cubicBezTo>
                <a:cubicBezTo>
                  <a:pt x="516470" y="67840"/>
                  <a:pt x="509671" y="60361"/>
                  <a:pt x="509671" y="51522"/>
                </a:cubicBezTo>
                <a:cubicBezTo>
                  <a:pt x="509671" y="42682"/>
                  <a:pt x="516470" y="35883"/>
                  <a:pt x="525310" y="35883"/>
                </a:cubicBezTo>
                <a:close/>
                <a:moveTo>
                  <a:pt x="480399" y="35883"/>
                </a:moveTo>
                <a:cubicBezTo>
                  <a:pt x="489239" y="35883"/>
                  <a:pt x="496038" y="42682"/>
                  <a:pt x="496038" y="51522"/>
                </a:cubicBezTo>
                <a:cubicBezTo>
                  <a:pt x="496038" y="60361"/>
                  <a:pt x="489239" y="67840"/>
                  <a:pt x="480399" y="67840"/>
                </a:cubicBezTo>
                <a:cubicBezTo>
                  <a:pt x="471560" y="67840"/>
                  <a:pt x="464081" y="60361"/>
                  <a:pt x="464081" y="51522"/>
                </a:cubicBezTo>
                <a:cubicBezTo>
                  <a:pt x="464081" y="42682"/>
                  <a:pt x="471560" y="35883"/>
                  <a:pt x="480399" y="35883"/>
                </a:cubicBezTo>
                <a:close/>
                <a:moveTo>
                  <a:pt x="434905" y="35883"/>
                </a:moveTo>
                <a:cubicBezTo>
                  <a:pt x="443751" y="35883"/>
                  <a:pt x="450556" y="42682"/>
                  <a:pt x="450556" y="51522"/>
                </a:cubicBezTo>
                <a:cubicBezTo>
                  <a:pt x="450556" y="60361"/>
                  <a:pt x="443751" y="67840"/>
                  <a:pt x="434905" y="67840"/>
                </a:cubicBezTo>
                <a:cubicBezTo>
                  <a:pt x="426059" y="67840"/>
                  <a:pt x="419254" y="60361"/>
                  <a:pt x="419254" y="51522"/>
                </a:cubicBezTo>
                <a:cubicBezTo>
                  <a:pt x="419254" y="42682"/>
                  <a:pt x="426059" y="35883"/>
                  <a:pt x="434905" y="35883"/>
                </a:cubicBezTo>
                <a:close/>
                <a:moveTo>
                  <a:pt x="36018" y="17641"/>
                </a:moveTo>
                <a:cubicBezTo>
                  <a:pt x="26504" y="17641"/>
                  <a:pt x="18349" y="25782"/>
                  <a:pt x="18349" y="35960"/>
                </a:cubicBezTo>
                <a:lnTo>
                  <a:pt x="18349" y="81419"/>
                </a:lnTo>
                <a:lnTo>
                  <a:pt x="562023" y="81419"/>
                </a:lnTo>
                <a:lnTo>
                  <a:pt x="562023" y="35960"/>
                </a:lnTo>
                <a:cubicBezTo>
                  <a:pt x="562023" y="25782"/>
                  <a:pt x="553867" y="17641"/>
                  <a:pt x="543674" y="17641"/>
                </a:cubicBezTo>
                <a:close/>
                <a:moveTo>
                  <a:pt x="36018" y="0"/>
                </a:moveTo>
                <a:lnTo>
                  <a:pt x="543674" y="0"/>
                </a:lnTo>
                <a:cubicBezTo>
                  <a:pt x="563382" y="0"/>
                  <a:pt x="579692" y="16284"/>
                  <a:pt x="579692" y="35960"/>
                </a:cubicBezTo>
                <a:lnTo>
                  <a:pt x="579692" y="81419"/>
                </a:lnTo>
                <a:lnTo>
                  <a:pt x="579692" y="99059"/>
                </a:lnTo>
                <a:lnTo>
                  <a:pt x="579692" y="451873"/>
                </a:lnTo>
                <a:cubicBezTo>
                  <a:pt x="579692" y="472227"/>
                  <a:pt x="563382" y="488511"/>
                  <a:pt x="543674" y="488511"/>
                </a:cubicBezTo>
                <a:lnTo>
                  <a:pt x="36018" y="488511"/>
                </a:lnTo>
                <a:cubicBezTo>
                  <a:pt x="16310" y="488511"/>
                  <a:pt x="0" y="472227"/>
                  <a:pt x="0" y="451873"/>
                </a:cubicBezTo>
                <a:lnTo>
                  <a:pt x="0" y="99059"/>
                </a:lnTo>
                <a:lnTo>
                  <a:pt x="0" y="81419"/>
                </a:lnTo>
                <a:lnTo>
                  <a:pt x="0" y="35960"/>
                </a:lnTo>
                <a:cubicBezTo>
                  <a:pt x="0" y="16284"/>
                  <a:pt x="16310" y="0"/>
                  <a:pt x="36018" y="0"/>
                </a:cubicBezTo>
                <a:close/>
              </a:path>
            </a:pathLst>
          </a:custGeom>
          <a:solidFill>
            <a:schemeClr val="accent1"/>
          </a:solidFill>
          <a:ln>
            <a:noFill/>
          </a:ln>
        </p:spPr>
      </p:sp>
      <p:sp>
        <p:nvSpPr>
          <p:cNvPr id="13" name="icon_2"/>
          <p:cNvSpPr>
            <a:spLocks noChangeAspect="1"/>
          </p:cNvSpPr>
          <p:nvPr>
            <p:custDataLst>
              <p:tags r:id="rId3"/>
            </p:custDataLst>
          </p:nvPr>
        </p:nvSpPr>
        <p:spPr bwMode="auto">
          <a:xfrm>
            <a:off x="2206541" y="2640636"/>
            <a:ext cx="406400" cy="405811"/>
          </a:xfrm>
          <a:custGeom>
            <a:avLst/>
            <a:gdLst>
              <a:gd name="connsiteX0" fmla="*/ 9609 w 607639"/>
              <a:gd name="connsiteY0" fmla="*/ 587564 h 606758"/>
              <a:gd name="connsiteX1" fmla="*/ 10855 w 607639"/>
              <a:gd name="connsiteY1" fmla="*/ 587564 h 606758"/>
              <a:gd name="connsiteX2" fmla="*/ 20464 w 607639"/>
              <a:gd name="connsiteY2" fmla="*/ 597161 h 606758"/>
              <a:gd name="connsiteX3" fmla="*/ 10855 w 607639"/>
              <a:gd name="connsiteY3" fmla="*/ 606758 h 606758"/>
              <a:gd name="connsiteX4" fmla="*/ 9609 w 607639"/>
              <a:gd name="connsiteY4" fmla="*/ 606758 h 606758"/>
              <a:gd name="connsiteX5" fmla="*/ 0 w 607639"/>
              <a:gd name="connsiteY5" fmla="*/ 597161 h 606758"/>
              <a:gd name="connsiteX6" fmla="*/ 9609 w 607639"/>
              <a:gd name="connsiteY6" fmla="*/ 587564 h 606758"/>
              <a:gd name="connsiteX7" fmla="*/ 369561 w 607639"/>
              <a:gd name="connsiteY7" fmla="*/ 517350 h 606758"/>
              <a:gd name="connsiteX8" fmla="*/ 331290 w 607639"/>
              <a:gd name="connsiteY8" fmla="*/ 542502 h 606758"/>
              <a:gd name="connsiteX9" fmla="*/ 313846 w 607639"/>
              <a:gd name="connsiteY9" fmla="*/ 583118 h 606758"/>
              <a:gd name="connsiteX10" fmla="*/ 314113 w 607639"/>
              <a:gd name="connsiteY10" fmla="*/ 586139 h 606758"/>
              <a:gd name="connsiteX11" fmla="*/ 316783 w 607639"/>
              <a:gd name="connsiteY11" fmla="*/ 587561 h 606758"/>
              <a:gd name="connsiteX12" fmla="*/ 455536 w 607639"/>
              <a:gd name="connsiteY12" fmla="*/ 587561 h 606758"/>
              <a:gd name="connsiteX13" fmla="*/ 493807 w 607639"/>
              <a:gd name="connsiteY13" fmla="*/ 562410 h 606758"/>
              <a:gd name="connsiteX14" fmla="*/ 511162 w 607639"/>
              <a:gd name="connsiteY14" fmla="*/ 521794 h 606758"/>
              <a:gd name="connsiteX15" fmla="*/ 510895 w 607639"/>
              <a:gd name="connsiteY15" fmla="*/ 518772 h 606758"/>
              <a:gd name="connsiteX16" fmla="*/ 508225 w 607639"/>
              <a:gd name="connsiteY16" fmla="*/ 517350 h 606758"/>
              <a:gd name="connsiteX17" fmla="*/ 366670 w 607639"/>
              <a:gd name="connsiteY17" fmla="*/ 370434 h 606758"/>
              <a:gd name="connsiteX18" fmla="*/ 367916 w 607639"/>
              <a:gd name="connsiteY18" fmla="*/ 370434 h 606758"/>
              <a:gd name="connsiteX19" fmla="*/ 377525 w 607639"/>
              <a:gd name="connsiteY19" fmla="*/ 380040 h 606758"/>
              <a:gd name="connsiteX20" fmla="*/ 367916 w 607639"/>
              <a:gd name="connsiteY20" fmla="*/ 389557 h 606758"/>
              <a:gd name="connsiteX21" fmla="*/ 366670 w 607639"/>
              <a:gd name="connsiteY21" fmla="*/ 389557 h 606758"/>
              <a:gd name="connsiteX22" fmla="*/ 357061 w 607639"/>
              <a:gd name="connsiteY22" fmla="*/ 380040 h 606758"/>
              <a:gd name="connsiteX23" fmla="*/ 366670 w 607639"/>
              <a:gd name="connsiteY23" fmla="*/ 370434 h 606758"/>
              <a:gd name="connsiteX24" fmla="*/ 112170 w 607639"/>
              <a:gd name="connsiteY24" fmla="*/ 338534 h 606758"/>
              <a:gd name="connsiteX25" fmla="*/ 96149 w 607639"/>
              <a:gd name="connsiteY25" fmla="*/ 354442 h 606758"/>
              <a:gd name="connsiteX26" fmla="*/ 112170 w 607639"/>
              <a:gd name="connsiteY26" fmla="*/ 370440 h 606758"/>
              <a:gd name="connsiteX27" fmla="*/ 121515 w 607639"/>
              <a:gd name="connsiteY27" fmla="*/ 370440 h 606758"/>
              <a:gd name="connsiteX28" fmla="*/ 117777 w 607639"/>
              <a:gd name="connsiteY28" fmla="*/ 338534 h 606758"/>
              <a:gd name="connsiteX29" fmla="*/ 133352 w 607639"/>
              <a:gd name="connsiteY29" fmla="*/ 274633 h 606758"/>
              <a:gd name="connsiteX30" fmla="*/ 130949 w 607639"/>
              <a:gd name="connsiteY30" fmla="*/ 275699 h 606758"/>
              <a:gd name="connsiteX31" fmla="*/ 130148 w 607639"/>
              <a:gd name="connsiteY31" fmla="*/ 278188 h 606758"/>
              <a:gd name="connsiteX32" fmla="*/ 140828 w 607639"/>
              <a:gd name="connsiteY32" fmla="*/ 370440 h 606758"/>
              <a:gd name="connsiteX33" fmla="*/ 329599 w 607639"/>
              <a:gd name="connsiteY33" fmla="*/ 370440 h 606758"/>
              <a:gd name="connsiteX34" fmla="*/ 339211 w 607639"/>
              <a:gd name="connsiteY34" fmla="*/ 380039 h 606758"/>
              <a:gd name="connsiteX35" fmla="*/ 329599 w 607639"/>
              <a:gd name="connsiteY35" fmla="*/ 389637 h 606758"/>
              <a:gd name="connsiteX36" fmla="*/ 143053 w 607639"/>
              <a:gd name="connsiteY36" fmla="*/ 389637 h 606758"/>
              <a:gd name="connsiteX37" fmla="*/ 164235 w 607639"/>
              <a:gd name="connsiteY37" fmla="*/ 573430 h 606758"/>
              <a:gd name="connsiteX38" fmla="*/ 180167 w 607639"/>
              <a:gd name="connsiteY38" fmla="*/ 587561 h 606758"/>
              <a:gd name="connsiteX39" fmla="*/ 294622 w 607639"/>
              <a:gd name="connsiteY39" fmla="*/ 587561 h 606758"/>
              <a:gd name="connsiteX40" fmla="*/ 296224 w 607639"/>
              <a:gd name="connsiteY40" fmla="*/ 575563 h 606758"/>
              <a:gd name="connsiteX41" fmla="*/ 313668 w 607639"/>
              <a:gd name="connsiteY41" fmla="*/ 534947 h 606758"/>
              <a:gd name="connsiteX42" fmla="*/ 369561 w 607639"/>
              <a:gd name="connsiteY42" fmla="*/ 498153 h 606758"/>
              <a:gd name="connsiteX43" fmla="*/ 413795 w 607639"/>
              <a:gd name="connsiteY43" fmla="*/ 498153 h 606758"/>
              <a:gd name="connsiteX44" fmla="*/ 439249 w 607639"/>
              <a:gd name="connsiteY44" fmla="*/ 278188 h 606758"/>
              <a:gd name="connsiteX45" fmla="*/ 438448 w 607639"/>
              <a:gd name="connsiteY45" fmla="*/ 275699 h 606758"/>
              <a:gd name="connsiteX46" fmla="*/ 436045 w 607639"/>
              <a:gd name="connsiteY46" fmla="*/ 274633 h 606758"/>
              <a:gd name="connsiteX47" fmla="*/ 410858 w 607639"/>
              <a:gd name="connsiteY47" fmla="*/ 274633 h 606758"/>
              <a:gd name="connsiteX48" fmla="*/ 410769 w 607639"/>
              <a:gd name="connsiteY48" fmla="*/ 274633 h 606758"/>
              <a:gd name="connsiteX49" fmla="*/ 331379 w 607639"/>
              <a:gd name="connsiteY49" fmla="*/ 274633 h 606758"/>
              <a:gd name="connsiteX50" fmla="*/ 331290 w 607639"/>
              <a:gd name="connsiteY50" fmla="*/ 274633 h 606758"/>
              <a:gd name="connsiteX51" fmla="*/ 142074 w 607639"/>
              <a:gd name="connsiteY51" fmla="*/ 274633 h 606758"/>
              <a:gd name="connsiteX52" fmla="*/ 141985 w 607639"/>
              <a:gd name="connsiteY52" fmla="*/ 274633 h 606758"/>
              <a:gd name="connsiteX53" fmla="*/ 369739 w 607639"/>
              <a:gd name="connsiteY53" fmla="*/ 197045 h 606758"/>
              <a:gd name="connsiteX54" fmla="*/ 369383 w 607639"/>
              <a:gd name="connsiteY54" fmla="*/ 197223 h 606758"/>
              <a:gd name="connsiteX55" fmla="*/ 354609 w 607639"/>
              <a:gd name="connsiteY55" fmla="*/ 215442 h 606758"/>
              <a:gd name="connsiteX56" fmla="*/ 343840 w 607639"/>
              <a:gd name="connsiteY56" fmla="*/ 255436 h 606758"/>
              <a:gd name="connsiteX57" fmla="*/ 403471 w 607639"/>
              <a:gd name="connsiteY57" fmla="*/ 255436 h 606758"/>
              <a:gd name="connsiteX58" fmla="*/ 410146 w 607639"/>
              <a:gd name="connsiteY58" fmla="*/ 230284 h 606758"/>
              <a:gd name="connsiteX59" fmla="*/ 406497 w 607639"/>
              <a:gd name="connsiteY59" fmla="*/ 207177 h 606758"/>
              <a:gd name="connsiteX60" fmla="*/ 406230 w 607639"/>
              <a:gd name="connsiteY60" fmla="*/ 206821 h 606758"/>
              <a:gd name="connsiteX61" fmla="*/ 387451 w 607639"/>
              <a:gd name="connsiteY61" fmla="*/ 203889 h 606758"/>
              <a:gd name="connsiteX62" fmla="*/ 386650 w 607639"/>
              <a:gd name="connsiteY62" fmla="*/ 203711 h 606758"/>
              <a:gd name="connsiteX63" fmla="*/ 369739 w 607639"/>
              <a:gd name="connsiteY63" fmla="*/ 197045 h 606758"/>
              <a:gd name="connsiteX64" fmla="*/ 449929 w 607639"/>
              <a:gd name="connsiteY64" fmla="*/ 53246 h 606758"/>
              <a:gd name="connsiteX65" fmla="*/ 450374 w 607639"/>
              <a:gd name="connsiteY65" fmla="*/ 82219 h 606758"/>
              <a:gd name="connsiteX66" fmla="*/ 443788 w 607639"/>
              <a:gd name="connsiteY66" fmla="*/ 129767 h 606758"/>
              <a:gd name="connsiteX67" fmla="*/ 418156 w 607639"/>
              <a:gd name="connsiteY67" fmla="*/ 187180 h 606758"/>
              <a:gd name="connsiteX68" fmla="*/ 443432 w 607639"/>
              <a:gd name="connsiteY68" fmla="*/ 178737 h 606758"/>
              <a:gd name="connsiteX69" fmla="*/ 474672 w 607639"/>
              <a:gd name="connsiteY69" fmla="*/ 138032 h 606758"/>
              <a:gd name="connsiteX70" fmla="*/ 470845 w 607639"/>
              <a:gd name="connsiteY70" fmla="*/ 96883 h 606758"/>
              <a:gd name="connsiteX71" fmla="*/ 430616 w 607639"/>
              <a:gd name="connsiteY71" fmla="*/ 43292 h 606758"/>
              <a:gd name="connsiteX72" fmla="*/ 410324 w 607639"/>
              <a:gd name="connsiteY72" fmla="*/ 76976 h 606758"/>
              <a:gd name="connsiteX73" fmla="*/ 394393 w 607639"/>
              <a:gd name="connsiteY73" fmla="*/ 116525 h 606758"/>
              <a:gd name="connsiteX74" fmla="*/ 392435 w 607639"/>
              <a:gd name="connsiteY74" fmla="*/ 185403 h 606758"/>
              <a:gd name="connsiteX75" fmla="*/ 425276 w 607639"/>
              <a:gd name="connsiteY75" fmla="*/ 124790 h 606758"/>
              <a:gd name="connsiteX76" fmla="*/ 431239 w 607639"/>
              <a:gd name="connsiteY76" fmla="*/ 82575 h 606758"/>
              <a:gd name="connsiteX77" fmla="*/ 408811 w 607639"/>
              <a:gd name="connsiteY77" fmla="*/ 42225 h 606758"/>
              <a:gd name="connsiteX78" fmla="*/ 368849 w 607639"/>
              <a:gd name="connsiteY78" fmla="*/ 69599 h 606758"/>
              <a:gd name="connsiteX79" fmla="*/ 344908 w 607639"/>
              <a:gd name="connsiteY79" fmla="*/ 103282 h 606758"/>
              <a:gd name="connsiteX80" fmla="*/ 351672 w 607639"/>
              <a:gd name="connsiteY80" fmla="*/ 154208 h 606758"/>
              <a:gd name="connsiteX81" fmla="*/ 369205 w 607639"/>
              <a:gd name="connsiteY81" fmla="*/ 174027 h 606758"/>
              <a:gd name="connsiteX82" fmla="*/ 368760 w 607639"/>
              <a:gd name="connsiteY82" fmla="*/ 168872 h 606758"/>
              <a:gd name="connsiteX83" fmla="*/ 375791 w 607639"/>
              <a:gd name="connsiteY83" fmla="*/ 111548 h 606758"/>
              <a:gd name="connsiteX84" fmla="*/ 393859 w 607639"/>
              <a:gd name="connsiteY84" fmla="*/ 67110 h 606758"/>
              <a:gd name="connsiteX85" fmla="*/ 160497 w 607639"/>
              <a:gd name="connsiteY85" fmla="*/ 25517 h 606758"/>
              <a:gd name="connsiteX86" fmla="*/ 130860 w 607639"/>
              <a:gd name="connsiteY86" fmla="*/ 33427 h 606758"/>
              <a:gd name="connsiteX87" fmla="*/ 164947 w 607639"/>
              <a:gd name="connsiteY87" fmla="*/ 160518 h 606758"/>
              <a:gd name="connsiteX88" fmla="*/ 183816 w 607639"/>
              <a:gd name="connsiteY88" fmla="*/ 171360 h 606758"/>
              <a:gd name="connsiteX89" fmla="*/ 194585 w 607639"/>
              <a:gd name="connsiteY89" fmla="*/ 152608 h 606758"/>
              <a:gd name="connsiteX90" fmla="*/ 182125 w 607639"/>
              <a:gd name="connsiteY90" fmla="*/ 19740 h 606758"/>
              <a:gd name="connsiteX91" fmla="*/ 179098 w 607639"/>
              <a:gd name="connsiteY91" fmla="*/ 20540 h 606758"/>
              <a:gd name="connsiteX92" fmla="*/ 213186 w 607639"/>
              <a:gd name="connsiteY92" fmla="*/ 147631 h 606758"/>
              <a:gd name="connsiteX93" fmla="*/ 188711 w 607639"/>
              <a:gd name="connsiteY93" fmla="*/ 189846 h 606758"/>
              <a:gd name="connsiteX94" fmla="*/ 179721 w 607639"/>
              <a:gd name="connsiteY94" fmla="*/ 191091 h 606758"/>
              <a:gd name="connsiteX95" fmla="*/ 162544 w 607639"/>
              <a:gd name="connsiteY95" fmla="*/ 186469 h 606758"/>
              <a:gd name="connsiteX96" fmla="*/ 146435 w 607639"/>
              <a:gd name="connsiteY96" fmla="*/ 165495 h 606758"/>
              <a:gd name="connsiteX97" fmla="*/ 112348 w 607639"/>
              <a:gd name="connsiteY97" fmla="*/ 38404 h 606758"/>
              <a:gd name="connsiteX98" fmla="*/ 107987 w 607639"/>
              <a:gd name="connsiteY98" fmla="*/ 39559 h 606758"/>
              <a:gd name="connsiteX99" fmla="*/ 96683 w 607639"/>
              <a:gd name="connsiteY99" fmla="*/ 59112 h 606758"/>
              <a:gd name="connsiteX100" fmla="*/ 149372 w 607639"/>
              <a:gd name="connsiteY100" fmla="*/ 255436 h 606758"/>
              <a:gd name="connsiteX101" fmla="*/ 261959 w 607639"/>
              <a:gd name="connsiteY101" fmla="*/ 255436 h 606758"/>
              <a:gd name="connsiteX102" fmla="*/ 201705 w 607639"/>
              <a:gd name="connsiteY102" fmla="*/ 31027 h 606758"/>
              <a:gd name="connsiteX103" fmla="*/ 194318 w 607639"/>
              <a:gd name="connsiteY103" fmla="*/ 21340 h 606758"/>
              <a:gd name="connsiteX104" fmla="*/ 182125 w 607639"/>
              <a:gd name="connsiteY104" fmla="*/ 19740 h 606758"/>
              <a:gd name="connsiteX105" fmla="*/ 438893 w 607639"/>
              <a:gd name="connsiteY105" fmla="*/ 10 h 606758"/>
              <a:gd name="connsiteX106" fmla="*/ 438982 w 607639"/>
              <a:gd name="connsiteY106" fmla="*/ 10 h 606758"/>
              <a:gd name="connsiteX107" fmla="*/ 440317 w 607639"/>
              <a:gd name="connsiteY107" fmla="*/ 99 h 606758"/>
              <a:gd name="connsiteX108" fmla="*/ 440673 w 607639"/>
              <a:gd name="connsiteY108" fmla="*/ 99 h 606758"/>
              <a:gd name="connsiteX109" fmla="*/ 442097 w 607639"/>
              <a:gd name="connsiteY109" fmla="*/ 365 h 606758"/>
              <a:gd name="connsiteX110" fmla="*/ 443432 w 607639"/>
              <a:gd name="connsiteY110" fmla="*/ 810 h 606758"/>
              <a:gd name="connsiteX111" fmla="*/ 443699 w 607639"/>
              <a:gd name="connsiteY111" fmla="*/ 988 h 606758"/>
              <a:gd name="connsiteX112" fmla="*/ 444945 w 607639"/>
              <a:gd name="connsiteY112" fmla="*/ 1610 h 606758"/>
              <a:gd name="connsiteX113" fmla="*/ 445034 w 607639"/>
              <a:gd name="connsiteY113" fmla="*/ 1699 h 606758"/>
              <a:gd name="connsiteX114" fmla="*/ 446013 w 607639"/>
              <a:gd name="connsiteY114" fmla="*/ 2498 h 606758"/>
              <a:gd name="connsiteX115" fmla="*/ 446280 w 607639"/>
              <a:gd name="connsiteY115" fmla="*/ 2676 h 606758"/>
              <a:gd name="connsiteX116" fmla="*/ 447170 w 607639"/>
              <a:gd name="connsiteY116" fmla="*/ 3743 h 606758"/>
              <a:gd name="connsiteX117" fmla="*/ 447882 w 607639"/>
              <a:gd name="connsiteY117" fmla="*/ 4809 h 606758"/>
              <a:gd name="connsiteX118" fmla="*/ 448060 w 607639"/>
              <a:gd name="connsiteY118" fmla="*/ 5165 h 606758"/>
              <a:gd name="connsiteX119" fmla="*/ 448238 w 607639"/>
              <a:gd name="connsiteY119" fmla="*/ 5431 h 606758"/>
              <a:gd name="connsiteX120" fmla="*/ 488200 w 607639"/>
              <a:gd name="connsiteY120" fmla="*/ 88618 h 606758"/>
              <a:gd name="connsiteX121" fmla="*/ 493184 w 607639"/>
              <a:gd name="connsiteY121" fmla="*/ 142921 h 606758"/>
              <a:gd name="connsiteX122" fmla="*/ 452955 w 607639"/>
              <a:gd name="connsiteY122" fmla="*/ 195268 h 606758"/>
              <a:gd name="connsiteX123" fmla="*/ 426967 w 607639"/>
              <a:gd name="connsiteY123" fmla="*/ 205222 h 606758"/>
              <a:gd name="connsiteX124" fmla="*/ 428747 w 607639"/>
              <a:gd name="connsiteY124" fmla="*/ 235261 h 606758"/>
              <a:gd name="connsiteX125" fmla="*/ 423318 w 607639"/>
              <a:gd name="connsiteY125" fmla="*/ 255436 h 606758"/>
              <a:gd name="connsiteX126" fmla="*/ 436045 w 607639"/>
              <a:gd name="connsiteY126" fmla="*/ 255436 h 606758"/>
              <a:gd name="connsiteX127" fmla="*/ 452777 w 607639"/>
              <a:gd name="connsiteY127" fmla="*/ 262990 h 606758"/>
              <a:gd name="connsiteX128" fmla="*/ 458295 w 607639"/>
              <a:gd name="connsiteY128" fmla="*/ 280410 h 606758"/>
              <a:gd name="connsiteX129" fmla="*/ 433108 w 607639"/>
              <a:gd name="connsiteY129" fmla="*/ 498153 h 606758"/>
              <a:gd name="connsiteX130" fmla="*/ 508225 w 607639"/>
              <a:gd name="connsiteY130" fmla="*/ 498153 h 606758"/>
              <a:gd name="connsiteX131" fmla="*/ 526915 w 607639"/>
              <a:gd name="connsiteY131" fmla="*/ 508196 h 606758"/>
              <a:gd name="connsiteX132" fmla="*/ 528873 w 607639"/>
              <a:gd name="connsiteY132" fmla="*/ 529348 h 606758"/>
              <a:gd name="connsiteX133" fmla="*/ 511429 w 607639"/>
              <a:gd name="connsiteY133" fmla="*/ 569964 h 606758"/>
              <a:gd name="connsiteX134" fmla="*/ 499859 w 607639"/>
              <a:gd name="connsiteY134" fmla="*/ 587561 h 606758"/>
              <a:gd name="connsiteX135" fmla="*/ 598027 w 607639"/>
              <a:gd name="connsiteY135" fmla="*/ 587561 h 606758"/>
              <a:gd name="connsiteX136" fmla="*/ 607639 w 607639"/>
              <a:gd name="connsiteY136" fmla="*/ 597160 h 606758"/>
              <a:gd name="connsiteX137" fmla="*/ 598027 w 607639"/>
              <a:gd name="connsiteY137" fmla="*/ 606758 h 606758"/>
              <a:gd name="connsiteX138" fmla="*/ 48000 w 607639"/>
              <a:gd name="connsiteY138" fmla="*/ 606758 h 606758"/>
              <a:gd name="connsiteX139" fmla="*/ 38388 w 607639"/>
              <a:gd name="connsiteY139" fmla="*/ 597160 h 606758"/>
              <a:gd name="connsiteX140" fmla="*/ 48000 w 607639"/>
              <a:gd name="connsiteY140" fmla="*/ 587561 h 606758"/>
              <a:gd name="connsiteX141" fmla="*/ 148838 w 607639"/>
              <a:gd name="connsiteY141" fmla="*/ 587561 h 606758"/>
              <a:gd name="connsiteX142" fmla="*/ 145189 w 607639"/>
              <a:gd name="connsiteY142" fmla="*/ 575652 h 606758"/>
              <a:gd name="connsiteX143" fmla="*/ 123740 w 607639"/>
              <a:gd name="connsiteY143" fmla="*/ 389548 h 606758"/>
              <a:gd name="connsiteX144" fmla="*/ 112170 w 607639"/>
              <a:gd name="connsiteY144" fmla="*/ 389548 h 606758"/>
              <a:gd name="connsiteX145" fmla="*/ 77014 w 607639"/>
              <a:gd name="connsiteY145" fmla="*/ 354442 h 606758"/>
              <a:gd name="connsiteX146" fmla="*/ 112170 w 607639"/>
              <a:gd name="connsiteY146" fmla="*/ 319337 h 606758"/>
              <a:gd name="connsiteX147" fmla="*/ 115552 w 607639"/>
              <a:gd name="connsiteY147" fmla="*/ 319337 h 606758"/>
              <a:gd name="connsiteX148" fmla="*/ 111102 w 607639"/>
              <a:gd name="connsiteY148" fmla="*/ 280410 h 606758"/>
              <a:gd name="connsiteX149" fmla="*/ 116620 w 607639"/>
              <a:gd name="connsiteY149" fmla="*/ 262990 h 606758"/>
              <a:gd name="connsiteX150" fmla="*/ 129614 w 607639"/>
              <a:gd name="connsiteY150" fmla="*/ 255791 h 606758"/>
              <a:gd name="connsiteX151" fmla="*/ 78171 w 607639"/>
              <a:gd name="connsiteY151" fmla="*/ 64089 h 606758"/>
              <a:gd name="connsiteX152" fmla="*/ 103092 w 607639"/>
              <a:gd name="connsiteY152" fmla="*/ 21073 h 606758"/>
              <a:gd name="connsiteX153" fmla="*/ 116620 w 607639"/>
              <a:gd name="connsiteY153" fmla="*/ 17429 h 606758"/>
              <a:gd name="connsiteX154" fmla="*/ 164858 w 607639"/>
              <a:gd name="connsiteY154" fmla="*/ 4543 h 606758"/>
              <a:gd name="connsiteX155" fmla="*/ 177229 w 607639"/>
              <a:gd name="connsiteY155" fmla="*/ 1254 h 606758"/>
              <a:gd name="connsiteX156" fmla="*/ 203841 w 607639"/>
              <a:gd name="connsiteY156" fmla="*/ 4720 h 606758"/>
              <a:gd name="connsiteX157" fmla="*/ 220306 w 607639"/>
              <a:gd name="connsiteY157" fmla="*/ 26050 h 606758"/>
              <a:gd name="connsiteX158" fmla="*/ 281806 w 607639"/>
              <a:gd name="connsiteY158" fmla="*/ 255436 h 606758"/>
              <a:gd name="connsiteX159" fmla="*/ 323992 w 607639"/>
              <a:gd name="connsiteY159" fmla="*/ 255436 h 606758"/>
              <a:gd name="connsiteX160" fmla="*/ 336007 w 607639"/>
              <a:gd name="connsiteY160" fmla="*/ 210465 h 606758"/>
              <a:gd name="connsiteX161" fmla="*/ 352651 w 607639"/>
              <a:gd name="connsiteY161" fmla="*/ 185314 h 606758"/>
              <a:gd name="connsiteX162" fmla="*/ 335028 w 607639"/>
              <a:gd name="connsiteY162" fmla="*/ 163717 h 606758"/>
              <a:gd name="connsiteX163" fmla="*/ 326395 w 607639"/>
              <a:gd name="connsiteY163" fmla="*/ 98305 h 606758"/>
              <a:gd name="connsiteX164" fmla="*/ 357991 w 607639"/>
              <a:gd name="connsiteY164" fmla="*/ 53779 h 606758"/>
              <a:gd name="connsiteX165" fmla="*/ 434176 w 607639"/>
              <a:gd name="connsiteY165" fmla="*/ 1699 h 606758"/>
              <a:gd name="connsiteX166" fmla="*/ 434532 w 607639"/>
              <a:gd name="connsiteY166" fmla="*/ 1521 h 606758"/>
              <a:gd name="connsiteX167" fmla="*/ 434799 w 607639"/>
              <a:gd name="connsiteY167" fmla="*/ 1343 h 606758"/>
              <a:gd name="connsiteX168" fmla="*/ 435956 w 607639"/>
              <a:gd name="connsiteY168" fmla="*/ 721 h 606758"/>
              <a:gd name="connsiteX169" fmla="*/ 436045 w 607639"/>
              <a:gd name="connsiteY169" fmla="*/ 721 h 606758"/>
              <a:gd name="connsiteX170" fmla="*/ 437291 w 607639"/>
              <a:gd name="connsiteY170" fmla="*/ 277 h 606758"/>
              <a:gd name="connsiteX171" fmla="*/ 437647 w 607639"/>
              <a:gd name="connsiteY171" fmla="*/ 277 h 606758"/>
              <a:gd name="connsiteX172" fmla="*/ 438893 w 607639"/>
              <a:gd name="connsiteY172" fmla="*/ 10 h 60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607639" h="606758">
                <a:moveTo>
                  <a:pt x="9609" y="587564"/>
                </a:moveTo>
                <a:lnTo>
                  <a:pt x="10855" y="587564"/>
                </a:lnTo>
                <a:cubicBezTo>
                  <a:pt x="16193" y="587564"/>
                  <a:pt x="20464" y="591830"/>
                  <a:pt x="20464" y="597161"/>
                </a:cubicBezTo>
                <a:cubicBezTo>
                  <a:pt x="20464" y="602404"/>
                  <a:pt x="16193" y="606758"/>
                  <a:pt x="10855" y="606758"/>
                </a:cubicBezTo>
                <a:lnTo>
                  <a:pt x="9609" y="606758"/>
                </a:lnTo>
                <a:cubicBezTo>
                  <a:pt x="4270" y="606758"/>
                  <a:pt x="0" y="602404"/>
                  <a:pt x="0" y="597161"/>
                </a:cubicBezTo>
                <a:cubicBezTo>
                  <a:pt x="0" y="591830"/>
                  <a:pt x="4270" y="587564"/>
                  <a:pt x="9609" y="587564"/>
                </a:cubicBezTo>
                <a:close/>
                <a:moveTo>
                  <a:pt x="369561" y="517350"/>
                </a:moveTo>
                <a:cubicBezTo>
                  <a:pt x="352918" y="517350"/>
                  <a:pt x="337876" y="527215"/>
                  <a:pt x="331290" y="542502"/>
                </a:cubicBezTo>
                <a:lnTo>
                  <a:pt x="313846" y="583118"/>
                </a:lnTo>
                <a:cubicBezTo>
                  <a:pt x="313312" y="584451"/>
                  <a:pt x="313757" y="585606"/>
                  <a:pt x="314113" y="586139"/>
                </a:cubicBezTo>
                <a:cubicBezTo>
                  <a:pt x="314469" y="586673"/>
                  <a:pt x="315359" y="587561"/>
                  <a:pt x="316783" y="587561"/>
                </a:cubicBezTo>
                <a:lnTo>
                  <a:pt x="455536" y="587561"/>
                </a:lnTo>
                <a:cubicBezTo>
                  <a:pt x="472180" y="587561"/>
                  <a:pt x="487221" y="577696"/>
                  <a:pt x="493807" y="562410"/>
                </a:cubicBezTo>
                <a:lnTo>
                  <a:pt x="511162" y="521794"/>
                </a:lnTo>
                <a:cubicBezTo>
                  <a:pt x="511785" y="520372"/>
                  <a:pt x="511251" y="519306"/>
                  <a:pt x="510895" y="518772"/>
                </a:cubicBezTo>
                <a:cubicBezTo>
                  <a:pt x="510539" y="518239"/>
                  <a:pt x="509738" y="517350"/>
                  <a:pt x="508225" y="517350"/>
                </a:cubicBezTo>
                <a:close/>
                <a:moveTo>
                  <a:pt x="366670" y="370434"/>
                </a:moveTo>
                <a:lnTo>
                  <a:pt x="367916" y="370434"/>
                </a:lnTo>
                <a:cubicBezTo>
                  <a:pt x="373255" y="370434"/>
                  <a:pt x="377525" y="374704"/>
                  <a:pt x="377525" y="380040"/>
                </a:cubicBezTo>
                <a:cubicBezTo>
                  <a:pt x="377525" y="385288"/>
                  <a:pt x="373255" y="389557"/>
                  <a:pt x="367916" y="389557"/>
                </a:cubicBezTo>
                <a:lnTo>
                  <a:pt x="366670" y="389557"/>
                </a:lnTo>
                <a:cubicBezTo>
                  <a:pt x="361332" y="389557"/>
                  <a:pt x="357061" y="385288"/>
                  <a:pt x="357061" y="380040"/>
                </a:cubicBezTo>
                <a:cubicBezTo>
                  <a:pt x="357061" y="374704"/>
                  <a:pt x="361332" y="370434"/>
                  <a:pt x="366670" y="370434"/>
                </a:cubicBezTo>
                <a:close/>
                <a:moveTo>
                  <a:pt x="112170" y="338534"/>
                </a:moveTo>
                <a:cubicBezTo>
                  <a:pt x="103359" y="338534"/>
                  <a:pt x="96149" y="345644"/>
                  <a:pt x="96149" y="354442"/>
                </a:cubicBezTo>
                <a:cubicBezTo>
                  <a:pt x="96149" y="363241"/>
                  <a:pt x="103359" y="370440"/>
                  <a:pt x="112170" y="370440"/>
                </a:cubicBezTo>
                <a:lnTo>
                  <a:pt x="121515" y="370440"/>
                </a:lnTo>
                <a:lnTo>
                  <a:pt x="117777" y="338534"/>
                </a:lnTo>
                <a:close/>
                <a:moveTo>
                  <a:pt x="133352" y="274633"/>
                </a:moveTo>
                <a:cubicBezTo>
                  <a:pt x="132106" y="274633"/>
                  <a:pt x="131305" y="275344"/>
                  <a:pt x="130949" y="275699"/>
                </a:cubicBezTo>
                <a:cubicBezTo>
                  <a:pt x="130593" y="276144"/>
                  <a:pt x="129970" y="276944"/>
                  <a:pt x="130148" y="278188"/>
                </a:cubicBezTo>
                <a:lnTo>
                  <a:pt x="140828" y="370440"/>
                </a:lnTo>
                <a:lnTo>
                  <a:pt x="329599" y="370440"/>
                </a:lnTo>
                <a:cubicBezTo>
                  <a:pt x="334939" y="370440"/>
                  <a:pt x="339211" y="374706"/>
                  <a:pt x="339211" y="380039"/>
                </a:cubicBezTo>
                <a:cubicBezTo>
                  <a:pt x="339211" y="385282"/>
                  <a:pt x="334939" y="389637"/>
                  <a:pt x="329599" y="389637"/>
                </a:cubicBezTo>
                <a:lnTo>
                  <a:pt x="143053" y="389637"/>
                </a:lnTo>
                <a:lnTo>
                  <a:pt x="164235" y="573430"/>
                </a:lnTo>
                <a:cubicBezTo>
                  <a:pt x="165214" y="581518"/>
                  <a:pt x="171978" y="587561"/>
                  <a:pt x="180167" y="587561"/>
                </a:cubicBezTo>
                <a:lnTo>
                  <a:pt x="294622" y="587561"/>
                </a:lnTo>
                <a:cubicBezTo>
                  <a:pt x="294088" y="583562"/>
                  <a:pt x="294622" y="579385"/>
                  <a:pt x="296224" y="575563"/>
                </a:cubicBezTo>
                <a:lnTo>
                  <a:pt x="313668" y="534947"/>
                </a:lnTo>
                <a:cubicBezTo>
                  <a:pt x="323280" y="512640"/>
                  <a:pt x="345175" y="498153"/>
                  <a:pt x="369561" y="498153"/>
                </a:cubicBezTo>
                <a:lnTo>
                  <a:pt x="413795" y="498153"/>
                </a:lnTo>
                <a:lnTo>
                  <a:pt x="439249" y="278188"/>
                </a:lnTo>
                <a:cubicBezTo>
                  <a:pt x="439338" y="276944"/>
                  <a:pt x="438804" y="276144"/>
                  <a:pt x="438448" y="275699"/>
                </a:cubicBezTo>
                <a:cubicBezTo>
                  <a:pt x="438092" y="275344"/>
                  <a:pt x="437291" y="274633"/>
                  <a:pt x="436045" y="274633"/>
                </a:cubicBezTo>
                <a:lnTo>
                  <a:pt x="410858" y="274633"/>
                </a:lnTo>
                <a:cubicBezTo>
                  <a:pt x="410858" y="274633"/>
                  <a:pt x="410769" y="274633"/>
                  <a:pt x="410769" y="274633"/>
                </a:cubicBezTo>
                <a:lnTo>
                  <a:pt x="331379" y="274633"/>
                </a:lnTo>
                <a:cubicBezTo>
                  <a:pt x="331290" y="274633"/>
                  <a:pt x="331290" y="274633"/>
                  <a:pt x="331290" y="274633"/>
                </a:cubicBezTo>
                <a:lnTo>
                  <a:pt x="142074" y="274633"/>
                </a:lnTo>
                <a:cubicBezTo>
                  <a:pt x="141985" y="274633"/>
                  <a:pt x="141985" y="274633"/>
                  <a:pt x="141985" y="274633"/>
                </a:cubicBezTo>
                <a:close/>
                <a:moveTo>
                  <a:pt x="369739" y="197045"/>
                </a:moveTo>
                <a:cubicBezTo>
                  <a:pt x="369650" y="197134"/>
                  <a:pt x="369561" y="197134"/>
                  <a:pt x="369383" y="197223"/>
                </a:cubicBezTo>
                <a:cubicBezTo>
                  <a:pt x="362085" y="200956"/>
                  <a:pt x="356656" y="207532"/>
                  <a:pt x="354609" y="215442"/>
                </a:cubicBezTo>
                <a:lnTo>
                  <a:pt x="343840" y="255436"/>
                </a:lnTo>
                <a:lnTo>
                  <a:pt x="403471" y="255436"/>
                </a:lnTo>
                <a:lnTo>
                  <a:pt x="410146" y="230284"/>
                </a:lnTo>
                <a:cubicBezTo>
                  <a:pt x="412282" y="222463"/>
                  <a:pt x="410947" y="214020"/>
                  <a:pt x="406497" y="207177"/>
                </a:cubicBezTo>
                <a:cubicBezTo>
                  <a:pt x="406408" y="206999"/>
                  <a:pt x="406319" y="206910"/>
                  <a:pt x="406230" y="206821"/>
                </a:cubicBezTo>
                <a:cubicBezTo>
                  <a:pt x="400000" y="206555"/>
                  <a:pt x="393681" y="205577"/>
                  <a:pt x="387451" y="203889"/>
                </a:cubicBezTo>
                <a:cubicBezTo>
                  <a:pt x="387184" y="203889"/>
                  <a:pt x="386917" y="203800"/>
                  <a:pt x="386650" y="203711"/>
                </a:cubicBezTo>
                <a:cubicBezTo>
                  <a:pt x="380775" y="202022"/>
                  <a:pt x="375079" y="199800"/>
                  <a:pt x="369739" y="197045"/>
                </a:cubicBezTo>
                <a:close/>
                <a:moveTo>
                  <a:pt x="449929" y="53246"/>
                </a:moveTo>
                <a:lnTo>
                  <a:pt x="450374" y="82219"/>
                </a:lnTo>
                <a:cubicBezTo>
                  <a:pt x="450641" y="96084"/>
                  <a:pt x="448327" y="112970"/>
                  <a:pt x="443788" y="129767"/>
                </a:cubicBezTo>
                <a:cubicBezTo>
                  <a:pt x="438003" y="151275"/>
                  <a:pt x="428925" y="172782"/>
                  <a:pt x="418156" y="187180"/>
                </a:cubicBezTo>
                <a:cubicBezTo>
                  <a:pt x="426967" y="186114"/>
                  <a:pt x="435511" y="183270"/>
                  <a:pt x="443432" y="178737"/>
                </a:cubicBezTo>
                <a:cubicBezTo>
                  <a:pt x="458918" y="169761"/>
                  <a:pt x="470044" y="155274"/>
                  <a:pt x="474672" y="138032"/>
                </a:cubicBezTo>
                <a:cubicBezTo>
                  <a:pt x="478321" y="124257"/>
                  <a:pt x="476986" y="109681"/>
                  <a:pt x="470845" y="96883"/>
                </a:cubicBezTo>
                <a:close/>
                <a:moveTo>
                  <a:pt x="430616" y="43292"/>
                </a:moveTo>
                <a:lnTo>
                  <a:pt x="410324" y="76976"/>
                </a:lnTo>
                <a:cubicBezTo>
                  <a:pt x="404094" y="87374"/>
                  <a:pt x="398398" y="101416"/>
                  <a:pt x="394393" y="116525"/>
                </a:cubicBezTo>
                <a:cubicBezTo>
                  <a:pt x="383356" y="157585"/>
                  <a:pt x="388519" y="182381"/>
                  <a:pt x="392435" y="185403"/>
                </a:cubicBezTo>
                <a:cubicBezTo>
                  <a:pt x="397330" y="184781"/>
                  <a:pt x="414240" y="165850"/>
                  <a:pt x="425276" y="124790"/>
                </a:cubicBezTo>
                <a:cubicBezTo>
                  <a:pt x="429281" y="109681"/>
                  <a:pt x="431417" y="94662"/>
                  <a:pt x="431239" y="82575"/>
                </a:cubicBezTo>
                <a:close/>
                <a:moveTo>
                  <a:pt x="408811" y="42225"/>
                </a:moveTo>
                <a:lnTo>
                  <a:pt x="368849" y="69599"/>
                </a:lnTo>
                <a:cubicBezTo>
                  <a:pt x="357101" y="77598"/>
                  <a:pt x="348646" y="89596"/>
                  <a:pt x="344908" y="103282"/>
                </a:cubicBezTo>
                <a:cubicBezTo>
                  <a:pt x="340279" y="120613"/>
                  <a:pt x="342683" y="138655"/>
                  <a:pt x="351672" y="154208"/>
                </a:cubicBezTo>
                <a:cubicBezTo>
                  <a:pt x="356211" y="162029"/>
                  <a:pt x="362174" y="168694"/>
                  <a:pt x="369205" y="174027"/>
                </a:cubicBezTo>
                <a:cubicBezTo>
                  <a:pt x="368938" y="172427"/>
                  <a:pt x="368849" y="170738"/>
                  <a:pt x="368760" y="168872"/>
                </a:cubicBezTo>
                <a:cubicBezTo>
                  <a:pt x="367781" y="152608"/>
                  <a:pt x="370273" y="132256"/>
                  <a:pt x="375791" y="111548"/>
                </a:cubicBezTo>
                <a:cubicBezTo>
                  <a:pt x="380330" y="94839"/>
                  <a:pt x="386739" y="79020"/>
                  <a:pt x="393859" y="67110"/>
                </a:cubicBezTo>
                <a:close/>
                <a:moveTo>
                  <a:pt x="160497" y="25517"/>
                </a:moveTo>
                <a:lnTo>
                  <a:pt x="130860" y="33427"/>
                </a:lnTo>
                <a:lnTo>
                  <a:pt x="164947" y="160518"/>
                </a:lnTo>
                <a:cubicBezTo>
                  <a:pt x="167172" y="168694"/>
                  <a:pt x="175627" y="173582"/>
                  <a:pt x="183816" y="171360"/>
                </a:cubicBezTo>
                <a:cubicBezTo>
                  <a:pt x="191915" y="169139"/>
                  <a:pt x="196810" y="160784"/>
                  <a:pt x="194585" y="152608"/>
                </a:cubicBezTo>
                <a:close/>
                <a:moveTo>
                  <a:pt x="182125" y="19740"/>
                </a:moveTo>
                <a:lnTo>
                  <a:pt x="179098" y="20540"/>
                </a:lnTo>
                <a:lnTo>
                  <a:pt x="213186" y="147631"/>
                </a:lnTo>
                <a:cubicBezTo>
                  <a:pt x="218081" y="166028"/>
                  <a:pt x="207134" y="184958"/>
                  <a:pt x="188711" y="189846"/>
                </a:cubicBezTo>
                <a:cubicBezTo>
                  <a:pt x="185774" y="190646"/>
                  <a:pt x="182748" y="191091"/>
                  <a:pt x="179721" y="191091"/>
                </a:cubicBezTo>
                <a:cubicBezTo>
                  <a:pt x="173758" y="191091"/>
                  <a:pt x="167884" y="189491"/>
                  <a:pt x="162544" y="186469"/>
                </a:cubicBezTo>
                <a:cubicBezTo>
                  <a:pt x="154534" y="181848"/>
                  <a:pt x="148838" y="174382"/>
                  <a:pt x="146435" y="165495"/>
                </a:cubicBezTo>
                <a:lnTo>
                  <a:pt x="112348" y="38404"/>
                </a:lnTo>
                <a:lnTo>
                  <a:pt x="107987" y="39559"/>
                </a:lnTo>
                <a:cubicBezTo>
                  <a:pt x="99532" y="41870"/>
                  <a:pt x="94458" y="50580"/>
                  <a:pt x="96683" y="59112"/>
                </a:cubicBezTo>
                <a:lnTo>
                  <a:pt x="149372" y="255436"/>
                </a:lnTo>
                <a:lnTo>
                  <a:pt x="261959" y="255436"/>
                </a:lnTo>
                <a:lnTo>
                  <a:pt x="201705" y="31027"/>
                </a:lnTo>
                <a:cubicBezTo>
                  <a:pt x="200637" y="26939"/>
                  <a:pt x="197967" y="23473"/>
                  <a:pt x="194318" y="21340"/>
                </a:cubicBezTo>
                <a:cubicBezTo>
                  <a:pt x="190580" y="19207"/>
                  <a:pt x="186308" y="18585"/>
                  <a:pt x="182125" y="19740"/>
                </a:cubicBezTo>
                <a:close/>
                <a:moveTo>
                  <a:pt x="438893" y="10"/>
                </a:moveTo>
                <a:cubicBezTo>
                  <a:pt x="438893" y="10"/>
                  <a:pt x="438982" y="10"/>
                  <a:pt x="438982" y="10"/>
                </a:cubicBezTo>
                <a:cubicBezTo>
                  <a:pt x="439427" y="10"/>
                  <a:pt x="439872" y="10"/>
                  <a:pt x="440317" y="99"/>
                </a:cubicBezTo>
                <a:cubicBezTo>
                  <a:pt x="440495" y="99"/>
                  <a:pt x="440584" y="99"/>
                  <a:pt x="440673" y="99"/>
                </a:cubicBezTo>
                <a:cubicBezTo>
                  <a:pt x="441207" y="188"/>
                  <a:pt x="441652" y="188"/>
                  <a:pt x="442097" y="365"/>
                </a:cubicBezTo>
                <a:cubicBezTo>
                  <a:pt x="442542" y="454"/>
                  <a:pt x="442987" y="632"/>
                  <a:pt x="443432" y="810"/>
                </a:cubicBezTo>
                <a:cubicBezTo>
                  <a:pt x="443521" y="899"/>
                  <a:pt x="443610" y="899"/>
                  <a:pt x="443699" y="988"/>
                </a:cubicBezTo>
                <a:cubicBezTo>
                  <a:pt x="444144" y="1165"/>
                  <a:pt x="444589" y="1343"/>
                  <a:pt x="444945" y="1610"/>
                </a:cubicBezTo>
                <a:cubicBezTo>
                  <a:pt x="444945" y="1610"/>
                  <a:pt x="444945" y="1699"/>
                  <a:pt x="445034" y="1699"/>
                </a:cubicBezTo>
                <a:cubicBezTo>
                  <a:pt x="445390" y="1876"/>
                  <a:pt x="445657" y="2143"/>
                  <a:pt x="446013" y="2498"/>
                </a:cubicBezTo>
                <a:cubicBezTo>
                  <a:pt x="446102" y="2587"/>
                  <a:pt x="446191" y="2587"/>
                  <a:pt x="446280" y="2676"/>
                </a:cubicBezTo>
                <a:cubicBezTo>
                  <a:pt x="446547" y="3032"/>
                  <a:pt x="446903" y="3387"/>
                  <a:pt x="447170" y="3743"/>
                </a:cubicBezTo>
                <a:cubicBezTo>
                  <a:pt x="447437" y="4098"/>
                  <a:pt x="447704" y="4454"/>
                  <a:pt x="447882" y="4809"/>
                </a:cubicBezTo>
                <a:cubicBezTo>
                  <a:pt x="447971" y="4898"/>
                  <a:pt x="448060" y="5076"/>
                  <a:pt x="448060" y="5165"/>
                </a:cubicBezTo>
                <a:cubicBezTo>
                  <a:pt x="448149" y="5254"/>
                  <a:pt x="448238" y="5342"/>
                  <a:pt x="448238" y="5431"/>
                </a:cubicBezTo>
                <a:lnTo>
                  <a:pt x="488200" y="88618"/>
                </a:lnTo>
                <a:cubicBezTo>
                  <a:pt x="496299" y="105504"/>
                  <a:pt x="498079" y="124790"/>
                  <a:pt x="493184" y="142921"/>
                </a:cubicBezTo>
                <a:cubicBezTo>
                  <a:pt x="487221" y="165228"/>
                  <a:pt x="472981" y="183803"/>
                  <a:pt x="452955" y="195268"/>
                </a:cubicBezTo>
                <a:cubicBezTo>
                  <a:pt x="444767" y="200067"/>
                  <a:pt x="435956" y="203355"/>
                  <a:pt x="426967" y="205222"/>
                </a:cubicBezTo>
                <a:cubicBezTo>
                  <a:pt x="430705" y="214731"/>
                  <a:pt x="431417" y="225219"/>
                  <a:pt x="428747" y="235261"/>
                </a:cubicBezTo>
                <a:lnTo>
                  <a:pt x="423318" y="255436"/>
                </a:lnTo>
                <a:lnTo>
                  <a:pt x="436045" y="255436"/>
                </a:lnTo>
                <a:cubicBezTo>
                  <a:pt x="442364" y="255436"/>
                  <a:pt x="448505" y="258191"/>
                  <a:pt x="452777" y="262990"/>
                </a:cubicBezTo>
                <a:cubicBezTo>
                  <a:pt x="456960" y="267701"/>
                  <a:pt x="459007" y="274100"/>
                  <a:pt x="458295" y="280410"/>
                </a:cubicBezTo>
                <a:lnTo>
                  <a:pt x="433108" y="498153"/>
                </a:lnTo>
                <a:lnTo>
                  <a:pt x="508225" y="498153"/>
                </a:lnTo>
                <a:cubicBezTo>
                  <a:pt x="515790" y="498153"/>
                  <a:pt x="522821" y="501886"/>
                  <a:pt x="526915" y="508196"/>
                </a:cubicBezTo>
                <a:cubicBezTo>
                  <a:pt x="531098" y="514506"/>
                  <a:pt x="531810" y="522416"/>
                  <a:pt x="528873" y="529348"/>
                </a:cubicBezTo>
                <a:lnTo>
                  <a:pt x="511429" y="569964"/>
                </a:lnTo>
                <a:cubicBezTo>
                  <a:pt x="508581" y="576541"/>
                  <a:pt x="504576" y="582495"/>
                  <a:pt x="499859" y="587561"/>
                </a:cubicBezTo>
                <a:lnTo>
                  <a:pt x="598027" y="587561"/>
                </a:lnTo>
                <a:cubicBezTo>
                  <a:pt x="603278" y="587561"/>
                  <a:pt x="607639" y="591827"/>
                  <a:pt x="607639" y="597160"/>
                </a:cubicBezTo>
                <a:cubicBezTo>
                  <a:pt x="607639" y="602403"/>
                  <a:pt x="603278" y="606758"/>
                  <a:pt x="598027" y="606758"/>
                </a:cubicBezTo>
                <a:lnTo>
                  <a:pt x="48000" y="606758"/>
                </a:lnTo>
                <a:cubicBezTo>
                  <a:pt x="42660" y="606758"/>
                  <a:pt x="38388" y="602403"/>
                  <a:pt x="38388" y="597160"/>
                </a:cubicBezTo>
                <a:cubicBezTo>
                  <a:pt x="38388" y="591827"/>
                  <a:pt x="42660" y="587561"/>
                  <a:pt x="48000" y="587561"/>
                </a:cubicBezTo>
                <a:lnTo>
                  <a:pt x="148838" y="587561"/>
                </a:lnTo>
                <a:cubicBezTo>
                  <a:pt x="146969" y="583917"/>
                  <a:pt x="145723" y="579918"/>
                  <a:pt x="145189" y="575652"/>
                </a:cubicBezTo>
                <a:lnTo>
                  <a:pt x="123740" y="389548"/>
                </a:lnTo>
                <a:lnTo>
                  <a:pt x="112170" y="389548"/>
                </a:lnTo>
                <a:cubicBezTo>
                  <a:pt x="92767" y="389548"/>
                  <a:pt x="77014" y="373818"/>
                  <a:pt x="77014" y="354442"/>
                </a:cubicBezTo>
                <a:cubicBezTo>
                  <a:pt x="77014" y="335068"/>
                  <a:pt x="92767" y="319337"/>
                  <a:pt x="112170" y="319337"/>
                </a:cubicBezTo>
                <a:lnTo>
                  <a:pt x="115552" y="319337"/>
                </a:lnTo>
                <a:lnTo>
                  <a:pt x="111102" y="280410"/>
                </a:lnTo>
                <a:cubicBezTo>
                  <a:pt x="110390" y="274100"/>
                  <a:pt x="112348" y="267701"/>
                  <a:pt x="116620" y="262990"/>
                </a:cubicBezTo>
                <a:cubicBezTo>
                  <a:pt x="120002" y="259169"/>
                  <a:pt x="124630" y="256680"/>
                  <a:pt x="129614" y="255791"/>
                </a:cubicBezTo>
                <a:lnTo>
                  <a:pt x="78171" y="64089"/>
                </a:lnTo>
                <a:cubicBezTo>
                  <a:pt x="73187" y="45336"/>
                  <a:pt x="84312" y="26050"/>
                  <a:pt x="103092" y="21073"/>
                </a:cubicBezTo>
                <a:lnTo>
                  <a:pt x="116620" y="17429"/>
                </a:lnTo>
                <a:lnTo>
                  <a:pt x="164858" y="4543"/>
                </a:lnTo>
                <a:lnTo>
                  <a:pt x="177229" y="1254"/>
                </a:lnTo>
                <a:cubicBezTo>
                  <a:pt x="186219" y="-1234"/>
                  <a:pt x="195742" y="10"/>
                  <a:pt x="203841" y="4720"/>
                </a:cubicBezTo>
                <a:cubicBezTo>
                  <a:pt x="212029" y="9431"/>
                  <a:pt x="217814" y="16985"/>
                  <a:pt x="220306" y="26050"/>
                </a:cubicBezTo>
                <a:lnTo>
                  <a:pt x="281806" y="255436"/>
                </a:lnTo>
                <a:lnTo>
                  <a:pt x="323992" y="255436"/>
                </a:lnTo>
                <a:lnTo>
                  <a:pt x="336007" y="210465"/>
                </a:lnTo>
                <a:cubicBezTo>
                  <a:pt x="338766" y="200423"/>
                  <a:pt x="344641" y="191624"/>
                  <a:pt x="352651" y="185314"/>
                </a:cubicBezTo>
                <a:cubicBezTo>
                  <a:pt x="345798" y="179181"/>
                  <a:pt x="339745" y="171983"/>
                  <a:pt x="335028" y="163717"/>
                </a:cubicBezTo>
                <a:cubicBezTo>
                  <a:pt x="323547" y="143809"/>
                  <a:pt x="320432" y="120524"/>
                  <a:pt x="326395" y="98305"/>
                </a:cubicBezTo>
                <a:cubicBezTo>
                  <a:pt x="331290" y="80175"/>
                  <a:pt x="342505" y="64355"/>
                  <a:pt x="357991" y="53779"/>
                </a:cubicBezTo>
                <a:lnTo>
                  <a:pt x="434176" y="1699"/>
                </a:lnTo>
                <a:cubicBezTo>
                  <a:pt x="434265" y="1610"/>
                  <a:pt x="434354" y="1610"/>
                  <a:pt x="434532" y="1521"/>
                </a:cubicBezTo>
                <a:cubicBezTo>
                  <a:pt x="434621" y="1432"/>
                  <a:pt x="434710" y="1343"/>
                  <a:pt x="434799" y="1343"/>
                </a:cubicBezTo>
                <a:cubicBezTo>
                  <a:pt x="435155" y="1076"/>
                  <a:pt x="435600" y="899"/>
                  <a:pt x="435956" y="721"/>
                </a:cubicBezTo>
                <a:cubicBezTo>
                  <a:pt x="436045" y="721"/>
                  <a:pt x="436045" y="721"/>
                  <a:pt x="436045" y="721"/>
                </a:cubicBezTo>
                <a:cubicBezTo>
                  <a:pt x="436401" y="543"/>
                  <a:pt x="436846" y="454"/>
                  <a:pt x="437291" y="277"/>
                </a:cubicBezTo>
                <a:cubicBezTo>
                  <a:pt x="437380" y="277"/>
                  <a:pt x="437558" y="277"/>
                  <a:pt x="437647" y="277"/>
                </a:cubicBezTo>
                <a:cubicBezTo>
                  <a:pt x="438092" y="188"/>
                  <a:pt x="438448" y="99"/>
                  <a:pt x="438893" y="10"/>
                </a:cubicBezTo>
                <a:close/>
              </a:path>
            </a:pathLst>
          </a:custGeom>
          <a:solidFill>
            <a:schemeClr val="accent1"/>
          </a:solidFill>
          <a:ln>
            <a:noFill/>
          </a:ln>
        </p:spPr>
      </p:sp>
      <p:sp>
        <p:nvSpPr>
          <p:cNvPr id="44" name="icon_3"/>
          <p:cNvSpPr>
            <a:spLocks noChangeAspect="1"/>
          </p:cNvSpPr>
          <p:nvPr>
            <p:custDataLst>
              <p:tags r:id="rId4"/>
            </p:custDataLst>
          </p:nvPr>
        </p:nvSpPr>
        <p:spPr bwMode="auto">
          <a:xfrm>
            <a:off x="2206541" y="3443995"/>
            <a:ext cx="406400" cy="347222"/>
          </a:xfrm>
          <a:custGeom>
            <a:avLst/>
            <a:gdLst>
              <a:gd name="connsiteX0" fmla="*/ 261962 w 601197"/>
              <a:gd name="connsiteY0" fmla="*/ 174262 h 513654"/>
              <a:gd name="connsiteX1" fmla="*/ 231578 w 601197"/>
              <a:gd name="connsiteY1" fmla="*/ 222807 h 513654"/>
              <a:gd name="connsiteX2" fmla="*/ 204991 w 601197"/>
              <a:gd name="connsiteY2" fmla="*/ 242528 h 513654"/>
              <a:gd name="connsiteX3" fmla="*/ 554415 w 601197"/>
              <a:gd name="connsiteY3" fmla="*/ 496630 h 513654"/>
              <a:gd name="connsiteX4" fmla="*/ 577963 w 601197"/>
              <a:gd name="connsiteY4" fmla="*/ 489803 h 513654"/>
              <a:gd name="connsiteX5" fmla="*/ 584040 w 601197"/>
              <a:gd name="connsiteY5" fmla="*/ 481460 h 513654"/>
              <a:gd name="connsiteX6" fmla="*/ 583281 w 601197"/>
              <a:gd name="connsiteY6" fmla="*/ 472358 h 513654"/>
              <a:gd name="connsiteX7" fmla="*/ 581761 w 601197"/>
              <a:gd name="connsiteY7" fmla="*/ 470840 h 513654"/>
              <a:gd name="connsiteX8" fmla="*/ 561252 w 601197"/>
              <a:gd name="connsiteY8" fmla="*/ 473875 h 513654"/>
              <a:gd name="connsiteX9" fmla="*/ 561252 w 601197"/>
              <a:gd name="connsiteY9" fmla="*/ 470082 h 513654"/>
              <a:gd name="connsiteX10" fmla="*/ 577963 w 601197"/>
              <a:gd name="connsiteY10" fmla="*/ 467048 h 513654"/>
              <a:gd name="connsiteX11" fmla="*/ 552136 w 601197"/>
              <a:gd name="connsiteY11" fmla="*/ 443534 h 513654"/>
              <a:gd name="connsiteX12" fmla="*/ 524030 w 601197"/>
              <a:gd name="connsiteY12" fmla="*/ 442776 h 513654"/>
              <a:gd name="connsiteX13" fmla="*/ 524030 w 601197"/>
              <a:gd name="connsiteY13" fmla="*/ 438983 h 513654"/>
              <a:gd name="connsiteX14" fmla="*/ 546819 w 601197"/>
              <a:gd name="connsiteY14" fmla="*/ 438983 h 513654"/>
              <a:gd name="connsiteX15" fmla="*/ 522511 w 601197"/>
              <a:gd name="connsiteY15" fmla="*/ 416986 h 513654"/>
              <a:gd name="connsiteX16" fmla="*/ 479973 w 601197"/>
              <a:gd name="connsiteY16" fmla="*/ 416228 h 513654"/>
              <a:gd name="connsiteX17" fmla="*/ 479973 w 601197"/>
              <a:gd name="connsiteY17" fmla="*/ 412435 h 513654"/>
              <a:gd name="connsiteX18" fmla="*/ 517194 w 601197"/>
              <a:gd name="connsiteY18" fmla="*/ 410918 h 513654"/>
              <a:gd name="connsiteX19" fmla="*/ 490607 w 601197"/>
              <a:gd name="connsiteY19" fmla="*/ 386646 h 513654"/>
              <a:gd name="connsiteX20" fmla="*/ 460222 w 601197"/>
              <a:gd name="connsiteY20" fmla="*/ 385887 h 513654"/>
              <a:gd name="connsiteX21" fmla="*/ 460222 w 601197"/>
              <a:gd name="connsiteY21" fmla="*/ 382095 h 513654"/>
              <a:gd name="connsiteX22" fmla="*/ 483771 w 601197"/>
              <a:gd name="connsiteY22" fmla="*/ 380577 h 513654"/>
              <a:gd name="connsiteX23" fmla="*/ 464780 w 601197"/>
              <a:gd name="connsiteY23" fmla="*/ 363132 h 513654"/>
              <a:gd name="connsiteX24" fmla="*/ 419203 w 601197"/>
              <a:gd name="connsiteY24" fmla="*/ 362373 h 513654"/>
              <a:gd name="connsiteX25" fmla="*/ 419203 w 601197"/>
              <a:gd name="connsiteY25" fmla="*/ 357822 h 513654"/>
              <a:gd name="connsiteX26" fmla="*/ 457184 w 601197"/>
              <a:gd name="connsiteY26" fmla="*/ 357064 h 513654"/>
              <a:gd name="connsiteX27" fmla="*/ 435155 w 601197"/>
              <a:gd name="connsiteY27" fmla="*/ 336584 h 513654"/>
              <a:gd name="connsiteX28" fmla="*/ 402492 w 601197"/>
              <a:gd name="connsiteY28" fmla="*/ 335825 h 513654"/>
              <a:gd name="connsiteX29" fmla="*/ 402492 w 601197"/>
              <a:gd name="connsiteY29" fmla="*/ 330516 h 513654"/>
              <a:gd name="connsiteX30" fmla="*/ 427559 w 601197"/>
              <a:gd name="connsiteY30" fmla="*/ 329757 h 513654"/>
              <a:gd name="connsiteX31" fmla="*/ 411607 w 601197"/>
              <a:gd name="connsiteY31" fmla="*/ 315345 h 513654"/>
              <a:gd name="connsiteX32" fmla="*/ 408569 w 601197"/>
              <a:gd name="connsiteY32" fmla="*/ 313070 h 513654"/>
              <a:gd name="connsiteX33" fmla="*/ 365270 w 601197"/>
              <a:gd name="connsiteY33" fmla="*/ 312311 h 513654"/>
              <a:gd name="connsiteX34" fmla="*/ 365270 w 601197"/>
              <a:gd name="connsiteY34" fmla="*/ 307002 h 513654"/>
              <a:gd name="connsiteX35" fmla="*/ 400972 w 601197"/>
              <a:gd name="connsiteY35" fmla="*/ 306243 h 513654"/>
              <a:gd name="connsiteX36" fmla="*/ 371347 w 601197"/>
              <a:gd name="connsiteY36" fmla="*/ 281212 h 513654"/>
              <a:gd name="connsiteX37" fmla="*/ 325011 w 601197"/>
              <a:gd name="connsiteY37" fmla="*/ 281212 h 513654"/>
              <a:gd name="connsiteX38" fmla="*/ 325011 w 601197"/>
              <a:gd name="connsiteY38" fmla="*/ 277420 h 513654"/>
              <a:gd name="connsiteX39" fmla="*/ 366030 w 601197"/>
              <a:gd name="connsiteY39" fmla="*/ 277420 h 513654"/>
              <a:gd name="connsiteX40" fmla="*/ 333366 w 601197"/>
              <a:gd name="connsiteY40" fmla="*/ 249355 h 513654"/>
              <a:gd name="connsiteX41" fmla="*/ 284751 w 601197"/>
              <a:gd name="connsiteY41" fmla="*/ 247838 h 513654"/>
              <a:gd name="connsiteX42" fmla="*/ 284751 w 601197"/>
              <a:gd name="connsiteY42" fmla="*/ 243287 h 513654"/>
              <a:gd name="connsiteX43" fmla="*/ 325770 w 601197"/>
              <a:gd name="connsiteY43" fmla="*/ 242528 h 513654"/>
              <a:gd name="connsiteX44" fmla="*/ 297664 w 601197"/>
              <a:gd name="connsiteY44" fmla="*/ 215980 h 513654"/>
              <a:gd name="connsiteX45" fmla="*/ 261203 w 601197"/>
              <a:gd name="connsiteY45" fmla="*/ 215222 h 513654"/>
              <a:gd name="connsiteX46" fmla="*/ 261203 w 601197"/>
              <a:gd name="connsiteY46" fmla="*/ 209154 h 513654"/>
              <a:gd name="connsiteX47" fmla="*/ 290068 w 601197"/>
              <a:gd name="connsiteY47" fmla="*/ 208395 h 513654"/>
              <a:gd name="connsiteX48" fmla="*/ 261962 w 601197"/>
              <a:gd name="connsiteY48" fmla="*/ 174262 h 513654"/>
              <a:gd name="connsiteX49" fmla="*/ 78857 w 601197"/>
              <a:gd name="connsiteY49" fmla="*/ 63903 h 513654"/>
              <a:gd name="connsiteX50" fmla="*/ 66806 w 601197"/>
              <a:gd name="connsiteY50" fmla="*/ 67317 h 513654"/>
              <a:gd name="connsiteX51" fmla="*/ 62251 w 601197"/>
              <a:gd name="connsiteY51" fmla="*/ 81733 h 513654"/>
              <a:gd name="connsiteX52" fmla="*/ 62251 w 601197"/>
              <a:gd name="connsiteY52" fmla="*/ 82492 h 513654"/>
              <a:gd name="connsiteX53" fmla="*/ 188265 w 601197"/>
              <a:gd name="connsiteY53" fmla="*/ 185679 h 513654"/>
              <a:gd name="connsiteX54" fmla="*/ 188265 w 601197"/>
              <a:gd name="connsiteY54" fmla="*/ 183403 h 513654"/>
              <a:gd name="connsiteX55" fmla="*/ 133609 w 601197"/>
              <a:gd name="connsiteY55" fmla="*/ 102977 h 513654"/>
              <a:gd name="connsiteX56" fmla="*/ 92616 w 601197"/>
              <a:gd name="connsiteY56" fmla="*/ 67317 h 513654"/>
              <a:gd name="connsiteX57" fmla="*/ 78857 w 601197"/>
              <a:gd name="connsiteY57" fmla="*/ 63903 h 513654"/>
              <a:gd name="connsiteX58" fmla="*/ 87302 w 601197"/>
              <a:gd name="connsiteY58" fmla="*/ 50625 h 513654"/>
              <a:gd name="connsiteX59" fmla="*/ 166251 w 601197"/>
              <a:gd name="connsiteY59" fmla="*/ 115117 h 513654"/>
              <a:gd name="connsiteX60" fmla="*/ 200411 w 601197"/>
              <a:gd name="connsiteY60" fmla="*/ 163676 h 513654"/>
              <a:gd name="connsiteX61" fmla="*/ 203447 w 601197"/>
              <a:gd name="connsiteY61" fmla="*/ 161399 h 513654"/>
              <a:gd name="connsiteX62" fmla="*/ 247476 w 601197"/>
              <a:gd name="connsiteY62" fmla="*/ 158365 h 513654"/>
              <a:gd name="connsiteX63" fmla="*/ 248236 w 601197"/>
              <a:gd name="connsiteY63" fmla="*/ 163676 h 513654"/>
              <a:gd name="connsiteX64" fmla="*/ 203447 w 601197"/>
              <a:gd name="connsiteY64" fmla="*/ 168228 h 513654"/>
              <a:gd name="connsiteX65" fmla="*/ 201929 w 601197"/>
              <a:gd name="connsiteY65" fmla="*/ 167469 h 513654"/>
              <a:gd name="connsiteX66" fmla="*/ 201929 w 601197"/>
              <a:gd name="connsiteY66" fmla="*/ 187196 h 513654"/>
              <a:gd name="connsiteX67" fmla="*/ 195856 w 601197"/>
              <a:gd name="connsiteY67" fmla="*/ 192507 h 513654"/>
              <a:gd name="connsiteX68" fmla="*/ 189783 w 601197"/>
              <a:gd name="connsiteY68" fmla="*/ 198577 h 513654"/>
              <a:gd name="connsiteX69" fmla="*/ 114631 w 601197"/>
              <a:gd name="connsiteY69" fmla="*/ 161399 h 513654"/>
              <a:gd name="connsiteX70" fmla="*/ 55419 w 601197"/>
              <a:gd name="connsiteY70" fmla="*/ 89320 h 513654"/>
              <a:gd name="connsiteX71" fmla="*/ 53901 w 601197"/>
              <a:gd name="connsiteY71" fmla="*/ 88562 h 513654"/>
              <a:gd name="connsiteX72" fmla="*/ 47828 w 601197"/>
              <a:gd name="connsiteY72" fmla="*/ 76422 h 513654"/>
              <a:gd name="connsiteX73" fmla="*/ 47828 w 601197"/>
              <a:gd name="connsiteY73" fmla="*/ 75663 h 513654"/>
              <a:gd name="connsiteX74" fmla="*/ 48587 w 601197"/>
              <a:gd name="connsiteY74" fmla="*/ 72628 h 513654"/>
              <a:gd name="connsiteX75" fmla="*/ 55419 w 601197"/>
              <a:gd name="connsiteY75" fmla="*/ 59730 h 513654"/>
              <a:gd name="connsiteX76" fmla="*/ 84266 w 601197"/>
              <a:gd name="connsiteY76" fmla="*/ 55936 h 513654"/>
              <a:gd name="connsiteX77" fmla="*/ 83507 w 601197"/>
              <a:gd name="connsiteY77" fmla="*/ 55178 h 513654"/>
              <a:gd name="connsiteX78" fmla="*/ 87302 w 601197"/>
              <a:gd name="connsiteY78" fmla="*/ 50625 h 513654"/>
              <a:gd name="connsiteX79" fmla="*/ 34875 w 601197"/>
              <a:gd name="connsiteY79" fmla="*/ 21749 h 513654"/>
              <a:gd name="connsiteX80" fmla="*/ 85730 w 601197"/>
              <a:gd name="connsiteY80" fmla="*/ 27876 h 513654"/>
              <a:gd name="connsiteX81" fmla="*/ 84971 w 601197"/>
              <a:gd name="connsiteY81" fmla="*/ 32471 h 513654"/>
              <a:gd name="connsiteX82" fmla="*/ 34116 w 601197"/>
              <a:gd name="connsiteY82" fmla="*/ 25579 h 513654"/>
              <a:gd name="connsiteX83" fmla="*/ 34875 w 601197"/>
              <a:gd name="connsiteY83" fmla="*/ 21749 h 513654"/>
              <a:gd name="connsiteX84" fmla="*/ 58955 w 601197"/>
              <a:gd name="connsiteY84" fmla="*/ 17060 h 513654"/>
              <a:gd name="connsiteX85" fmla="*/ 14327 w 601197"/>
              <a:gd name="connsiteY85" fmla="*/ 27111 h 513654"/>
              <a:gd name="connsiteX86" fmla="*/ 167770 w 601197"/>
              <a:gd name="connsiteY86" fmla="*/ 238736 h 513654"/>
              <a:gd name="connsiteX87" fmla="*/ 173847 w 601197"/>
              <a:gd name="connsiteY87" fmla="*/ 234943 h 513654"/>
              <a:gd name="connsiteX88" fmla="*/ 229299 w 601197"/>
              <a:gd name="connsiteY88" fmla="*/ 205361 h 513654"/>
              <a:gd name="connsiteX89" fmla="*/ 257405 w 601197"/>
              <a:gd name="connsiteY89" fmla="*/ 153782 h 513654"/>
              <a:gd name="connsiteX90" fmla="*/ 255885 w 601197"/>
              <a:gd name="connsiteY90" fmla="*/ 153024 h 513654"/>
              <a:gd name="connsiteX91" fmla="*/ 239933 w 601197"/>
              <a:gd name="connsiteY91" fmla="*/ 137095 h 513654"/>
              <a:gd name="connsiteX92" fmla="*/ 196635 w 601197"/>
              <a:gd name="connsiteY92" fmla="*/ 137095 h 513654"/>
              <a:gd name="connsiteX93" fmla="*/ 196635 w 601197"/>
              <a:gd name="connsiteY93" fmla="*/ 131785 h 513654"/>
              <a:gd name="connsiteX94" fmla="*/ 234616 w 601197"/>
              <a:gd name="connsiteY94" fmla="*/ 131785 h 513654"/>
              <a:gd name="connsiteX95" fmla="*/ 211068 w 601197"/>
              <a:gd name="connsiteY95" fmla="*/ 109788 h 513654"/>
              <a:gd name="connsiteX96" fmla="*/ 210308 w 601197"/>
              <a:gd name="connsiteY96" fmla="*/ 109788 h 513654"/>
              <a:gd name="connsiteX97" fmla="*/ 173847 w 601197"/>
              <a:gd name="connsiteY97" fmla="*/ 112064 h 513654"/>
              <a:gd name="connsiteX98" fmla="*/ 172328 w 601197"/>
              <a:gd name="connsiteY98" fmla="*/ 109030 h 513654"/>
              <a:gd name="connsiteX99" fmla="*/ 204991 w 601197"/>
              <a:gd name="connsiteY99" fmla="*/ 104479 h 513654"/>
              <a:gd name="connsiteX100" fmla="*/ 186760 w 601197"/>
              <a:gd name="connsiteY100" fmla="*/ 89309 h 513654"/>
              <a:gd name="connsiteX101" fmla="*/ 149539 w 601197"/>
              <a:gd name="connsiteY101" fmla="*/ 89309 h 513654"/>
              <a:gd name="connsiteX102" fmla="*/ 149539 w 601197"/>
              <a:gd name="connsiteY102" fmla="*/ 85516 h 513654"/>
              <a:gd name="connsiteX103" fmla="*/ 182203 w 601197"/>
              <a:gd name="connsiteY103" fmla="*/ 84758 h 513654"/>
              <a:gd name="connsiteX104" fmla="*/ 152577 w 601197"/>
              <a:gd name="connsiteY104" fmla="*/ 62761 h 513654"/>
              <a:gd name="connsiteX105" fmla="*/ 125991 w 601197"/>
              <a:gd name="connsiteY105" fmla="*/ 65795 h 513654"/>
              <a:gd name="connsiteX106" fmla="*/ 125231 w 601197"/>
              <a:gd name="connsiteY106" fmla="*/ 62002 h 513654"/>
              <a:gd name="connsiteX107" fmla="*/ 145741 w 601197"/>
              <a:gd name="connsiteY107" fmla="*/ 57451 h 513654"/>
              <a:gd name="connsiteX108" fmla="*/ 120674 w 601197"/>
              <a:gd name="connsiteY108" fmla="*/ 41522 h 513654"/>
              <a:gd name="connsiteX109" fmla="*/ 119914 w 601197"/>
              <a:gd name="connsiteY109" fmla="*/ 42281 h 513654"/>
              <a:gd name="connsiteX110" fmla="*/ 84972 w 601197"/>
              <a:gd name="connsiteY110" fmla="*/ 39247 h 513654"/>
              <a:gd name="connsiteX111" fmla="*/ 85731 w 601197"/>
              <a:gd name="connsiteY111" fmla="*/ 34696 h 513654"/>
              <a:gd name="connsiteX112" fmla="*/ 113837 w 601197"/>
              <a:gd name="connsiteY112" fmla="*/ 37730 h 513654"/>
              <a:gd name="connsiteX113" fmla="*/ 58955 w 601197"/>
              <a:gd name="connsiteY113" fmla="*/ 17060 h 513654"/>
              <a:gd name="connsiteX114" fmla="*/ 33509 w 601197"/>
              <a:gd name="connsiteY114" fmla="*/ 926 h 513654"/>
              <a:gd name="connsiteX115" fmla="*/ 264241 w 601197"/>
              <a:gd name="connsiteY115" fmla="*/ 144680 h 513654"/>
              <a:gd name="connsiteX116" fmla="*/ 264241 w 601197"/>
              <a:gd name="connsiteY116" fmla="*/ 151507 h 513654"/>
              <a:gd name="connsiteX117" fmla="*/ 265760 w 601197"/>
              <a:gd name="connsiteY117" fmla="*/ 154541 h 513654"/>
              <a:gd name="connsiteX118" fmla="*/ 264241 w 601197"/>
              <a:gd name="connsiteY118" fmla="*/ 165160 h 513654"/>
              <a:gd name="connsiteX119" fmla="*/ 423761 w 601197"/>
              <a:gd name="connsiteY119" fmla="*/ 303209 h 513654"/>
              <a:gd name="connsiteX120" fmla="*/ 593915 w 601197"/>
              <a:gd name="connsiteY120" fmla="*/ 463255 h 513654"/>
              <a:gd name="connsiteX121" fmla="*/ 595434 w 601197"/>
              <a:gd name="connsiteY121" fmla="*/ 467048 h 513654"/>
              <a:gd name="connsiteX122" fmla="*/ 593155 w 601197"/>
              <a:gd name="connsiteY122" fmla="*/ 500422 h 513654"/>
              <a:gd name="connsiteX123" fmla="*/ 562011 w 601197"/>
              <a:gd name="connsiteY123" fmla="*/ 510283 h 513654"/>
              <a:gd name="connsiteX124" fmla="*/ 553655 w 601197"/>
              <a:gd name="connsiteY124" fmla="*/ 512559 h 513654"/>
              <a:gd name="connsiteX125" fmla="*/ 197395 w 601197"/>
              <a:gd name="connsiteY125" fmla="*/ 245562 h 513654"/>
              <a:gd name="connsiteX126" fmla="*/ 173847 w 601197"/>
              <a:gd name="connsiteY126" fmla="*/ 245562 h 513654"/>
              <a:gd name="connsiteX127" fmla="*/ 170049 w 601197"/>
              <a:gd name="connsiteY127" fmla="*/ 247079 h 513654"/>
              <a:gd name="connsiteX128" fmla="*/ 41673 w 601197"/>
              <a:gd name="connsiteY128" fmla="*/ 139370 h 513654"/>
              <a:gd name="connsiteX129" fmla="*/ 2933 w 601197"/>
              <a:gd name="connsiteY129" fmla="*/ 28628 h 513654"/>
              <a:gd name="connsiteX130" fmla="*/ 7491 w 601197"/>
              <a:gd name="connsiteY130" fmla="*/ 18008 h 513654"/>
              <a:gd name="connsiteX131" fmla="*/ 9769 w 601197"/>
              <a:gd name="connsiteY131" fmla="*/ 15732 h 513654"/>
              <a:gd name="connsiteX132" fmla="*/ 33509 w 601197"/>
              <a:gd name="connsiteY132" fmla="*/ 926 h 513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601197" h="513654">
                <a:moveTo>
                  <a:pt x="261962" y="174262"/>
                </a:moveTo>
                <a:cubicBezTo>
                  <a:pt x="255885" y="192466"/>
                  <a:pt x="244491" y="209154"/>
                  <a:pt x="231578" y="222807"/>
                </a:cubicBezTo>
                <a:cubicBezTo>
                  <a:pt x="224741" y="229633"/>
                  <a:pt x="215626" y="237977"/>
                  <a:pt x="204991" y="242528"/>
                </a:cubicBezTo>
                <a:cubicBezTo>
                  <a:pt x="323491" y="323689"/>
                  <a:pt x="441992" y="407125"/>
                  <a:pt x="554415" y="496630"/>
                </a:cubicBezTo>
                <a:cubicBezTo>
                  <a:pt x="562771" y="495113"/>
                  <a:pt x="571886" y="494354"/>
                  <a:pt x="577963" y="489803"/>
                </a:cubicBezTo>
                <a:cubicBezTo>
                  <a:pt x="581002" y="488286"/>
                  <a:pt x="583281" y="485252"/>
                  <a:pt x="584040" y="481460"/>
                </a:cubicBezTo>
                <a:cubicBezTo>
                  <a:pt x="584800" y="478426"/>
                  <a:pt x="583281" y="475392"/>
                  <a:pt x="583281" y="472358"/>
                </a:cubicBezTo>
                <a:cubicBezTo>
                  <a:pt x="582521" y="472358"/>
                  <a:pt x="582521" y="471599"/>
                  <a:pt x="581761" y="470840"/>
                </a:cubicBezTo>
                <a:cubicBezTo>
                  <a:pt x="574925" y="472358"/>
                  <a:pt x="568088" y="473116"/>
                  <a:pt x="561252" y="473875"/>
                </a:cubicBezTo>
                <a:cubicBezTo>
                  <a:pt x="558973" y="473875"/>
                  <a:pt x="558973" y="470082"/>
                  <a:pt x="561252" y="470082"/>
                </a:cubicBezTo>
                <a:cubicBezTo>
                  <a:pt x="566569" y="469323"/>
                  <a:pt x="571886" y="468565"/>
                  <a:pt x="577963" y="467048"/>
                </a:cubicBezTo>
                <a:cubicBezTo>
                  <a:pt x="569607" y="459463"/>
                  <a:pt x="560492" y="451878"/>
                  <a:pt x="552136" y="443534"/>
                </a:cubicBezTo>
                <a:cubicBezTo>
                  <a:pt x="543021" y="443534"/>
                  <a:pt x="533146" y="443534"/>
                  <a:pt x="524030" y="442776"/>
                </a:cubicBezTo>
                <a:cubicBezTo>
                  <a:pt x="521751" y="442776"/>
                  <a:pt x="521751" y="438983"/>
                  <a:pt x="524030" y="438983"/>
                </a:cubicBezTo>
                <a:cubicBezTo>
                  <a:pt x="531627" y="438983"/>
                  <a:pt x="539223" y="438983"/>
                  <a:pt x="546819" y="438983"/>
                </a:cubicBezTo>
                <a:cubicBezTo>
                  <a:pt x="538463" y="431398"/>
                  <a:pt x="530867" y="423813"/>
                  <a:pt x="522511" y="416986"/>
                </a:cubicBezTo>
                <a:cubicBezTo>
                  <a:pt x="508838" y="417745"/>
                  <a:pt x="494405" y="416228"/>
                  <a:pt x="479973" y="416228"/>
                </a:cubicBezTo>
                <a:cubicBezTo>
                  <a:pt x="477694" y="416228"/>
                  <a:pt x="477694" y="412435"/>
                  <a:pt x="479973" y="412435"/>
                </a:cubicBezTo>
                <a:cubicBezTo>
                  <a:pt x="492126" y="411677"/>
                  <a:pt x="505040" y="410918"/>
                  <a:pt x="517194" y="410918"/>
                </a:cubicBezTo>
                <a:cubicBezTo>
                  <a:pt x="508078" y="403333"/>
                  <a:pt x="498963" y="394989"/>
                  <a:pt x="490607" y="386646"/>
                </a:cubicBezTo>
                <a:cubicBezTo>
                  <a:pt x="479973" y="387404"/>
                  <a:pt x="470097" y="386646"/>
                  <a:pt x="460222" y="385887"/>
                </a:cubicBezTo>
                <a:cubicBezTo>
                  <a:pt x="457184" y="385887"/>
                  <a:pt x="457184" y="382095"/>
                  <a:pt x="460222" y="382095"/>
                </a:cubicBezTo>
                <a:cubicBezTo>
                  <a:pt x="467819" y="381336"/>
                  <a:pt x="475415" y="381336"/>
                  <a:pt x="483771" y="380577"/>
                </a:cubicBezTo>
                <a:cubicBezTo>
                  <a:pt x="476934" y="375268"/>
                  <a:pt x="470857" y="369200"/>
                  <a:pt x="464780" y="363132"/>
                </a:cubicBezTo>
                <a:cubicBezTo>
                  <a:pt x="449588" y="363890"/>
                  <a:pt x="434395" y="363132"/>
                  <a:pt x="419203" y="362373"/>
                </a:cubicBezTo>
                <a:cubicBezTo>
                  <a:pt x="416165" y="362373"/>
                  <a:pt x="416165" y="357822"/>
                  <a:pt x="419203" y="357822"/>
                </a:cubicBezTo>
                <a:cubicBezTo>
                  <a:pt x="432117" y="357822"/>
                  <a:pt x="445030" y="357064"/>
                  <a:pt x="457184" y="357064"/>
                </a:cubicBezTo>
                <a:cubicBezTo>
                  <a:pt x="449588" y="350237"/>
                  <a:pt x="442751" y="343410"/>
                  <a:pt x="435155" y="336584"/>
                </a:cubicBezTo>
                <a:cubicBezTo>
                  <a:pt x="424520" y="337342"/>
                  <a:pt x="413126" y="335825"/>
                  <a:pt x="402492" y="335825"/>
                </a:cubicBezTo>
                <a:cubicBezTo>
                  <a:pt x="399453" y="335825"/>
                  <a:pt x="399453" y="330516"/>
                  <a:pt x="402492" y="330516"/>
                </a:cubicBezTo>
                <a:cubicBezTo>
                  <a:pt x="410847" y="330516"/>
                  <a:pt x="419203" y="329757"/>
                  <a:pt x="427559" y="329757"/>
                </a:cubicBezTo>
                <a:cubicBezTo>
                  <a:pt x="422242" y="325206"/>
                  <a:pt x="416924" y="320655"/>
                  <a:pt x="411607" y="315345"/>
                </a:cubicBezTo>
                <a:cubicBezTo>
                  <a:pt x="410847" y="314587"/>
                  <a:pt x="409328" y="313828"/>
                  <a:pt x="408569" y="313070"/>
                </a:cubicBezTo>
                <a:cubicBezTo>
                  <a:pt x="394136" y="313828"/>
                  <a:pt x="379703" y="312311"/>
                  <a:pt x="365270" y="312311"/>
                </a:cubicBezTo>
                <a:cubicBezTo>
                  <a:pt x="362232" y="312311"/>
                  <a:pt x="362232" y="307002"/>
                  <a:pt x="365270" y="307002"/>
                </a:cubicBezTo>
                <a:cubicBezTo>
                  <a:pt x="377424" y="307002"/>
                  <a:pt x="388818" y="306243"/>
                  <a:pt x="400972" y="306243"/>
                </a:cubicBezTo>
                <a:cubicBezTo>
                  <a:pt x="391097" y="297900"/>
                  <a:pt x="381222" y="289556"/>
                  <a:pt x="371347" y="281212"/>
                </a:cubicBezTo>
                <a:cubicBezTo>
                  <a:pt x="356155" y="281971"/>
                  <a:pt x="340203" y="281212"/>
                  <a:pt x="325011" y="281212"/>
                </a:cubicBezTo>
                <a:cubicBezTo>
                  <a:pt x="322732" y="281212"/>
                  <a:pt x="322732" y="278178"/>
                  <a:pt x="325011" y="277420"/>
                </a:cubicBezTo>
                <a:cubicBezTo>
                  <a:pt x="338684" y="277420"/>
                  <a:pt x="352357" y="276661"/>
                  <a:pt x="366030" y="277420"/>
                </a:cubicBezTo>
                <a:cubicBezTo>
                  <a:pt x="355395" y="267559"/>
                  <a:pt x="344001" y="258457"/>
                  <a:pt x="333366" y="249355"/>
                </a:cubicBezTo>
                <a:cubicBezTo>
                  <a:pt x="316655" y="249355"/>
                  <a:pt x="300703" y="248596"/>
                  <a:pt x="284751" y="247838"/>
                </a:cubicBezTo>
                <a:cubicBezTo>
                  <a:pt x="280953" y="247838"/>
                  <a:pt x="280953" y="243287"/>
                  <a:pt x="284751" y="243287"/>
                </a:cubicBezTo>
                <a:cubicBezTo>
                  <a:pt x="297664" y="243287"/>
                  <a:pt x="312097" y="241770"/>
                  <a:pt x="325770" y="242528"/>
                </a:cubicBezTo>
                <a:cubicBezTo>
                  <a:pt x="315895" y="233426"/>
                  <a:pt x="306780" y="225082"/>
                  <a:pt x="297664" y="215980"/>
                </a:cubicBezTo>
                <a:cubicBezTo>
                  <a:pt x="285511" y="215980"/>
                  <a:pt x="272597" y="215222"/>
                  <a:pt x="261203" y="215222"/>
                </a:cubicBezTo>
                <a:cubicBezTo>
                  <a:pt x="257405" y="215222"/>
                  <a:pt x="257405" y="209154"/>
                  <a:pt x="261203" y="209154"/>
                </a:cubicBezTo>
                <a:cubicBezTo>
                  <a:pt x="270318" y="209154"/>
                  <a:pt x="280193" y="208395"/>
                  <a:pt x="290068" y="208395"/>
                </a:cubicBezTo>
                <a:cubicBezTo>
                  <a:pt x="280193" y="197017"/>
                  <a:pt x="270318" y="185640"/>
                  <a:pt x="261962" y="174262"/>
                </a:cubicBezTo>
                <a:close/>
                <a:moveTo>
                  <a:pt x="78857" y="63903"/>
                </a:moveTo>
                <a:cubicBezTo>
                  <a:pt x="74208" y="63524"/>
                  <a:pt x="69843" y="64282"/>
                  <a:pt x="66806" y="67317"/>
                </a:cubicBezTo>
                <a:cubicBezTo>
                  <a:pt x="63010" y="70352"/>
                  <a:pt x="59215" y="77181"/>
                  <a:pt x="62251" y="81733"/>
                </a:cubicBezTo>
                <a:cubicBezTo>
                  <a:pt x="62251" y="81733"/>
                  <a:pt x="62251" y="82492"/>
                  <a:pt x="62251" y="82492"/>
                </a:cubicBezTo>
                <a:cubicBezTo>
                  <a:pt x="98689" y="122704"/>
                  <a:pt x="133609" y="172022"/>
                  <a:pt x="188265" y="185679"/>
                </a:cubicBezTo>
                <a:cubicBezTo>
                  <a:pt x="188265" y="184920"/>
                  <a:pt x="187506" y="184161"/>
                  <a:pt x="188265" y="183403"/>
                </a:cubicBezTo>
                <a:cubicBezTo>
                  <a:pt x="193579" y="153053"/>
                  <a:pt x="153346" y="121187"/>
                  <a:pt x="133609" y="102977"/>
                </a:cubicBezTo>
                <a:cubicBezTo>
                  <a:pt x="121463" y="90838"/>
                  <a:pt x="104003" y="80216"/>
                  <a:pt x="92616" y="67317"/>
                </a:cubicBezTo>
                <a:cubicBezTo>
                  <a:pt x="88441" y="65800"/>
                  <a:pt x="83507" y="64282"/>
                  <a:pt x="78857" y="63903"/>
                </a:cubicBezTo>
                <a:close/>
                <a:moveTo>
                  <a:pt x="87302" y="50625"/>
                </a:moveTo>
                <a:cubicBezTo>
                  <a:pt x="117667" y="57454"/>
                  <a:pt x="146514" y="93114"/>
                  <a:pt x="166251" y="115117"/>
                </a:cubicBezTo>
                <a:cubicBezTo>
                  <a:pt x="179915" y="129533"/>
                  <a:pt x="195097" y="145466"/>
                  <a:pt x="200411" y="163676"/>
                </a:cubicBezTo>
                <a:cubicBezTo>
                  <a:pt x="201170" y="162917"/>
                  <a:pt x="201929" y="162158"/>
                  <a:pt x="203447" y="161399"/>
                </a:cubicBezTo>
                <a:cubicBezTo>
                  <a:pt x="217871" y="159882"/>
                  <a:pt x="233053" y="157606"/>
                  <a:pt x="247476" y="158365"/>
                </a:cubicBezTo>
                <a:cubicBezTo>
                  <a:pt x="250513" y="158365"/>
                  <a:pt x="251272" y="162917"/>
                  <a:pt x="248236" y="163676"/>
                </a:cubicBezTo>
                <a:cubicBezTo>
                  <a:pt x="233812" y="166711"/>
                  <a:pt x="218630" y="167469"/>
                  <a:pt x="203447" y="168228"/>
                </a:cubicBezTo>
                <a:cubicBezTo>
                  <a:pt x="202688" y="168228"/>
                  <a:pt x="201929" y="168228"/>
                  <a:pt x="201929" y="167469"/>
                </a:cubicBezTo>
                <a:cubicBezTo>
                  <a:pt x="202688" y="173539"/>
                  <a:pt x="203447" y="180368"/>
                  <a:pt x="201929" y="187196"/>
                </a:cubicBezTo>
                <a:cubicBezTo>
                  <a:pt x="201170" y="190990"/>
                  <a:pt x="198134" y="192507"/>
                  <a:pt x="195856" y="192507"/>
                </a:cubicBezTo>
                <a:cubicBezTo>
                  <a:pt x="195097" y="195542"/>
                  <a:pt x="192820" y="197818"/>
                  <a:pt x="189783" y="198577"/>
                </a:cubicBezTo>
                <a:cubicBezTo>
                  <a:pt x="160178" y="200853"/>
                  <a:pt x="135127" y="180368"/>
                  <a:pt x="114631" y="161399"/>
                </a:cubicBezTo>
                <a:cubicBezTo>
                  <a:pt x="92616" y="140155"/>
                  <a:pt x="71361" y="115876"/>
                  <a:pt x="55419" y="89320"/>
                </a:cubicBezTo>
                <a:cubicBezTo>
                  <a:pt x="54660" y="89320"/>
                  <a:pt x="53901" y="89320"/>
                  <a:pt x="53901" y="88562"/>
                </a:cubicBezTo>
                <a:cubicBezTo>
                  <a:pt x="50105" y="84768"/>
                  <a:pt x="47828" y="80974"/>
                  <a:pt x="47828" y="76422"/>
                </a:cubicBezTo>
                <a:cubicBezTo>
                  <a:pt x="47828" y="76422"/>
                  <a:pt x="47828" y="76422"/>
                  <a:pt x="47828" y="75663"/>
                </a:cubicBezTo>
                <a:cubicBezTo>
                  <a:pt x="47069" y="74905"/>
                  <a:pt x="47828" y="73387"/>
                  <a:pt x="48587" y="72628"/>
                </a:cubicBezTo>
                <a:cubicBezTo>
                  <a:pt x="49346" y="68076"/>
                  <a:pt x="51624" y="63524"/>
                  <a:pt x="55419" y="59730"/>
                </a:cubicBezTo>
                <a:cubicBezTo>
                  <a:pt x="63770" y="53660"/>
                  <a:pt x="74397" y="53660"/>
                  <a:pt x="84266" y="55936"/>
                </a:cubicBezTo>
                <a:cubicBezTo>
                  <a:pt x="84266" y="55936"/>
                  <a:pt x="84266" y="55936"/>
                  <a:pt x="83507" y="55178"/>
                </a:cubicBezTo>
                <a:cubicBezTo>
                  <a:pt x="82748" y="52901"/>
                  <a:pt x="85025" y="50625"/>
                  <a:pt x="87302" y="50625"/>
                </a:cubicBezTo>
                <a:close/>
                <a:moveTo>
                  <a:pt x="34875" y="21749"/>
                </a:moveTo>
                <a:cubicBezTo>
                  <a:pt x="51574" y="23281"/>
                  <a:pt x="69031" y="24813"/>
                  <a:pt x="85730" y="27876"/>
                </a:cubicBezTo>
                <a:cubicBezTo>
                  <a:pt x="88007" y="28642"/>
                  <a:pt x="88007" y="32471"/>
                  <a:pt x="84971" y="32471"/>
                </a:cubicBezTo>
                <a:cubicBezTo>
                  <a:pt x="68272" y="30940"/>
                  <a:pt x="50815" y="27876"/>
                  <a:pt x="34116" y="25579"/>
                </a:cubicBezTo>
                <a:cubicBezTo>
                  <a:pt x="31839" y="25579"/>
                  <a:pt x="32598" y="21749"/>
                  <a:pt x="34875" y="21749"/>
                </a:cubicBezTo>
                <a:close/>
                <a:moveTo>
                  <a:pt x="58955" y="17060"/>
                </a:moveTo>
                <a:cubicBezTo>
                  <a:pt x="41863" y="14595"/>
                  <a:pt x="26481" y="17250"/>
                  <a:pt x="14327" y="27111"/>
                </a:cubicBezTo>
                <a:cubicBezTo>
                  <a:pt x="-6942" y="112822"/>
                  <a:pt x="107000" y="192466"/>
                  <a:pt x="167770" y="238736"/>
                </a:cubicBezTo>
                <a:cubicBezTo>
                  <a:pt x="168529" y="236460"/>
                  <a:pt x="170808" y="234185"/>
                  <a:pt x="173847" y="234943"/>
                </a:cubicBezTo>
                <a:cubicBezTo>
                  <a:pt x="193597" y="241011"/>
                  <a:pt x="217145" y="218256"/>
                  <a:pt x="229299" y="205361"/>
                </a:cubicBezTo>
                <a:cubicBezTo>
                  <a:pt x="243732" y="190191"/>
                  <a:pt x="249809" y="172745"/>
                  <a:pt x="257405" y="153782"/>
                </a:cubicBezTo>
                <a:cubicBezTo>
                  <a:pt x="256645" y="153782"/>
                  <a:pt x="255885" y="153024"/>
                  <a:pt x="255885" y="153024"/>
                </a:cubicBezTo>
                <a:cubicBezTo>
                  <a:pt x="251328" y="148473"/>
                  <a:pt x="246010" y="143163"/>
                  <a:pt x="239933" y="137095"/>
                </a:cubicBezTo>
                <a:cubicBezTo>
                  <a:pt x="225501" y="137853"/>
                  <a:pt x="211068" y="137095"/>
                  <a:pt x="196635" y="137095"/>
                </a:cubicBezTo>
                <a:cubicBezTo>
                  <a:pt x="193597" y="137095"/>
                  <a:pt x="193597" y="131785"/>
                  <a:pt x="196635" y="131785"/>
                </a:cubicBezTo>
                <a:cubicBezTo>
                  <a:pt x="209549" y="131785"/>
                  <a:pt x="221703" y="131027"/>
                  <a:pt x="234616" y="131785"/>
                </a:cubicBezTo>
                <a:cubicBezTo>
                  <a:pt x="227020" y="124959"/>
                  <a:pt x="219424" y="117374"/>
                  <a:pt x="211068" y="109788"/>
                </a:cubicBezTo>
                <a:cubicBezTo>
                  <a:pt x="210308" y="109788"/>
                  <a:pt x="210308" y="109788"/>
                  <a:pt x="210308" y="109788"/>
                </a:cubicBezTo>
                <a:cubicBezTo>
                  <a:pt x="197395" y="109788"/>
                  <a:pt x="186001" y="109030"/>
                  <a:pt x="173847" y="112064"/>
                </a:cubicBezTo>
                <a:cubicBezTo>
                  <a:pt x="170808" y="112822"/>
                  <a:pt x="170049" y="109788"/>
                  <a:pt x="172328" y="109030"/>
                </a:cubicBezTo>
                <a:cubicBezTo>
                  <a:pt x="182962" y="105237"/>
                  <a:pt x="194356" y="103720"/>
                  <a:pt x="204991" y="104479"/>
                </a:cubicBezTo>
                <a:cubicBezTo>
                  <a:pt x="198914" y="99169"/>
                  <a:pt x="192837" y="94618"/>
                  <a:pt x="186760" y="89309"/>
                </a:cubicBezTo>
                <a:cubicBezTo>
                  <a:pt x="174606" y="90067"/>
                  <a:pt x="161693" y="89309"/>
                  <a:pt x="149539" y="89309"/>
                </a:cubicBezTo>
                <a:cubicBezTo>
                  <a:pt x="147260" y="89309"/>
                  <a:pt x="147260" y="85516"/>
                  <a:pt x="149539" y="85516"/>
                </a:cubicBezTo>
                <a:cubicBezTo>
                  <a:pt x="160174" y="85516"/>
                  <a:pt x="170808" y="84758"/>
                  <a:pt x="182203" y="84758"/>
                </a:cubicBezTo>
                <a:cubicBezTo>
                  <a:pt x="172328" y="77172"/>
                  <a:pt x="163212" y="69587"/>
                  <a:pt x="152577" y="62761"/>
                </a:cubicBezTo>
                <a:cubicBezTo>
                  <a:pt x="144222" y="62761"/>
                  <a:pt x="135106" y="62761"/>
                  <a:pt x="125991" y="65795"/>
                </a:cubicBezTo>
                <a:cubicBezTo>
                  <a:pt x="123712" y="66553"/>
                  <a:pt x="122952" y="62761"/>
                  <a:pt x="125231" y="62002"/>
                </a:cubicBezTo>
                <a:cubicBezTo>
                  <a:pt x="132068" y="59727"/>
                  <a:pt x="138904" y="58210"/>
                  <a:pt x="145741" y="57451"/>
                </a:cubicBezTo>
                <a:cubicBezTo>
                  <a:pt x="137385" y="52141"/>
                  <a:pt x="129029" y="46073"/>
                  <a:pt x="120674" y="41522"/>
                </a:cubicBezTo>
                <a:cubicBezTo>
                  <a:pt x="119914" y="41522"/>
                  <a:pt x="119914" y="42281"/>
                  <a:pt x="119914" y="42281"/>
                </a:cubicBezTo>
                <a:cubicBezTo>
                  <a:pt x="108520" y="45315"/>
                  <a:pt x="95606" y="42281"/>
                  <a:pt x="84972" y="39247"/>
                </a:cubicBezTo>
                <a:cubicBezTo>
                  <a:pt x="81933" y="37730"/>
                  <a:pt x="83452" y="33937"/>
                  <a:pt x="85731" y="34696"/>
                </a:cubicBezTo>
                <a:cubicBezTo>
                  <a:pt x="95606" y="37730"/>
                  <a:pt x="103962" y="37730"/>
                  <a:pt x="113837" y="37730"/>
                </a:cubicBezTo>
                <a:cubicBezTo>
                  <a:pt x="94847" y="27111"/>
                  <a:pt x="76046" y="19525"/>
                  <a:pt x="58955" y="17060"/>
                </a:cubicBezTo>
                <a:close/>
                <a:moveTo>
                  <a:pt x="33509" y="926"/>
                </a:moveTo>
                <a:cubicBezTo>
                  <a:pt x="100484" y="-12036"/>
                  <a:pt x="239648" y="114813"/>
                  <a:pt x="264241" y="144680"/>
                </a:cubicBezTo>
                <a:cubicBezTo>
                  <a:pt x="265760" y="146956"/>
                  <a:pt x="265760" y="149231"/>
                  <a:pt x="264241" y="151507"/>
                </a:cubicBezTo>
                <a:cubicBezTo>
                  <a:pt x="265760" y="152265"/>
                  <a:pt x="265760" y="153024"/>
                  <a:pt x="265760" y="154541"/>
                </a:cubicBezTo>
                <a:cubicBezTo>
                  <a:pt x="265760" y="158333"/>
                  <a:pt x="265001" y="161367"/>
                  <a:pt x="264241" y="165160"/>
                </a:cubicBezTo>
                <a:cubicBezTo>
                  <a:pt x="323491" y="197776"/>
                  <a:pt x="375145" y="256940"/>
                  <a:pt x="423761" y="303209"/>
                </a:cubicBezTo>
                <a:cubicBezTo>
                  <a:pt x="480732" y="356305"/>
                  <a:pt x="536944" y="409401"/>
                  <a:pt x="593915" y="463255"/>
                </a:cubicBezTo>
                <a:cubicBezTo>
                  <a:pt x="595434" y="464014"/>
                  <a:pt x="595434" y="465531"/>
                  <a:pt x="595434" y="467048"/>
                </a:cubicBezTo>
                <a:cubicBezTo>
                  <a:pt x="606069" y="474633"/>
                  <a:pt x="599992" y="492079"/>
                  <a:pt x="593155" y="500422"/>
                </a:cubicBezTo>
                <a:cubicBezTo>
                  <a:pt x="584800" y="509525"/>
                  <a:pt x="573405" y="511042"/>
                  <a:pt x="562011" y="510283"/>
                </a:cubicBezTo>
                <a:cubicBezTo>
                  <a:pt x="560492" y="513317"/>
                  <a:pt x="556694" y="514834"/>
                  <a:pt x="553655" y="512559"/>
                </a:cubicBezTo>
                <a:cubicBezTo>
                  <a:pt x="431357" y="429122"/>
                  <a:pt x="312857" y="337342"/>
                  <a:pt x="197395" y="245562"/>
                </a:cubicBezTo>
                <a:cubicBezTo>
                  <a:pt x="189799" y="247838"/>
                  <a:pt x="181443" y="248596"/>
                  <a:pt x="173847" y="245562"/>
                </a:cubicBezTo>
                <a:cubicBezTo>
                  <a:pt x="173847" y="247079"/>
                  <a:pt x="172328" y="247838"/>
                  <a:pt x="170049" y="247079"/>
                </a:cubicBezTo>
                <a:cubicBezTo>
                  <a:pt x="119154" y="225082"/>
                  <a:pt x="74337" y="184123"/>
                  <a:pt x="41673" y="139370"/>
                </a:cubicBezTo>
                <a:cubicBezTo>
                  <a:pt x="18885" y="108271"/>
                  <a:pt x="-9221" y="68070"/>
                  <a:pt x="2933" y="28628"/>
                </a:cubicBezTo>
                <a:cubicBezTo>
                  <a:pt x="4452" y="24835"/>
                  <a:pt x="5212" y="21801"/>
                  <a:pt x="7491" y="18008"/>
                </a:cubicBezTo>
                <a:cubicBezTo>
                  <a:pt x="8250" y="16491"/>
                  <a:pt x="9010" y="16491"/>
                  <a:pt x="9769" y="15732"/>
                </a:cubicBezTo>
                <a:cubicBezTo>
                  <a:pt x="15846" y="7483"/>
                  <a:pt x="23941" y="2778"/>
                  <a:pt x="33509" y="926"/>
                </a:cubicBezTo>
                <a:close/>
              </a:path>
            </a:pathLst>
          </a:custGeom>
          <a:solidFill>
            <a:schemeClr val="accent1"/>
          </a:solidFill>
          <a:ln>
            <a:noFill/>
          </a:ln>
        </p:spPr>
      </p:sp>
      <p:grpSp>
        <p:nvGrpSpPr>
          <p:cNvPr id="37" name="组合 36"/>
          <p:cNvGrpSpPr/>
          <p:nvPr>
            <p:custDataLst>
              <p:tags r:id="rId5"/>
            </p:custDataLst>
          </p:nvPr>
        </p:nvGrpSpPr>
        <p:grpSpPr>
          <a:xfrm>
            <a:off x="1939290" y="922020"/>
            <a:ext cx="5257165" cy="76200"/>
            <a:chOff x="3904" y="1452"/>
            <a:chExt cx="6736" cy="120"/>
          </a:xfrm>
        </p:grpSpPr>
        <p:sp>
          <p:nvSpPr>
            <p:cNvPr id="38" name="矩形 37"/>
            <p:cNvSpPr/>
            <p:nvPr>
              <p:custDataLst>
                <p:tags r:id="rId6"/>
              </p:custDataLst>
            </p:nvPr>
          </p:nvSpPr>
          <p:spPr>
            <a:xfrm flipV="1">
              <a:off x="3904" y="1452"/>
              <a:ext cx="673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9" name="任意多边形 38"/>
            <p:cNvSpPr/>
            <p:nvPr>
              <p:custDataLst>
                <p:tags r:id="rId7"/>
              </p:custDataLst>
            </p:nvPr>
          </p:nvSpPr>
          <p:spPr>
            <a:xfrm>
              <a:off x="3905" y="1452"/>
              <a:ext cx="165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wipe(down)">
                                      <p:cBhvr>
                                        <p:cTn id="12" dur="500"/>
                                        <p:tgtEl>
                                          <p:spTgt spid="12">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wipe(down)">
                                      <p:cBhvr>
                                        <p:cTn id="15" dur="500"/>
                                        <p:tgtEl>
                                          <p:spTgt spid="12">
                                            <p:txEl>
                                              <p:pRg st="1" end="1"/>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12">
                                            <p:txEl>
                                              <p:pRg st="2" end="2"/>
                                            </p:txEl>
                                          </p:spTgt>
                                        </p:tgtEl>
                                        <p:attrNameLst>
                                          <p:attrName>style.visibility</p:attrName>
                                        </p:attrNameLst>
                                      </p:cBhvr>
                                      <p:to>
                                        <p:strVal val="visible"/>
                                      </p:to>
                                    </p:set>
                                    <p:animEffect transition="in" filter="wipe(down)">
                                      <p:cBhvr>
                                        <p:cTn id="18"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12" grpId="2"/>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pPr algn="l">
              <a:buClrTx/>
              <a:buSzTx/>
              <a:buFontTx/>
            </a:pPr>
            <a:r>
              <a:rPr lang="zh-CN" altLang="en-US" sz="4800" dirty="0">
                <a:solidFill>
                  <a:srgbClr val="1369B2"/>
                </a:solidFill>
                <a:latin typeface="微软雅黑" panose="020B0503020204020204" pitchFamily="34" charset="-122"/>
                <a:ea typeface="微软雅黑" panose="020B0503020204020204" pitchFamily="34" charset="-122"/>
                <a:cs typeface="+mn-ea"/>
                <a:sym typeface="+mn-lt"/>
              </a:rPr>
              <a:t>数据模型</a:t>
            </a:r>
            <a:endParaRPr lang="zh-CN" altLang="en-US" sz="48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1.4</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什么是</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数据模型</a:t>
            </a:r>
            <a:endParaRPr lang="en-US"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2" name="图片 11"/>
          <p:cNvPicPr>
            <a:picLocks noChangeAspect="1"/>
          </p:cNvPicPr>
          <p:nvPr/>
        </p:nvPicPr>
        <p:blipFill>
          <a:blip r:embed="rId1"/>
          <a:stretch>
            <a:fillRect/>
          </a:stretch>
        </p:blipFill>
        <p:spPr>
          <a:xfrm>
            <a:off x="944880" y="2215515"/>
            <a:ext cx="2797810" cy="3898265"/>
          </a:xfrm>
          <a:prstGeom prst="rect">
            <a:avLst/>
          </a:prstGeom>
        </p:spPr>
      </p:pic>
      <p:sp>
        <p:nvSpPr>
          <p:cNvPr id="13" name="椭圆形标注 12"/>
          <p:cNvSpPr/>
          <p:nvPr/>
        </p:nvSpPr>
        <p:spPr>
          <a:xfrm>
            <a:off x="2968625" y="184721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14" name="TextBox 35"/>
          <p:cNvSpPr txBox="1">
            <a:spLocks noChangeArrowheads="1"/>
          </p:cNvSpPr>
          <p:nvPr/>
        </p:nvSpPr>
        <p:spPr bwMode="auto">
          <a:xfrm>
            <a:off x="3247390" y="192532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379720" y="3375660"/>
            <a:ext cx="6187440" cy="582295"/>
            <a:chOff x="8472" y="5316"/>
            <a:chExt cx="9744" cy="917"/>
          </a:xfrm>
        </p:grpSpPr>
        <p:sp>
          <p:nvSpPr>
            <p:cNvPr id="15" name="TextBox 35"/>
            <p:cNvSpPr txBox="1">
              <a:spLocks noChangeArrowheads="1"/>
            </p:cNvSpPr>
            <p:nvPr/>
          </p:nvSpPr>
          <p:spPr bwMode="auto">
            <a:xfrm>
              <a:off x="9159" y="5316"/>
              <a:ext cx="905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了解数据模型及其组成要素。</a:t>
              </a:r>
              <a:endParaRPr lang="zh-CN" altLang="en-US" sz="2000" dirty="0">
                <a:solidFill>
                  <a:srgbClr val="595959"/>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8472" y="5571"/>
              <a:ext cx="638" cy="638"/>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15308" y="572758"/>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学习目标</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dirty="0">
                <a:solidFill>
                  <a:srgbClr val="1369B2"/>
                </a:solidFill>
                <a:latin typeface="微软雅黑" panose="020B0503020204020204" pitchFamily="34" charset="-122"/>
                <a:ea typeface="微软雅黑" panose="020B0503020204020204" pitchFamily="34" charset="-122"/>
                <a:cs typeface="+mn-ea"/>
                <a:sym typeface="+mn-lt"/>
              </a:rPr>
              <a:t>Target</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1559206" y="2421794"/>
            <a:ext cx="8568690" cy="688340"/>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了解数据管理技术的发展历史</a:t>
              </a: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a:t>
              </a:r>
              <a:endPar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2" name="MH_Others_1"/>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
        <p:nvSpPr>
          <p:cNvPr id="85" name="MH_Others_1"/>
          <p:cNvSpPr/>
          <p:nvPr/>
        </p:nvSpPr>
        <p:spPr bwMode="auto">
          <a:xfrm>
            <a:off x="1567815" y="3353435"/>
            <a:ext cx="130175" cy="68580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nvGrpSpPr>
          <p:cNvPr id="9" name="组合 8"/>
          <p:cNvGrpSpPr/>
          <p:nvPr/>
        </p:nvGrpSpPr>
        <p:grpSpPr>
          <a:xfrm>
            <a:off x="1568108" y="3352999"/>
            <a:ext cx="8561070" cy="685801"/>
            <a:chOff x="978872" y="2570437"/>
            <a:chExt cx="5437064" cy="514351"/>
          </a:xfrm>
        </p:grpSpPr>
        <p:sp>
          <p:nvSpPr>
            <p:cNvPr id="10" name="Pentagon 5"/>
            <p:cNvSpPr/>
            <p:nvPr/>
          </p:nvSpPr>
          <p:spPr bwMode="auto">
            <a:xfrm>
              <a:off x="978872" y="2570438"/>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能够区分数据库技术发展各阶段的应用与数据的关系。</a:t>
              </a:r>
              <a:endPar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11" name="MH_Others_1"/>
            <p:cNvSpPr/>
            <p:nvPr/>
          </p:nvSpPr>
          <p:spPr bwMode="auto">
            <a:xfrm>
              <a:off x="985222" y="2570437"/>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pPr algn="l">
              <a:buClrTx/>
              <a:buSzTx/>
              <a:buFontTx/>
            </a:pPr>
            <a:r>
              <a:rPr lang="zh-CN" altLang="en-US" sz="4800" dirty="0">
                <a:solidFill>
                  <a:srgbClr val="1369B2"/>
                </a:solidFill>
                <a:latin typeface="微软雅黑" panose="020B0503020204020204" pitchFamily="34" charset="-122"/>
                <a:ea typeface="微软雅黑" panose="020B0503020204020204" pitchFamily="34" charset="-122"/>
                <a:cs typeface="+mn-ea"/>
                <a:sym typeface="+mn-lt"/>
              </a:rPr>
              <a:t>数据模型及其分类</a:t>
            </a:r>
            <a:endParaRPr lang="zh-CN" altLang="en-US" sz="48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1.4.1</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custDataLst>
              <p:tags r:id="rId1"/>
            </p:custDataLst>
          </p:nvPr>
        </p:nvGrpSpPr>
        <p:grpSpPr>
          <a:xfrm>
            <a:off x="5161280" y="922020"/>
            <a:ext cx="1868170" cy="76200"/>
            <a:chOff x="8128" y="1452"/>
            <a:chExt cx="2942" cy="120"/>
          </a:xfrm>
        </p:grpSpPr>
        <p:sp>
          <p:nvSpPr>
            <p:cNvPr id="19" name="矩形 18"/>
            <p:cNvSpPr/>
            <p:nvPr>
              <p:custDataLst>
                <p:tags r:id="rId2"/>
              </p:custDataLst>
            </p:nvPr>
          </p:nvSpPr>
          <p:spPr>
            <a:xfrm flipV="1">
              <a:off x="8128" y="1452"/>
              <a:ext cx="2942"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 name="任意多边形 19"/>
            <p:cNvSpPr/>
            <p:nvPr>
              <p:custDataLst>
                <p:tags r:id="rId3"/>
              </p:custDataLst>
            </p:nvPr>
          </p:nvSpPr>
          <p:spPr>
            <a:xfrm>
              <a:off x="8128" y="1452"/>
              <a:ext cx="724"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21" name="Title 6"/>
          <p:cNvSpPr txBox="1"/>
          <p:nvPr>
            <p:custDataLst>
              <p:tags r:id="rId4"/>
            </p:custDataLst>
          </p:nvPr>
        </p:nvSpPr>
        <p:spPr>
          <a:xfrm>
            <a:off x="5161477" y="274955"/>
            <a:ext cx="18173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数据模型</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5"/>
            </p:custDataLst>
          </p:nvPr>
        </p:nvSpPr>
        <p:spPr>
          <a:xfrm>
            <a:off x="2954020" y="1098550"/>
            <a:ext cx="6661150" cy="421005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数据模型是对现实世界数据特征的抽象。</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通俗地讲数据模型就是现实世界的模拟。</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数据模型应满足三方面要求</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能比较真实地模拟现实世界</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容易为人所理解</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便于在计算机上实现</a:t>
            </a:r>
            <a:endPar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数据模型是数据库系统的核心和基础</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146" name="icon_1"/>
          <p:cNvGrpSpPr>
            <a:grpSpLocks noChangeAspect="1"/>
          </p:cNvGrpSpPr>
          <p:nvPr>
            <p:custDataLst>
              <p:tags r:id="rId6"/>
            </p:custDataLst>
          </p:nvPr>
        </p:nvGrpSpPr>
        <p:grpSpPr>
          <a:xfrm>
            <a:off x="2344420" y="1194874"/>
            <a:ext cx="406400" cy="399173"/>
            <a:chOff x="-1560871" y="18922992"/>
            <a:chExt cx="1589482" cy="1561215"/>
          </a:xfrm>
          <a:solidFill>
            <a:schemeClr val="accent1"/>
          </a:solidFill>
        </p:grpSpPr>
        <p:sp>
          <p:nvSpPr>
            <p:cNvPr id="147" name="PA-任意多边形: 形状 1768"/>
            <p:cNvSpPr/>
            <p:nvPr>
              <p:custDataLst>
                <p:tags r:id="rId7"/>
              </p:custDataLst>
            </p:nvPr>
          </p:nvSpPr>
          <p:spPr>
            <a:xfrm>
              <a:off x="-1560871" y="19063446"/>
              <a:ext cx="147484" cy="147484"/>
            </a:xfrm>
            <a:custGeom>
              <a:avLst/>
              <a:gdLst>
                <a:gd name="connsiteX0" fmla="*/ 36871 w 147483"/>
                <a:gd name="connsiteY0" fmla="*/ 36871 h 147483"/>
                <a:gd name="connsiteX1" fmla="*/ 135194 w 147483"/>
                <a:gd name="connsiteY1" fmla="*/ 36871 h 147483"/>
                <a:gd name="connsiteX2" fmla="*/ 135194 w 147483"/>
                <a:gd name="connsiteY2" fmla="*/ 136865 h 147483"/>
                <a:gd name="connsiteX3" fmla="*/ 36871 w 147483"/>
                <a:gd name="connsiteY3" fmla="*/ 136865 h 147483"/>
              </a:gdLst>
              <a:ahLst/>
              <a:cxnLst>
                <a:cxn ang="0">
                  <a:pos x="connsiteX0" y="connsiteY0"/>
                </a:cxn>
                <a:cxn ang="0">
                  <a:pos x="connsiteX1" y="connsiteY1"/>
                </a:cxn>
                <a:cxn ang="0">
                  <a:pos x="connsiteX2" y="connsiteY2"/>
                </a:cxn>
                <a:cxn ang="0">
                  <a:pos x="connsiteX3" y="connsiteY3"/>
                </a:cxn>
              </a:cxnLst>
              <a:rect l="l" t="t" r="r" b="b"/>
              <a:pathLst>
                <a:path w="147483" h="147483">
                  <a:moveTo>
                    <a:pt x="36871" y="36871"/>
                  </a:moveTo>
                  <a:lnTo>
                    <a:pt x="135194" y="36871"/>
                  </a:lnTo>
                  <a:lnTo>
                    <a:pt x="135194" y="136865"/>
                  </a:lnTo>
                  <a:lnTo>
                    <a:pt x="36871" y="136865"/>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148" name="PA-任意多边形: 形状 1769"/>
            <p:cNvSpPr/>
            <p:nvPr>
              <p:custDataLst>
                <p:tags r:id="rId8"/>
              </p:custDataLst>
            </p:nvPr>
          </p:nvSpPr>
          <p:spPr>
            <a:xfrm>
              <a:off x="-1560871" y="19269972"/>
              <a:ext cx="147484" cy="147484"/>
            </a:xfrm>
            <a:custGeom>
              <a:avLst/>
              <a:gdLst>
                <a:gd name="connsiteX0" fmla="*/ 36871 w 147483"/>
                <a:gd name="connsiteY0" fmla="*/ 36871 h 147483"/>
                <a:gd name="connsiteX1" fmla="*/ 135194 w 147483"/>
                <a:gd name="connsiteY1" fmla="*/ 36871 h 147483"/>
                <a:gd name="connsiteX2" fmla="*/ 135194 w 147483"/>
                <a:gd name="connsiteY2" fmla="*/ 136816 h 147483"/>
                <a:gd name="connsiteX3" fmla="*/ 36871 w 147483"/>
                <a:gd name="connsiteY3" fmla="*/ 136816 h 147483"/>
              </a:gdLst>
              <a:ahLst/>
              <a:cxnLst>
                <a:cxn ang="0">
                  <a:pos x="connsiteX0" y="connsiteY0"/>
                </a:cxn>
                <a:cxn ang="0">
                  <a:pos x="connsiteX1" y="connsiteY1"/>
                </a:cxn>
                <a:cxn ang="0">
                  <a:pos x="connsiteX2" y="connsiteY2"/>
                </a:cxn>
                <a:cxn ang="0">
                  <a:pos x="connsiteX3" y="connsiteY3"/>
                </a:cxn>
              </a:cxnLst>
              <a:rect l="l" t="t" r="r" b="b"/>
              <a:pathLst>
                <a:path w="147483" h="147483">
                  <a:moveTo>
                    <a:pt x="36871" y="36871"/>
                  </a:moveTo>
                  <a:lnTo>
                    <a:pt x="135194" y="36871"/>
                  </a:lnTo>
                  <a:lnTo>
                    <a:pt x="135194" y="136816"/>
                  </a:lnTo>
                  <a:lnTo>
                    <a:pt x="36871" y="13681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149" name="PA-任意多边形: 形状 1770"/>
            <p:cNvSpPr/>
            <p:nvPr>
              <p:custDataLst>
                <p:tags r:id="rId9"/>
              </p:custDataLst>
            </p:nvPr>
          </p:nvSpPr>
          <p:spPr>
            <a:xfrm>
              <a:off x="-1560871" y="19476302"/>
              <a:ext cx="147484" cy="147484"/>
            </a:xfrm>
            <a:custGeom>
              <a:avLst/>
              <a:gdLst>
                <a:gd name="connsiteX0" fmla="*/ 36871 w 147483"/>
                <a:gd name="connsiteY0" fmla="*/ 36871 h 147483"/>
                <a:gd name="connsiteX1" fmla="*/ 135194 w 147483"/>
                <a:gd name="connsiteY1" fmla="*/ 36871 h 147483"/>
                <a:gd name="connsiteX2" fmla="*/ 135194 w 147483"/>
                <a:gd name="connsiteY2" fmla="*/ 136865 h 147483"/>
                <a:gd name="connsiteX3" fmla="*/ 36871 w 147483"/>
                <a:gd name="connsiteY3" fmla="*/ 136865 h 147483"/>
              </a:gdLst>
              <a:ahLst/>
              <a:cxnLst>
                <a:cxn ang="0">
                  <a:pos x="connsiteX0" y="connsiteY0"/>
                </a:cxn>
                <a:cxn ang="0">
                  <a:pos x="connsiteX1" y="connsiteY1"/>
                </a:cxn>
                <a:cxn ang="0">
                  <a:pos x="connsiteX2" y="connsiteY2"/>
                </a:cxn>
                <a:cxn ang="0">
                  <a:pos x="connsiteX3" y="connsiteY3"/>
                </a:cxn>
              </a:cxnLst>
              <a:rect l="l" t="t" r="r" b="b"/>
              <a:pathLst>
                <a:path w="147483" h="147483">
                  <a:moveTo>
                    <a:pt x="36871" y="36871"/>
                  </a:moveTo>
                  <a:lnTo>
                    <a:pt x="135194" y="36871"/>
                  </a:lnTo>
                  <a:lnTo>
                    <a:pt x="135194" y="136865"/>
                  </a:lnTo>
                  <a:lnTo>
                    <a:pt x="36871" y="136865"/>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150" name="PA-任意多边形: 形状 1771"/>
            <p:cNvSpPr/>
            <p:nvPr>
              <p:custDataLst>
                <p:tags r:id="rId10"/>
              </p:custDataLst>
            </p:nvPr>
          </p:nvSpPr>
          <p:spPr>
            <a:xfrm>
              <a:off x="-1560871" y="19682878"/>
              <a:ext cx="147484" cy="147484"/>
            </a:xfrm>
            <a:custGeom>
              <a:avLst/>
              <a:gdLst>
                <a:gd name="connsiteX0" fmla="*/ 36871 w 147483"/>
                <a:gd name="connsiteY0" fmla="*/ 36871 h 147483"/>
                <a:gd name="connsiteX1" fmla="*/ 135194 w 147483"/>
                <a:gd name="connsiteY1" fmla="*/ 36871 h 147483"/>
                <a:gd name="connsiteX2" fmla="*/ 135194 w 147483"/>
                <a:gd name="connsiteY2" fmla="*/ 136816 h 147483"/>
                <a:gd name="connsiteX3" fmla="*/ 36871 w 147483"/>
                <a:gd name="connsiteY3" fmla="*/ 136816 h 147483"/>
              </a:gdLst>
              <a:ahLst/>
              <a:cxnLst>
                <a:cxn ang="0">
                  <a:pos x="connsiteX0" y="connsiteY0"/>
                </a:cxn>
                <a:cxn ang="0">
                  <a:pos x="connsiteX1" y="connsiteY1"/>
                </a:cxn>
                <a:cxn ang="0">
                  <a:pos x="connsiteX2" y="connsiteY2"/>
                </a:cxn>
                <a:cxn ang="0">
                  <a:pos x="connsiteX3" y="connsiteY3"/>
                </a:cxn>
              </a:cxnLst>
              <a:rect l="l" t="t" r="r" b="b"/>
              <a:pathLst>
                <a:path w="147483" h="147483">
                  <a:moveTo>
                    <a:pt x="36871" y="36871"/>
                  </a:moveTo>
                  <a:lnTo>
                    <a:pt x="135194" y="36871"/>
                  </a:lnTo>
                  <a:lnTo>
                    <a:pt x="135194" y="136816"/>
                  </a:lnTo>
                  <a:lnTo>
                    <a:pt x="36871" y="13681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151" name="PA-任意多边形: 形状 1772"/>
            <p:cNvSpPr/>
            <p:nvPr>
              <p:custDataLst>
                <p:tags r:id="rId11"/>
              </p:custDataLst>
            </p:nvPr>
          </p:nvSpPr>
          <p:spPr>
            <a:xfrm>
              <a:off x="-1560871" y="19889306"/>
              <a:ext cx="147484" cy="147484"/>
            </a:xfrm>
            <a:custGeom>
              <a:avLst/>
              <a:gdLst>
                <a:gd name="connsiteX0" fmla="*/ 36871 w 147483"/>
                <a:gd name="connsiteY0" fmla="*/ 36871 h 147483"/>
                <a:gd name="connsiteX1" fmla="*/ 135194 w 147483"/>
                <a:gd name="connsiteY1" fmla="*/ 36871 h 147483"/>
                <a:gd name="connsiteX2" fmla="*/ 135194 w 147483"/>
                <a:gd name="connsiteY2" fmla="*/ 136914 h 147483"/>
                <a:gd name="connsiteX3" fmla="*/ 36871 w 147483"/>
                <a:gd name="connsiteY3" fmla="*/ 136914 h 147483"/>
              </a:gdLst>
              <a:ahLst/>
              <a:cxnLst>
                <a:cxn ang="0">
                  <a:pos x="connsiteX0" y="connsiteY0"/>
                </a:cxn>
                <a:cxn ang="0">
                  <a:pos x="connsiteX1" y="connsiteY1"/>
                </a:cxn>
                <a:cxn ang="0">
                  <a:pos x="connsiteX2" y="connsiteY2"/>
                </a:cxn>
                <a:cxn ang="0">
                  <a:pos x="connsiteX3" y="connsiteY3"/>
                </a:cxn>
              </a:cxnLst>
              <a:rect l="l" t="t" r="r" b="b"/>
              <a:pathLst>
                <a:path w="147483" h="147483">
                  <a:moveTo>
                    <a:pt x="36871" y="36871"/>
                  </a:moveTo>
                  <a:lnTo>
                    <a:pt x="135194" y="36871"/>
                  </a:lnTo>
                  <a:lnTo>
                    <a:pt x="135194" y="136914"/>
                  </a:lnTo>
                  <a:lnTo>
                    <a:pt x="36871" y="136914"/>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152" name="PA-任意多边形: 形状 1773"/>
            <p:cNvSpPr/>
            <p:nvPr>
              <p:custDataLst>
                <p:tags r:id="rId12"/>
              </p:custDataLst>
            </p:nvPr>
          </p:nvSpPr>
          <p:spPr>
            <a:xfrm>
              <a:off x="-1397066" y="18922992"/>
              <a:ext cx="1425677" cy="1376516"/>
            </a:xfrm>
            <a:custGeom>
              <a:avLst/>
              <a:gdLst>
                <a:gd name="connsiteX0" fmla="*/ 186862 w 1425677"/>
                <a:gd name="connsiteY0" fmla="*/ 1237734 h 1376516"/>
                <a:gd name="connsiteX1" fmla="*/ 186862 w 1425677"/>
                <a:gd name="connsiteY1" fmla="*/ 36871 h 1376516"/>
                <a:gd name="connsiteX2" fmla="*/ 36871 w 1425677"/>
                <a:gd name="connsiteY2" fmla="*/ 36871 h 1376516"/>
                <a:gd name="connsiteX3" fmla="*/ 36871 w 1425677"/>
                <a:gd name="connsiteY3" fmla="*/ 1387725 h 1376516"/>
                <a:gd name="connsiteX4" fmla="*/ 1395738 w 1425677"/>
                <a:gd name="connsiteY4" fmla="*/ 1387725 h 1376516"/>
                <a:gd name="connsiteX5" fmla="*/ 1395738 w 1425677"/>
                <a:gd name="connsiteY5" fmla="*/ 1237734 h 137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5677" h="1376516">
                  <a:moveTo>
                    <a:pt x="186862" y="1237734"/>
                  </a:moveTo>
                  <a:lnTo>
                    <a:pt x="186862" y="36871"/>
                  </a:lnTo>
                  <a:lnTo>
                    <a:pt x="36871" y="36871"/>
                  </a:lnTo>
                  <a:lnTo>
                    <a:pt x="36871" y="1387725"/>
                  </a:lnTo>
                  <a:lnTo>
                    <a:pt x="1395738" y="1387725"/>
                  </a:lnTo>
                  <a:lnTo>
                    <a:pt x="1395738" y="1237734"/>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153" name="PA-任意多边形: 形状 1774"/>
            <p:cNvSpPr/>
            <p:nvPr>
              <p:custDataLst>
                <p:tags r:id="rId13"/>
              </p:custDataLst>
            </p:nvPr>
          </p:nvSpPr>
          <p:spPr>
            <a:xfrm>
              <a:off x="-278745" y="20336723"/>
              <a:ext cx="147484" cy="147484"/>
            </a:xfrm>
            <a:custGeom>
              <a:avLst/>
              <a:gdLst>
                <a:gd name="connsiteX0" fmla="*/ 36871 w 147483"/>
                <a:gd name="connsiteY0" fmla="*/ 36871 h 147483"/>
                <a:gd name="connsiteX1" fmla="*/ 136865 w 147483"/>
                <a:gd name="connsiteY1" fmla="*/ 36871 h 147483"/>
                <a:gd name="connsiteX2" fmla="*/ 136865 w 147483"/>
                <a:gd name="connsiteY2" fmla="*/ 135587 h 147483"/>
                <a:gd name="connsiteX3" fmla="*/ 36871 w 147483"/>
                <a:gd name="connsiteY3" fmla="*/ 135587 h 147483"/>
              </a:gdLst>
              <a:ahLst/>
              <a:cxnLst>
                <a:cxn ang="0">
                  <a:pos x="connsiteX0" y="connsiteY0"/>
                </a:cxn>
                <a:cxn ang="0">
                  <a:pos x="connsiteX1" y="connsiteY1"/>
                </a:cxn>
                <a:cxn ang="0">
                  <a:pos x="connsiteX2" y="connsiteY2"/>
                </a:cxn>
                <a:cxn ang="0">
                  <a:pos x="connsiteX3" y="connsiteY3"/>
                </a:cxn>
              </a:cxnLst>
              <a:rect l="l" t="t" r="r" b="b"/>
              <a:pathLst>
                <a:path w="147483" h="147483">
                  <a:moveTo>
                    <a:pt x="36871" y="36871"/>
                  </a:moveTo>
                  <a:lnTo>
                    <a:pt x="136865" y="36871"/>
                  </a:lnTo>
                  <a:lnTo>
                    <a:pt x="136865" y="135587"/>
                  </a:lnTo>
                  <a:lnTo>
                    <a:pt x="36871" y="13558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154" name="PA-任意多边形: 形状 1775"/>
            <p:cNvSpPr/>
            <p:nvPr>
              <p:custDataLst>
                <p:tags r:id="rId14"/>
              </p:custDataLst>
            </p:nvPr>
          </p:nvSpPr>
          <p:spPr>
            <a:xfrm>
              <a:off x="-485173" y="20336723"/>
              <a:ext cx="147484" cy="147484"/>
            </a:xfrm>
            <a:custGeom>
              <a:avLst/>
              <a:gdLst>
                <a:gd name="connsiteX0" fmla="*/ 36871 w 147483"/>
                <a:gd name="connsiteY0" fmla="*/ 36871 h 147483"/>
                <a:gd name="connsiteX1" fmla="*/ 136816 w 147483"/>
                <a:gd name="connsiteY1" fmla="*/ 36871 h 147483"/>
                <a:gd name="connsiteX2" fmla="*/ 136816 w 147483"/>
                <a:gd name="connsiteY2" fmla="*/ 135587 h 147483"/>
                <a:gd name="connsiteX3" fmla="*/ 36871 w 147483"/>
                <a:gd name="connsiteY3" fmla="*/ 135587 h 147483"/>
              </a:gdLst>
              <a:ahLst/>
              <a:cxnLst>
                <a:cxn ang="0">
                  <a:pos x="connsiteX0" y="connsiteY0"/>
                </a:cxn>
                <a:cxn ang="0">
                  <a:pos x="connsiteX1" y="connsiteY1"/>
                </a:cxn>
                <a:cxn ang="0">
                  <a:pos x="connsiteX2" y="connsiteY2"/>
                </a:cxn>
                <a:cxn ang="0">
                  <a:pos x="connsiteX3" y="connsiteY3"/>
                </a:cxn>
              </a:cxnLst>
              <a:rect l="l" t="t" r="r" b="b"/>
              <a:pathLst>
                <a:path w="147483" h="147483">
                  <a:moveTo>
                    <a:pt x="36871" y="36871"/>
                  </a:moveTo>
                  <a:lnTo>
                    <a:pt x="136816" y="36871"/>
                  </a:lnTo>
                  <a:lnTo>
                    <a:pt x="136816" y="135587"/>
                  </a:lnTo>
                  <a:lnTo>
                    <a:pt x="36871" y="13558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155" name="PA-任意多边形: 形状 1776"/>
            <p:cNvSpPr/>
            <p:nvPr>
              <p:custDataLst>
                <p:tags r:id="rId15"/>
              </p:custDataLst>
            </p:nvPr>
          </p:nvSpPr>
          <p:spPr>
            <a:xfrm>
              <a:off x="-691601" y="20336723"/>
              <a:ext cx="147484" cy="147484"/>
            </a:xfrm>
            <a:custGeom>
              <a:avLst/>
              <a:gdLst>
                <a:gd name="connsiteX0" fmla="*/ 36871 w 147483"/>
                <a:gd name="connsiteY0" fmla="*/ 36871 h 147483"/>
                <a:gd name="connsiteX1" fmla="*/ 136816 w 147483"/>
                <a:gd name="connsiteY1" fmla="*/ 36871 h 147483"/>
                <a:gd name="connsiteX2" fmla="*/ 136816 w 147483"/>
                <a:gd name="connsiteY2" fmla="*/ 135587 h 147483"/>
                <a:gd name="connsiteX3" fmla="*/ 36871 w 147483"/>
                <a:gd name="connsiteY3" fmla="*/ 135587 h 147483"/>
              </a:gdLst>
              <a:ahLst/>
              <a:cxnLst>
                <a:cxn ang="0">
                  <a:pos x="connsiteX0" y="connsiteY0"/>
                </a:cxn>
                <a:cxn ang="0">
                  <a:pos x="connsiteX1" y="connsiteY1"/>
                </a:cxn>
                <a:cxn ang="0">
                  <a:pos x="connsiteX2" y="connsiteY2"/>
                </a:cxn>
                <a:cxn ang="0">
                  <a:pos x="connsiteX3" y="connsiteY3"/>
                </a:cxn>
              </a:cxnLst>
              <a:rect l="l" t="t" r="r" b="b"/>
              <a:pathLst>
                <a:path w="147483" h="147483">
                  <a:moveTo>
                    <a:pt x="36871" y="36871"/>
                  </a:moveTo>
                  <a:lnTo>
                    <a:pt x="136816" y="36871"/>
                  </a:lnTo>
                  <a:lnTo>
                    <a:pt x="136816" y="135587"/>
                  </a:lnTo>
                  <a:lnTo>
                    <a:pt x="36871" y="13558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156" name="PA-任意多边形: 形状 1777"/>
            <p:cNvSpPr/>
            <p:nvPr>
              <p:custDataLst>
                <p:tags r:id="rId16"/>
              </p:custDataLst>
            </p:nvPr>
          </p:nvSpPr>
          <p:spPr>
            <a:xfrm>
              <a:off x="-898128" y="20336723"/>
              <a:ext cx="147484" cy="147484"/>
            </a:xfrm>
            <a:custGeom>
              <a:avLst/>
              <a:gdLst>
                <a:gd name="connsiteX0" fmla="*/ 36871 w 147483"/>
                <a:gd name="connsiteY0" fmla="*/ 36871 h 147483"/>
                <a:gd name="connsiteX1" fmla="*/ 136865 w 147483"/>
                <a:gd name="connsiteY1" fmla="*/ 36871 h 147483"/>
                <a:gd name="connsiteX2" fmla="*/ 136865 w 147483"/>
                <a:gd name="connsiteY2" fmla="*/ 135587 h 147483"/>
                <a:gd name="connsiteX3" fmla="*/ 36871 w 147483"/>
                <a:gd name="connsiteY3" fmla="*/ 135587 h 147483"/>
              </a:gdLst>
              <a:ahLst/>
              <a:cxnLst>
                <a:cxn ang="0">
                  <a:pos x="connsiteX0" y="connsiteY0"/>
                </a:cxn>
                <a:cxn ang="0">
                  <a:pos x="connsiteX1" y="connsiteY1"/>
                </a:cxn>
                <a:cxn ang="0">
                  <a:pos x="connsiteX2" y="connsiteY2"/>
                </a:cxn>
                <a:cxn ang="0">
                  <a:pos x="connsiteX3" y="connsiteY3"/>
                </a:cxn>
              </a:cxnLst>
              <a:rect l="l" t="t" r="r" b="b"/>
              <a:pathLst>
                <a:path w="147483" h="147483">
                  <a:moveTo>
                    <a:pt x="36871" y="36871"/>
                  </a:moveTo>
                  <a:lnTo>
                    <a:pt x="136865" y="36871"/>
                  </a:lnTo>
                  <a:lnTo>
                    <a:pt x="136865" y="135587"/>
                  </a:lnTo>
                  <a:lnTo>
                    <a:pt x="36871" y="13558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157" name="PA-任意多边形: 形状 1778"/>
            <p:cNvSpPr/>
            <p:nvPr>
              <p:custDataLst>
                <p:tags r:id="rId17"/>
              </p:custDataLst>
            </p:nvPr>
          </p:nvSpPr>
          <p:spPr>
            <a:xfrm>
              <a:off x="-1104556" y="20336723"/>
              <a:ext cx="147484" cy="147484"/>
            </a:xfrm>
            <a:custGeom>
              <a:avLst/>
              <a:gdLst>
                <a:gd name="connsiteX0" fmla="*/ 36871 w 147483"/>
                <a:gd name="connsiteY0" fmla="*/ 36871 h 147483"/>
                <a:gd name="connsiteX1" fmla="*/ 136865 w 147483"/>
                <a:gd name="connsiteY1" fmla="*/ 36871 h 147483"/>
                <a:gd name="connsiteX2" fmla="*/ 136865 w 147483"/>
                <a:gd name="connsiteY2" fmla="*/ 135587 h 147483"/>
                <a:gd name="connsiteX3" fmla="*/ 36871 w 147483"/>
                <a:gd name="connsiteY3" fmla="*/ 135587 h 147483"/>
              </a:gdLst>
              <a:ahLst/>
              <a:cxnLst>
                <a:cxn ang="0">
                  <a:pos x="connsiteX0" y="connsiteY0"/>
                </a:cxn>
                <a:cxn ang="0">
                  <a:pos x="connsiteX1" y="connsiteY1"/>
                </a:cxn>
                <a:cxn ang="0">
                  <a:pos x="connsiteX2" y="connsiteY2"/>
                </a:cxn>
                <a:cxn ang="0">
                  <a:pos x="connsiteX3" y="connsiteY3"/>
                </a:cxn>
              </a:cxnLst>
              <a:rect l="l" t="t" r="r" b="b"/>
              <a:pathLst>
                <a:path w="147483" h="147483">
                  <a:moveTo>
                    <a:pt x="36871" y="36871"/>
                  </a:moveTo>
                  <a:lnTo>
                    <a:pt x="136865" y="36871"/>
                  </a:lnTo>
                  <a:lnTo>
                    <a:pt x="136865" y="135587"/>
                  </a:lnTo>
                  <a:lnTo>
                    <a:pt x="36871" y="135587"/>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158" name="PA-任意多边形: 形状 1779"/>
            <p:cNvSpPr/>
            <p:nvPr>
              <p:custDataLst>
                <p:tags r:id="rId18"/>
              </p:custDataLst>
            </p:nvPr>
          </p:nvSpPr>
          <p:spPr>
            <a:xfrm>
              <a:off x="-1210695" y="19231184"/>
              <a:ext cx="1179871" cy="884903"/>
            </a:xfrm>
            <a:custGeom>
              <a:avLst/>
              <a:gdLst>
                <a:gd name="connsiteX0" fmla="*/ 317779 w 1179870"/>
                <a:gd name="connsiteY0" fmla="*/ 543970 h 884903"/>
                <a:gd name="connsiteX1" fmla="*/ 579169 w 1179870"/>
                <a:gd name="connsiteY1" fmla="*/ 669184 h 884903"/>
                <a:gd name="connsiteX2" fmla="*/ 730242 w 1179870"/>
                <a:gd name="connsiteY2" fmla="*/ 376723 h 884903"/>
                <a:gd name="connsiteX3" fmla="*/ 961841 w 1179870"/>
                <a:gd name="connsiteY3" fmla="*/ 485320 h 884903"/>
                <a:gd name="connsiteX4" fmla="*/ 1184984 w 1179870"/>
                <a:gd name="connsiteY4" fmla="*/ 85541 h 884903"/>
                <a:gd name="connsiteX5" fmla="*/ 1097673 w 1179870"/>
                <a:gd name="connsiteY5" fmla="*/ 36871 h 884903"/>
                <a:gd name="connsiteX6" fmla="*/ 919955 w 1179870"/>
                <a:gd name="connsiteY6" fmla="*/ 355289 h 884903"/>
                <a:gd name="connsiteX7" fmla="*/ 685603 w 1179870"/>
                <a:gd name="connsiteY7" fmla="*/ 245364 h 884903"/>
                <a:gd name="connsiteX8" fmla="*/ 534924 w 1179870"/>
                <a:gd name="connsiteY8" fmla="*/ 537136 h 884903"/>
                <a:gd name="connsiteX9" fmla="*/ 278155 w 1179870"/>
                <a:gd name="connsiteY9" fmla="*/ 414036 h 884903"/>
                <a:gd name="connsiteX10" fmla="*/ 36871 w 1179870"/>
                <a:gd name="connsiteY10" fmla="*/ 824681 h 884903"/>
                <a:gd name="connsiteX11" fmla="*/ 123100 w 1179870"/>
                <a:gd name="connsiteY11" fmla="*/ 875415 h 884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79870" h="884903">
                  <a:moveTo>
                    <a:pt x="317779" y="543970"/>
                  </a:moveTo>
                  <a:lnTo>
                    <a:pt x="579169" y="669184"/>
                  </a:lnTo>
                  <a:lnTo>
                    <a:pt x="730242" y="376723"/>
                  </a:lnTo>
                  <a:lnTo>
                    <a:pt x="961841" y="485320"/>
                  </a:lnTo>
                  <a:lnTo>
                    <a:pt x="1184984" y="85541"/>
                  </a:lnTo>
                  <a:lnTo>
                    <a:pt x="1097673" y="36871"/>
                  </a:lnTo>
                  <a:lnTo>
                    <a:pt x="919955" y="355289"/>
                  </a:lnTo>
                  <a:lnTo>
                    <a:pt x="685603" y="245364"/>
                  </a:lnTo>
                  <a:lnTo>
                    <a:pt x="534924" y="537136"/>
                  </a:lnTo>
                  <a:lnTo>
                    <a:pt x="278155" y="414036"/>
                  </a:lnTo>
                  <a:lnTo>
                    <a:pt x="36871" y="824681"/>
                  </a:lnTo>
                  <a:lnTo>
                    <a:pt x="123100" y="875415"/>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grpSp>
      <p:sp>
        <p:nvSpPr>
          <p:cNvPr id="79" name="icon_2"/>
          <p:cNvSpPr>
            <a:spLocks noChangeAspect="1"/>
          </p:cNvSpPr>
          <p:nvPr>
            <p:custDataLst>
              <p:tags r:id="rId19"/>
            </p:custDataLst>
          </p:nvPr>
        </p:nvSpPr>
        <p:spPr bwMode="auto">
          <a:xfrm>
            <a:off x="2344420" y="1995742"/>
            <a:ext cx="406400" cy="345566"/>
          </a:xfrm>
          <a:custGeom>
            <a:avLst/>
            <a:gdLst>
              <a:gd name="T0" fmla="*/ 751859 w 3897313"/>
              <a:gd name="T1" fmla="*/ 3070865 h 3311525"/>
              <a:gd name="T2" fmla="*/ 255585 w 3897313"/>
              <a:gd name="T3" fmla="*/ 3040088 h 3311525"/>
              <a:gd name="T4" fmla="*/ 743927 w 3897313"/>
              <a:gd name="T5" fmla="*/ 2593335 h 3311525"/>
              <a:gd name="T6" fmla="*/ 1413894 w 3897313"/>
              <a:gd name="T7" fmla="*/ 3077845 h 3311525"/>
              <a:gd name="T8" fmla="*/ 936625 w 3897313"/>
              <a:gd name="T9" fmla="*/ 3015560 h 3311525"/>
              <a:gd name="T10" fmla="*/ 2154553 w 3897313"/>
              <a:gd name="T11" fmla="*/ 3028286 h 3311525"/>
              <a:gd name="T12" fmla="*/ 1664757 w 3897313"/>
              <a:gd name="T13" fmla="*/ 3075622 h 3311525"/>
              <a:gd name="T14" fmla="*/ 1758006 w 3897313"/>
              <a:gd name="T15" fmla="*/ 2237553 h 3311525"/>
              <a:gd name="T16" fmla="*/ 2834647 w 3897313"/>
              <a:gd name="T17" fmla="*/ 3040063 h 3311525"/>
              <a:gd name="T18" fmla="*/ 2339302 w 3897313"/>
              <a:gd name="T19" fmla="*/ 3070861 h 3311525"/>
              <a:gd name="T20" fmla="*/ 2569533 w 3897313"/>
              <a:gd name="T21" fmla="*/ 1738630 h 3311525"/>
              <a:gd name="T22" fmla="*/ 3498851 w 3897313"/>
              <a:gd name="T23" fmla="*/ 3067687 h 3311525"/>
              <a:gd name="T24" fmla="*/ 2999741 w 3897313"/>
              <a:gd name="T25" fmla="*/ 3045465 h 3311525"/>
              <a:gd name="T26" fmla="*/ 3400426 w 3897313"/>
              <a:gd name="T27" fmla="*/ 924221 h 3311525"/>
              <a:gd name="T28" fmla="*/ 684213 w 3897313"/>
              <a:gd name="T29" fmla="*/ 392109 h 3311525"/>
              <a:gd name="T30" fmla="*/ 907734 w 3897313"/>
              <a:gd name="T31" fmla="*/ 594315 h 3311525"/>
              <a:gd name="T32" fmla="*/ 1026479 w 3897313"/>
              <a:gd name="T33" fmla="*/ 723193 h 3311525"/>
              <a:gd name="T34" fmla="*/ 975996 w 3897313"/>
              <a:gd name="T35" fmla="*/ 832073 h 3311525"/>
              <a:gd name="T36" fmla="*/ 863919 w 3897313"/>
              <a:gd name="T37" fmla="*/ 848262 h 3311525"/>
              <a:gd name="T38" fmla="*/ 730251 w 3897313"/>
              <a:gd name="T39" fmla="*/ 739382 h 3311525"/>
              <a:gd name="T40" fmla="*/ 539433 w 3897313"/>
              <a:gd name="T41" fmla="*/ 721606 h 3311525"/>
              <a:gd name="T42" fmla="*/ 414656 w 3897313"/>
              <a:gd name="T43" fmla="*/ 828264 h 3311525"/>
              <a:gd name="T44" fmla="*/ 476886 w 3897313"/>
              <a:gd name="T45" fmla="*/ 961586 h 3311525"/>
              <a:gd name="T46" fmla="*/ 899479 w 3897313"/>
              <a:gd name="T47" fmla="*/ 1159030 h 3311525"/>
              <a:gd name="T48" fmla="*/ 1054101 w 3897313"/>
              <a:gd name="T49" fmla="*/ 1345364 h 3311525"/>
              <a:gd name="T50" fmla="*/ 1035369 w 3897313"/>
              <a:gd name="T51" fmla="*/ 1555187 h 3311525"/>
              <a:gd name="T52" fmla="*/ 868999 w 3897313"/>
              <a:gd name="T53" fmla="*/ 1723110 h 3311525"/>
              <a:gd name="T54" fmla="*/ 679451 w 3897313"/>
              <a:gd name="T55" fmla="*/ 1888811 h 3311525"/>
              <a:gd name="T56" fmla="*/ 528003 w 3897313"/>
              <a:gd name="T57" fmla="*/ 1891033 h 3311525"/>
              <a:gd name="T58" fmla="*/ 367666 w 3897313"/>
              <a:gd name="T59" fmla="*/ 1718349 h 3311525"/>
              <a:gd name="T60" fmla="*/ 191136 w 3897313"/>
              <a:gd name="T61" fmla="*/ 1594867 h 3311525"/>
              <a:gd name="T62" fmla="*/ 180341 w 3897313"/>
              <a:gd name="T63" fmla="*/ 1485987 h 3311525"/>
              <a:gd name="T64" fmla="*/ 300038 w 3897313"/>
              <a:gd name="T65" fmla="*/ 1414247 h 3311525"/>
              <a:gd name="T66" fmla="*/ 369253 w 3897313"/>
              <a:gd name="T67" fmla="*/ 1467258 h 3311525"/>
              <a:gd name="T68" fmla="*/ 645478 w 3897313"/>
              <a:gd name="T69" fmla="*/ 1564393 h 3311525"/>
              <a:gd name="T70" fmla="*/ 785496 w 3897313"/>
              <a:gd name="T71" fmla="*/ 1520905 h 3311525"/>
              <a:gd name="T72" fmla="*/ 793434 w 3897313"/>
              <a:gd name="T73" fmla="*/ 1370123 h 3311525"/>
              <a:gd name="T74" fmla="*/ 334328 w 3897313"/>
              <a:gd name="T75" fmla="*/ 1127604 h 3311525"/>
              <a:gd name="T76" fmla="*/ 199073 w 3897313"/>
              <a:gd name="T77" fmla="*/ 972061 h 3311525"/>
              <a:gd name="T78" fmla="*/ 197803 w 3897313"/>
              <a:gd name="T79" fmla="*/ 758428 h 3311525"/>
              <a:gd name="T80" fmla="*/ 356553 w 3897313"/>
              <a:gd name="T81" fmla="*/ 575903 h 3311525"/>
              <a:gd name="T82" fmla="*/ 525781 w 3897313"/>
              <a:gd name="T83" fmla="*/ 384491 h 3311525"/>
              <a:gd name="T84" fmla="*/ 3649008 w 3897313"/>
              <a:gd name="T85" fmla="*/ 6033 h 3311525"/>
              <a:gd name="T86" fmla="*/ 3716323 w 3897313"/>
              <a:gd name="T87" fmla="*/ 71764 h 3311525"/>
              <a:gd name="T88" fmla="*/ 3884930 w 3897313"/>
              <a:gd name="T89" fmla="*/ 709702 h 3311525"/>
              <a:gd name="T90" fmla="*/ 3809358 w 3897313"/>
              <a:gd name="T91" fmla="*/ 766859 h 3311525"/>
              <a:gd name="T92" fmla="*/ 3717911 w 3897313"/>
              <a:gd name="T93" fmla="*/ 745584 h 3311525"/>
              <a:gd name="T94" fmla="*/ 3455952 w 3897313"/>
              <a:gd name="T95" fmla="*/ 648099 h 3311525"/>
              <a:gd name="T96" fmla="*/ 2896154 w 3897313"/>
              <a:gd name="T97" fmla="*/ 1275241 h 3311525"/>
              <a:gd name="T98" fmla="*/ 2256022 w 3897313"/>
              <a:gd name="T99" fmla="*/ 1779812 h 3311525"/>
              <a:gd name="T100" fmla="*/ 1575246 w 3897313"/>
              <a:gd name="T101" fmla="*/ 2148158 h 3311525"/>
              <a:gd name="T102" fmla="*/ 927493 w 3897313"/>
              <a:gd name="T103" fmla="*/ 2376787 h 3311525"/>
              <a:gd name="T104" fmla="*/ 113356 w 3897313"/>
              <a:gd name="T105" fmla="*/ 2517140 h 3311525"/>
              <a:gd name="T106" fmla="*/ 384206 w 3897313"/>
              <a:gd name="T107" fmla="*/ 2221192 h 3311525"/>
              <a:gd name="T108" fmla="*/ 1118644 w 3897313"/>
              <a:gd name="T109" fmla="*/ 2040830 h 3311525"/>
              <a:gd name="T110" fmla="*/ 2028673 w 3897313"/>
              <a:gd name="T111" fmla="*/ 1609610 h 3311525"/>
              <a:gd name="T112" fmla="*/ 2530999 w 3897313"/>
              <a:gd name="T113" fmla="*/ 1244757 h 3311525"/>
              <a:gd name="T114" fmla="*/ 3068570 w 3897313"/>
              <a:gd name="T115" fmla="*/ 708114 h 3311525"/>
              <a:gd name="T116" fmla="*/ 3069841 w 3897313"/>
              <a:gd name="T117" fmla="*/ 393750 h 3311525"/>
              <a:gd name="T118" fmla="*/ 2984744 w 3897313"/>
              <a:gd name="T119" fmla="*/ 355010 h 3311525"/>
              <a:gd name="T120" fmla="*/ 2960294 w 3897313"/>
              <a:gd name="T121" fmla="*/ 262288 h 3311525"/>
              <a:gd name="T122" fmla="*/ 3015226 w 3897313"/>
              <a:gd name="T123" fmla="*/ 186713 h 331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7313" h="3311525">
                <a:moveTo>
                  <a:pt x="0" y="3178175"/>
                </a:moveTo>
                <a:lnTo>
                  <a:pt x="3803650" y="3178175"/>
                </a:lnTo>
                <a:lnTo>
                  <a:pt x="3803650" y="3311525"/>
                </a:lnTo>
                <a:lnTo>
                  <a:pt x="0" y="3311525"/>
                </a:lnTo>
                <a:lnTo>
                  <a:pt x="0" y="3178175"/>
                </a:lnTo>
                <a:close/>
                <a:moveTo>
                  <a:pt x="784225" y="2584450"/>
                </a:moveTo>
                <a:lnTo>
                  <a:pt x="784225" y="3015656"/>
                </a:lnTo>
                <a:lnTo>
                  <a:pt x="783908" y="3022002"/>
                </a:lnTo>
                <a:lnTo>
                  <a:pt x="782956" y="3028348"/>
                </a:lnTo>
                <a:lnTo>
                  <a:pt x="781369" y="3034059"/>
                </a:lnTo>
                <a:lnTo>
                  <a:pt x="779465" y="3040088"/>
                </a:lnTo>
                <a:lnTo>
                  <a:pt x="776610" y="3045482"/>
                </a:lnTo>
                <a:lnTo>
                  <a:pt x="773437" y="3050558"/>
                </a:lnTo>
                <a:lnTo>
                  <a:pt x="769946" y="3055318"/>
                </a:lnTo>
                <a:lnTo>
                  <a:pt x="766138" y="3059760"/>
                </a:lnTo>
                <a:lnTo>
                  <a:pt x="761696" y="3064202"/>
                </a:lnTo>
                <a:lnTo>
                  <a:pt x="756936" y="3067692"/>
                </a:lnTo>
                <a:lnTo>
                  <a:pt x="751859" y="3070865"/>
                </a:lnTo>
                <a:lnTo>
                  <a:pt x="746465" y="3073086"/>
                </a:lnTo>
                <a:lnTo>
                  <a:pt x="740436" y="3075625"/>
                </a:lnTo>
                <a:lnTo>
                  <a:pt x="734407" y="3077211"/>
                </a:lnTo>
                <a:lnTo>
                  <a:pt x="728696" y="3077846"/>
                </a:lnTo>
                <a:lnTo>
                  <a:pt x="722349" y="3078163"/>
                </a:lnTo>
                <a:lnTo>
                  <a:pt x="312701" y="3078163"/>
                </a:lnTo>
                <a:lnTo>
                  <a:pt x="306355" y="3077846"/>
                </a:lnTo>
                <a:lnTo>
                  <a:pt x="300643" y="3077211"/>
                </a:lnTo>
                <a:lnTo>
                  <a:pt x="294614" y="3075625"/>
                </a:lnTo>
                <a:lnTo>
                  <a:pt x="288585" y="3073086"/>
                </a:lnTo>
                <a:lnTo>
                  <a:pt x="283191" y="3070865"/>
                </a:lnTo>
                <a:lnTo>
                  <a:pt x="278114" y="3067692"/>
                </a:lnTo>
                <a:lnTo>
                  <a:pt x="273354" y="3064202"/>
                </a:lnTo>
                <a:lnTo>
                  <a:pt x="268912" y="3059760"/>
                </a:lnTo>
                <a:lnTo>
                  <a:pt x="265104" y="3055318"/>
                </a:lnTo>
                <a:lnTo>
                  <a:pt x="261614" y="3050558"/>
                </a:lnTo>
                <a:lnTo>
                  <a:pt x="258441" y="3045482"/>
                </a:lnTo>
                <a:lnTo>
                  <a:pt x="255585" y="3040088"/>
                </a:lnTo>
                <a:lnTo>
                  <a:pt x="253681" y="3034059"/>
                </a:lnTo>
                <a:lnTo>
                  <a:pt x="252094" y="3028348"/>
                </a:lnTo>
                <a:lnTo>
                  <a:pt x="251142" y="3022002"/>
                </a:lnTo>
                <a:lnTo>
                  <a:pt x="250825" y="3015656"/>
                </a:lnTo>
                <a:lnTo>
                  <a:pt x="250825" y="2675514"/>
                </a:lnTo>
                <a:lnTo>
                  <a:pt x="303181" y="2669486"/>
                </a:lnTo>
                <a:lnTo>
                  <a:pt x="359980" y="2662505"/>
                </a:lnTo>
                <a:lnTo>
                  <a:pt x="390125" y="2658380"/>
                </a:lnTo>
                <a:lnTo>
                  <a:pt x="421221" y="2653621"/>
                </a:lnTo>
                <a:lnTo>
                  <a:pt x="453587" y="2648861"/>
                </a:lnTo>
                <a:lnTo>
                  <a:pt x="486587" y="2643785"/>
                </a:lnTo>
                <a:lnTo>
                  <a:pt x="520540" y="2638073"/>
                </a:lnTo>
                <a:lnTo>
                  <a:pt x="555444" y="2631727"/>
                </a:lnTo>
                <a:lnTo>
                  <a:pt x="591300" y="2625381"/>
                </a:lnTo>
                <a:lnTo>
                  <a:pt x="628425" y="2618401"/>
                </a:lnTo>
                <a:lnTo>
                  <a:pt x="665868" y="2610469"/>
                </a:lnTo>
                <a:lnTo>
                  <a:pt x="704580" y="2602219"/>
                </a:lnTo>
                <a:lnTo>
                  <a:pt x="743927" y="2593335"/>
                </a:lnTo>
                <a:lnTo>
                  <a:pt x="784225" y="2584450"/>
                </a:lnTo>
                <a:close/>
                <a:moveTo>
                  <a:pt x="1470025" y="2365375"/>
                </a:moveTo>
                <a:lnTo>
                  <a:pt x="1470025" y="3015560"/>
                </a:lnTo>
                <a:lnTo>
                  <a:pt x="1469708" y="3021916"/>
                </a:lnTo>
                <a:lnTo>
                  <a:pt x="1468757" y="3028271"/>
                </a:lnTo>
                <a:lnTo>
                  <a:pt x="1467171" y="3033991"/>
                </a:lnTo>
                <a:lnTo>
                  <a:pt x="1464951" y="3040029"/>
                </a:lnTo>
                <a:lnTo>
                  <a:pt x="1462414" y="3045432"/>
                </a:lnTo>
                <a:lnTo>
                  <a:pt x="1459243" y="3050516"/>
                </a:lnTo>
                <a:lnTo>
                  <a:pt x="1455755" y="3055283"/>
                </a:lnTo>
                <a:lnTo>
                  <a:pt x="1451949" y="3059732"/>
                </a:lnTo>
                <a:lnTo>
                  <a:pt x="1447192" y="3064181"/>
                </a:lnTo>
                <a:lnTo>
                  <a:pt x="1442435" y="3067676"/>
                </a:lnTo>
                <a:lnTo>
                  <a:pt x="1437362" y="3070854"/>
                </a:lnTo>
                <a:lnTo>
                  <a:pt x="1431653" y="3073079"/>
                </a:lnTo>
                <a:lnTo>
                  <a:pt x="1426262" y="3075621"/>
                </a:lnTo>
                <a:lnTo>
                  <a:pt x="1420237" y="3077210"/>
                </a:lnTo>
                <a:lnTo>
                  <a:pt x="1413894" y="3077845"/>
                </a:lnTo>
                <a:lnTo>
                  <a:pt x="1407869" y="3078163"/>
                </a:lnTo>
                <a:lnTo>
                  <a:pt x="998781" y="3078163"/>
                </a:lnTo>
                <a:lnTo>
                  <a:pt x="992439" y="3077845"/>
                </a:lnTo>
                <a:lnTo>
                  <a:pt x="986096" y="3077210"/>
                </a:lnTo>
                <a:lnTo>
                  <a:pt x="980388" y="3075621"/>
                </a:lnTo>
                <a:lnTo>
                  <a:pt x="974680" y="3073079"/>
                </a:lnTo>
                <a:lnTo>
                  <a:pt x="969289" y="3070854"/>
                </a:lnTo>
                <a:lnTo>
                  <a:pt x="964215" y="3067676"/>
                </a:lnTo>
                <a:lnTo>
                  <a:pt x="959458" y="3064181"/>
                </a:lnTo>
                <a:lnTo>
                  <a:pt x="955018" y="3059732"/>
                </a:lnTo>
                <a:lnTo>
                  <a:pt x="950896" y="3055283"/>
                </a:lnTo>
                <a:lnTo>
                  <a:pt x="947090" y="3050516"/>
                </a:lnTo>
                <a:lnTo>
                  <a:pt x="943919" y="3045432"/>
                </a:lnTo>
                <a:lnTo>
                  <a:pt x="941699" y="3040029"/>
                </a:lnTo>
                <a:lnTo>
                  <a:pt x="939479" y="3033991"/>
                </a:lnTo>
                <a:lnTo>
                  <a:pt x="937894" y="3028271"/>
                </a:lnTo>
                <a:lnTo>
                  <a:pt x="936942" y="3021916"/>
                </a:lnTo>
                <a:lnTo>
                  <a:pt x="936625" y="3015560"/>
                </a:lnTo>
                <a:lnTo>
                  <a:pt x="936625" y="2545241"/>
                </a:lnTo>
                <a:lnTo>
                  <a:pt x="994024" y="2529034"/>
                </a:lnTo>
                <a:lnTo>
                  <a:pt x="1053326" y="2512191"/>
                </a:lnTo>
                <a:lnTo>
                  <a:pt x="1112628" y="2493442"/>
                </a:lnTo>
                <a:lnTo>
                  <a:pt x="1173833" y="2474375"/>
                </a:lnTo>
                <a:lnTo>
                  <a:pt x="1235672" y="2453401"/>
                </a:lnTo>
                <a:lnTo>
                  <a:pt x="1266750" y="2442597"/>
                </a:lnTo>
                <a:lnTo>
                  <a:pt x="1298145" y="2431156"/>
                </a:lnTo>
                <a:lnTo>
                  <a:pt x="1330174" y="2419716"/>
                </a:lnTo>
                <a:lnTo>
                  <a:pt x="1361886" y="2407958"/>
                </a:lnTo>
                <a:lnTo>
                  <a:pt x="1394233" y="2395565"/>
                </a:lnTo>
                <a:lnTo>
                  <a:pt x="1426579" y="2383171"/>
                </a:lnTo>
                <a:lnTo>
                  <a:pt x="1448144" y="2374273"/>
                </a:lnTo>
                <a:lnTo>
                  <a:pt x="1470025" y="2365375"/>
                </a:lnTo>
                <a:close/>
                <a:moveTo>
                  <a:pt x="2155826" y="2020888"/>
                </a:moveTo>
                <a:lnTo>
                  <a:pt x="2155826" y="3015578"/>
                </a:lnTo>
                <a:lnTo>
                  <a:pt x="2155190" y="3021932"/>
                </a:lnTo>
                <a:lnTo>
                  <a:pt x="2154553" y="3028286"/>
                </a:lnTo>
                <a:lnTo>
                  <a:pt x="2152962" y="3034004"/>
                </a:lnTo>
                <a:lnTo>
                  <a:pt x="2151052" y="3040040"/>
                </a:lnTo>
                <a:lnTo>
                  <a:pt x="2148188" y="3045441"/>
                </a:lnTo>
                <a:lnTo>
                  <a:pt x="2145006" y="3050524"/>
                </a:lnTo>
                <a:lnTo>
                  <a:pt x="2141505" y="3055289"/>
                </a:lnTo>
                <a:lnTo>
                  <a:pt x="2137367" y="3059737"/>
                </a:lnTo>
                <a:lnTo>
                  <a:pt x="2133230" y="3064185"/>
                </a:lnTo>
                <a:lnTo>
                  <a:pt x="2128456" y="3067679"/>
                </a:lnTo>
                <a:lnTo>
                  <a:pt x="2123364" y="3070856"/>
                </a:lnTo>
                <a:lnTo>
                  <a:pt x="2117636" y="3073080"/>
                </a:lnTo>
                <a:lnTo>
                  <a:pt x="2111907" y="3075622"/>
                </a:lnTo>
                <a:lnTo>
                  <a:pt x="2105860" y="3077210"/>
                </a:lnTo>
                <a:lnTo>
                  <a:pt x="2099813" y="3077845"/>
                </a:lnTo>
                <a:lnTo>
                  <a:pt x="2093766" y="3078163"/>
                </a:lnTo>
                <a:lnTo>
                  <a:pt x="1682898" y="3078163"/>
                </a:lnTo>
                <a:lnTo>
                  <a:pt x="1676533" y="3077845"/>
                </a:lnTo>
                <a:lnTo>
                  <a:pt x="1670486" y="3077210"/>
                </a:lnTo>
                <a:lnTo>
                  <a:pt x="1664757" y="3075622"/>
                </a:lnTo>
                <a:lnTo>
                  <a:pt x="1658711" y="3073080"/>
                </a:lnTo>
                <a:lnTo>
                  <a:pt x="1653300" y="3070856"/>
                </a:lnTo>
                <a:lnTo>
                  <a:pt x="1648208" y="3067679"/>
                </a:lnTo>
                <a:lnTo>
                  <a:pt x="1643434" y="3064185"/>
                </a:lnTo>
                <a:lnTo>
                  <a:pt x="1638979" y="3059737"/>
                </a:lnTo>
                <a:lnTo>
                  <a:pt x="1635160" y="3055289"/>
                </a:lnTo>
                <a:lnTo>
                  <a:pt x="1631341" y="3050524"/>
                </a:lnTo>
                <a:lnTo>
                  <a:pt x="1628158" y="3045441"/>
                </a:lnTo>
                <a:lnTo>
                  <a:pt x="1625612" y="3040040"/>
                </a:lnTo>
                <a:lnTo>
                  <a:pt x="1623702" y="3034004"/>
                </a:lnTo>
                <a:lnTo>
                  <a:pt x="1622111" y="3028286"/>
                </a:lnTo>
                <a:lnTo>
                  <a:pt x="1621156" y="3021932"/>
                </a:lnTo>
                <a:lnTo>
                  <a:pt x="1620838" y="3015578"/>
                </a:lnTo>
                <a:lnTo>
                  <a:pt x="1620838" y="2301092"/>
                </a:lnTo>
                <a:lnTo>
                  <a:pt x="1655210" y="2285842"/>
                </a:lnTo>
                <a:lnTo>
                  <a:pt x="1689581" y="2269958"/>
                </a:lnTo>
                <a:lnTo>
                  <a:pt x="1723953" y="2253756"/>
                </a:lnTo>
                <a:lnTo>
                  <a:pt x="1758006" y="2237553"/>
                </a:lnTo>
                <a:lnTo>
                  <a:pt x="1792060" y="2221033"/>
                </a:lnTo>
                <a:lnTo>
                  <a:pt x="1825477" y="2203878"/>
                </a:lnTo>
                <a:lnTo>
                  <a:pt x="1859530" y="2187041"/>
                </a:lnTo>
                <a:lnTo>
                  <a:pt x="1892629" y="2169568"/>
                </a:lnTo>
                <a:lnTo>
                  <a:pt x="1926364" y="2151777"/>
                </a:lnTo>
                <a:lnTo>
                  <a:pt x="1959462" y="2133668"/>
                </a:lnTo>
                <a:lnTo>
                  <a:pt x="1992879" y="2115560"/>
                </a:lnTo>
                <a:lnTo>
                  <a:pt x="2025660" y="2097452"/>
                </a:lnTo>
                <a:lnTo>
                  <a:pt x="2058440" y="2078390"/>
                </a:lnTo>
                <a:lnTo>
                  <a:pt x="2090902" y="2059647"/>
                </a:lnTo>
                <a:lnTo>
                  <a:pt x="2123682" y="2040267"/>
                </a:lnTo>
                <a:lnTo>
                  <a:pt x="2155826" y="2020888"/>
                </a:lnTo>
                <a:close/>
                <a:moveTo>
                  <a:pt x="2840038" y="1514475"/>
                </a:moveTo>
                <a:lnTo>
                  <a:pt x="2840038" y="3015616"/>
                </a:lnTo>
                <a:lnTo>
                  <a:pt x="2839404" y="3021966"/>
                </a:lnTo>
                <a:lnTo>
                  <a:pt x="2838770" y="3028316"/>
                </a:lnTo>
                <a:lnTo>
                  <a:pt x="2837184" y="3034031"/>
                </a:lnTo>
                <a:lnTo>
                  <a:pt x="2834647" y="3040063"/>
                </a:lnTo>
                <a:lnTo>
                  <a:pt x="2832427" y="3045461"/>
                </a:lnTo>
                <a:lnTo>
                  <a:pt x="2829256" y="3050541"/>
                </a:lnTo>
                <a:lnTo>
                  <a:pt x="2825768" y="3055303"/>
                </a:lnTo>
                <a:lnTo>
                  <a:pt x="2821328" y="3059748"/>
                </a:lnTo>
                <a:lnTo>
                  <a:pt x="2817205" y="3064193"/>
                </a:lnTo>
                <a:lnTo>
                  <a:pt x="2812449" y="3067686"/>
                </a:lnTo>
                <a:lnTo>
                  <a:pt x="2807057" y="3070861"/>
                </a:lnTo>
                <a:lnTo>
                  <a:pt x="2801666" y="3073083"/>
                </a:lnTo>
                <a:lnTo>
                  <a:pt x="2796275" y="3075623"/>
                </a:lnTo>
                <a:lnTo>
                  <a:pt x="2790250" y="3077211"/>
                </a:lnTo>
                <a:lnTo>
                  <a:pt x="2783908" y="3077846"/>
                </a:lnTo>
                <a:lnTo>
                  <a:pt x="2777565" y="3078163"/>
                </a:lnTo>
                <a:lnTo>
                  <a:pt x="2368794" y="3078163"/>
                </a:lnTo>
                <a:lnTo>
                  <a:pt x="2362452" y="3077846"/>
                </a:lnTo>
                <a:lnTo>
                  <a:pt x="2356109" y="3077211"/>
                </a:lnTo>
                <a:lnTo>
                  <a:pt x="2350084" y="3075623"/>
                </a:lnTo>
                <a:lnTo>
                  <a:pt x="2344693" y="3073083"/>
                </a:lnTo>
                <a:lnTo>
                  <a:pt x="2339302" y="3070861"/>
                </a:lnTo>
                <a:lnTo>
                  <a:pt x="2334228" y="3067686"/>
                </a:lnTo>
                <a:lnTo>
                  <a:pt x="2329471" y="3064193"/>
                </a:lnTo>
                <a:lnTo>
                  <a:pt x="2324714" y="3059748"/>
                </a:lnTo>
                <a:lnTo>
                  <a:pt x="2320592" y="3055303"/>
                </a:lnTo>
                <a:lnTo>
                  <a:pt x="2317103" y="3050541"/>
                </a:lnTo>
                <a:lnTo>
                  <a:pt x="2313932" y="3045461"/>
                </a:lnTo>
                <a:lnTo>
                  <a:pt x="2311712" y="3040063"/>
                </a:lnTo>
                <a:lnTo>
                  <a:pt x="2309175" y="3034031"/>
                </a:lnTo>
                <a:lnTo>
                  <a:pt x="2307590" y="3028316"/>
                </a:lnTo>
                <a:lnTo>
                  <a:pt x="2306955" y="3021966"/>
                </a:lnTo>
                <a:lnTo>
                  <a:pt x="2306638" y="3015616"/>
                </a:lnTo>
                <a:lnTo>
                  <a:pt x="2306638" y="1925320"/>
                </a:lnTo>
                <a:lnTo>
                  <a:pt x="2351035" y="1895158"/>
                </a:lnTo>
                <a:lnTo>
                  <a:pt x="2395433" y="1864995"/>
                </a:lnTo>
                <a:lnTo>
                  <a:pt x="2439513" y="1834198"/>
                </a:lnTo>
                <a:lnTo>
                  <a:pt x="2483275" y="1803083"/>
                </a:lnTo>
                <a:lnTo>
                  <a:pt x="2526721" y="1771015"/>
                </a:lnTo>
                <a:lnTo>
                  <a:pt x="2569533" y="1738630"/>
                </a:lnTo>
                <a:lnTo>
                  <a:pt x="2612344" y="1705610"/>
                </a:lnTo>
                <a:lnTo>
                  <a:pt x="2654204" y="1671955"/>
                </a:lnTo>
                <a:lnTo>
                  <a:pt x="2701139" y="1633855"/>
                </a:lnTo>
                <a:lnTo>
                  <a:pt x="2748073" y="1594803"/>
                </a:lnTo>
                <a:lnTo>
                  <a:pt x="2794055" y="1554798"/>
                </a:lnTo>
                <a:lnTo>
                  <a:pt x="2840038" y="1514475"/>
                </a:lnTo>
                <a:close/>
                <a:moveTo>
                  <a:pt x="3525838" y="762000"/>
                </a:moveTo>
                <a:lnTo>
                  <a:pt x="3525838" y="3015624"/>
                </a:lnTo>
                <a:lnTo>
                  <a:pt x="3525521" y="3021973"/>
                </a:lnTo>
                <a:lnTo>
                  <a:pt x="3524886" y="3028322"/>
                </a:lnTo>
                <a:lnTo>
                  <a:pt x="3523298" y="3034037"/>
                </a:lnTo>
                <a:lnTo>
                  <a:pt x="3521076" y="3040068"/>
                </a:lnTo>
                <a:lnTo>
                  <a:pt x="3518536" y="3045465"/>
                </a:lnTo>
                <a:lnTo>
                  <a:pt x="3515361" y="3050544"/>
                </a:lnTo>
                <a:lnTo>
                  <a:pt x="3511868" y="3055306"/>
                </a:lnTo>
                <a:lnTo>
                  <a:pt x="3507741" y="3059751"/>
                </a:lnTo>
                <a:lnTo>
                  <a:pt x="3503613" y="3064195"/>
                </a:lnTo>
                <a:lnTo>
                  <a:pt x="3498851" y="3067687"/>
                </a:lnTo>
                <a:lnTo>
                  <a:pt x="3493453" y="3070862"/>
                </a:lnTo>
                <a:lnTo>
                  <a:pt x="3488056" y="3073084"/>
                </a:lnTo>
                <a:lnTo>
                  <a:pt x="3482023" y="3075623"/>
                </a:lnTo>
                <a:lnTo>
                  <a:pt x="3476308" y="3077211"/>
                </a:lnTo>
                <a:lnTo>
                  <a:pt x="3470276" y="3077846"/>
                </a:lnTo>
                <a:lnTo>
                  <a:pt x="3463926" y="3078163"/>
                </a:lnTo>
                <a:lnTo>
                  <a:pt x="3054351" y="3078163"/>
                </a:lnTo>
                <a:lnTo>
                  <a:pt x="3048001" y="3077846"/>
                </a:lnTo>
                <a:lnTo>
                  <a:pt x="3041968" y="3077211"/>
                </a:lnTo>
                <a:lnTo>
                  <a:pt x="3035936" y="3075623"/>
                </a:lnTo>
                <a:lnTo>
                  <a:pt x="3030221" y="3073084"/>
                </a:lnTo>
                <a:lnTo>
                  <a:pt x="3024506" y="3070862"/>
                </a:lnTo>
                <a:lnTo>
                  <a:pt x="3019426" y="3067687"/>
                </a:lnTo>
                <a:lnTo>
                  <a:pt x="3014663" y="3064195"/>
                </a:lnTo>
                <a:lnTo>
                  <a:pt x="3010536" y="3059751"/>
                </a:lnTo>
                <a:lnTo>
                  <a:pt x="3006408" y="3055306"/>
                </a:lnTo>
                <a:lnTo>
                  <a:pt x="3002916" y="3050544"/>
                </a:lnTo>
                <a:lnTo>
                  <a:pt x="2999741" y="3045465"/>
                </a:lnTo>
                <a:lnTo>
                  <a:pt x="2997201" y="3040068"/>
                </a:lnTo>
                <a:lnTo>
                  <a:pt x="2994978" y="3034037"/>
                </a:lnTo>
                <a:lnTo>
                  <a:pt x="2993391" y="3028322"/>
                </a:lnTo>
                <a:lnTo>
                  <a:pt x="2992756" y="3021973"/>
                </a:lnTo>
                <a:lnTo>
                  <a:pt x="2992438" y="3015624"/>
                </a:lnTo>
                <a:lnTo>
                  <a:pt x="2992438" y="1374374"/>
                </a:lnTo>
                <a:lnTo>
                  <a:pt x="3028316" y="1338819"/>
                </a:lnTo>
                <a:lnTo>
                  <a:pt x="3063558" y="1303264"/>
                </a:lnTo>
                <a:lnTo>
                  <a:pt x="3098801" y="1267391"/>
                </a:lnTo>
                <a:lnTo>
                  <a:pt x="3133408" y="1230884"/>
                </a:lnTo>
                <a:lnTo>
                  <a:pt x="3168333" y="1194059"/>
                </a:lnTo>
                <a:lnTo>
                  <a:pt x="3201988" y="1156599"/>
                </a:lnTo>
                <a:lnTo>
                  <a:pt x="3235961" y="1119139"/>
                </a:lnTo>
                <a:lnTo>
                  <a:pt x="3269616" y="1081044"/>
                </a:lnTo>
                <a:lnTo>
                  <a:pt x="3302636" y="1042314"/>
                </a:lnTo>
                <a:lnTo>
                  <a:pt x="3335973" y="1003585"/>
                </a:lnTo>
                <a:lnTo>
                  <a:pt x="3368041" y="964220"/>
                </a:lnTo>
                <a:lnTo>
                  <a:pt x="3400426" y="924221"/>
                </a:lnTo>
                <a:lnTo>
                  <a:pt x="3432493" y="884221"/>
                </a:lnTo>
                <a:lnTo>
                  <a:pt x="3463926" y="843904"/>
                </a:lnTo>
                <a:lnTo>
                  <a:pt x="3495041" y="802952"/>
                </a:lnTo>
                <a:lnTo>
                  <a:pt x="3525838" y="762000"/>
                </a:lnTo>
                <a:close/>
                <a:moveTo>
                  <a:pt x="549911" y="373063"/>
                </a:moveTo>
                <a:lnTo>
                  <a:pt x="655638" y="373063"/>
                </a:lnTo>
                <a:lnTo>
                  <a:pt x="658813" y="373381"/>
                </a:lnTo>
                <a:lnTo>
                  <a:pt x="661988" y="373698"/>
                </a:lnTo>
                <a:lnTo>
                  <a:pt x="664846" y="374650"/>
                </a:lnTo>
                <a:lnTo>
                  <a:pt x="667386" y="375920"/>
                </a:lnTo>
                <a:lnTo>
                  <a:pt x="670243" y="376872"/>
                </a:lnTo>
                <a:lnTo>
                  <a:pt x="673101" y="378460"/>
                </a:lnTo>
                <a:lnTo>
                  <a:pt x="675323" y="380047"/>
                </a:lnTo>
                <a:lnTo>
                  <a:pt x="677228" y="382269"/>
                </a:lnTo>
                <a:lnTo>
                  <a:pt x="679451" y="384491"/>
                </a:lnTo>
                <a:lnTo>
                  <a:pt x="681356" y="386713"/>
                </a:lnTo>
                <a:lnTo>
                  <a:pt x="682943" y="389252"/>
                </a:lnTo>
                <a:lnTo>
                  <a:pt x="684213" y="392109"/>
                </a:lnTo>
                <a:lnTo>
                  <a:pt x="684848" y="394649"/>
                </a:lnTo>
                <a:lnTo>
                  <a:pt x="685483" y="397823"/>
                </a:lnTo>
                <a:lnTo>
                  <a:pt x="686436" y="400680"/>
                </a:lnTo>
                <a:lnTo>
                  <a:pt x="686436" y="403854"/>
                </a:lnTo>
                <a:lnTo>
                  <a:pt x="686436" y="515908"/>
                </a:lnTo>
                <a:lnTo>
                  <a:pt x="708026" y="518448"/>
                </a:lnTo>
                <a:lnTo>
                  <a:pt x="729933" y="522257"/>
                </a:lnTo>
                <a:lnTo>
                  <a:pt x="751206" y="526384"/>
                </a:lnTo>
                <a:lnTo>
                  <a:pt x="761366" y="528923"/>
                </a:lnTo>
                <a:lnTo>
                  <a:pt x="772161" y="531463"/>
                </a:lnTo>
                <a:lnTo>
                  <a:pt x="788036" y="536859"/>
                </a:lnTo>
                <a:lnTo>
                  <a:pt x="804864" y="542573"/>
                </a:lnTo>
                <a:lnTo>
                  <a:pt x="821691" y="548922"/>
                </a:lnTo>
                <a:lnTo>
                  <a:pt x="839154" y="556857"/>
                </a:lnTo>
                <a:lnTo>
                  <a:pt x="856299" y="565111"/>
                </a:lnTo>
                <a:lnTo>
                  <a:pt x="873761" y="574316"/>
                </a:lnTo>
                <a:lnTo>
                  <a:pt x="890589" y="584157"/>
                </a:lnTo>
                <a:lnTo>
                  <a:pt x="907734" y="594315"/>
                </a:lnTo>
                <a:lnTo>
                  <a:pt x="924244" y="605425"/>
                </a:lnTo>
                <a:lnTo>
                  <a:pt x="940119" y="617170"/>
                </a:lnTo>
                <a:lnTo>
                  <a:pt x="955359" y="629550"/>
                </a:lnTo>
                <a:lnTo>
                  <a:pt x="962661" y="635581"/>
                </a:lnTo>
                <a:lnTo>
                  <a:pt x="969646" y="641930"/>
                </a:lnTo>
                <a:lnTo>
                  <a:pt x="976314" y="648596"/>
                </a:lnTo>
                <a:lnTo>
                  <a:pt x="982981" y="655579"/>
                </a:lnTo>
                <a:lnTo>
                  <a:pt x="989331" y="662246"/>
                </a:lnTo>
                <a:lnTo>
                  <a:pt x="995364" y="668912"/>
                </a:lnTo>
                <a:lnTo>
                  <a:pt x="1001079" y="675895"/>
                </a:lnTo>
                <a:lnTo>
                  <a:pt x="1006794" y="683196"/>
                </a:lnTo>
                <a:lnTo>
                  <a:pt x="1011556" y="690180"/>
                </a:lnTo>
                <a:lnTo>
                  <a:pt x="1016001" y="697163"/>
                </a:lnTo>
                <a:lnTo>
                  <a:pt x="1019176" y="702242"/>
                </a:lnTo>
                <a:lnTo>
                  <a:pt x="1021716" y="707639"/>
                </a:lnTo>
                <a:lnTo>
                  <a:pt x="1023621" y="712718"/>
                </a:lnTo>
                <a:lnTo>
                  <a:pt x="1025209" y="717797"/>
                </a:lnTo>
                <a:lnTo>
                  <a:pt x="1026479" y="723193"/>
                </a:lnTo>
                <a:lnTo>
                  <a:pt x="1027114" y="728907"/>
                </a:lnTo>
                <a:lnTo>
                  <a:pt x="1028066" y="734621"/>
                </a:lnTo>
                <a:lnTo>
                  <a:pt x="1028066" y="740334"/>
                </a:lnTo>
                <a:lnTo>
                  <a:pt x="1027749" y="746048"/>
                </a:lnTo>
                <a:lnTo>
                  <a:pt x="1026796" y="752079"/>
                </a:lnTo>
                <a:lnTo>
                  <a:pt x="1025526" y="758111"/>
                </a:lnTo>
                <a:lnTo>
                  <a:pt x="1023939" y="763824"/>
                </a:lnTo>
                <a:lnTo>
                  <a:pt x="1022034" y="769856"/>
                </a:lnTo>
                <a:lnTo>
                  <a:pt x="1019811" y="775887"/>
                </a:lnTo>
                <a:lnTo>
                  <a:pt x="1017271" y="781601"/>
                </a:lnTo>
                <a:lnTo>
                  <a:pt x="1014096" y="787632"/>
                </a:lnTo>
                <a:lnTo>
                  <a:pt x="1010286" y="794616"/>
                </a:lnTo>
                <a:lnTo>
                  <a:pt x="1005524" y="800964"/>
                </a:lnTo>
                <a:lnTo>
                  <a:pt x="1000444" y="807630"/>
                </a:lnTo>
                <a:lnTo>
                  <a:pt x="994729" y="813979"/>
                </a:lnTo>
                <a:lnTo>
                  <a:pt x="989014" y="820328"/>
                </a:lnTo>
                <a:lnTo>
                  <a:pt x="982664" y="826359"/>
                </a:lnTo>
                <a:lnTo>
                  <a:pt x="975996" y="832073"/>
                </a:lnTo>
                <a:lnTo>
                  <a:pt x="969329" y="837152"/>
                </a:lnTo>
                <a:lnTo>
                  <a:pt x="961709" y="841913"/>
                </a:lnTo>
                <a:lnTo>
                  <a:pt x="954089" y="846675"/>
                </a:lnTo>
                <a:lnTo>
                  <a:pt x="946469" y="850167"/>
                </a:lnTo>
                <a:lnTo>
                  <a:pt x="938214" y="853976"/>
                </a:lnTo>
                <a:lnTo>
                  <a:pt x="930276" y="856198"/>
                </a:lnTo>
                <a:lnTo>
                  <a:pt x="922021" y="858102"/>
                </a:lnTo>
                <a:lnTo>
                  <a:pt x="913131" y="859690"/>
                </a:lnTo>
                <a:lnTo>
                  <a:pt x="904876" y="860007"/>
                </a:lnTo>
                <a:lnTo>
                  <a:pt x="899796" y="859690"/>
                </a:lnTo>
                <a:lnTo>
                  <a:pt x="894716" y="859372"/>
                </a:lnTo>
                <a:lnTo>
                  <a:pt x="889954" y="858420"/>
                </a:lnTo>
                <a:lnTo>
                  <a:pt x="885191" y="857785"/>
                </a:lnTo>
                <a:lnTo>
                  <a:pt x="880746" y="856198"/>
                </a:lnTo>
                <a:lnTo>
                  <a:pt x="876619" y="854611"/>
                </a:lnTo>
                <a:lnTo>
                  <a:pt x="872174" y="852706"/>
                </a:lnTo>
                <a:lnTo>
                  <a:pt x="867729" y="850801"/>
                </a:lnTo>
                <a:lnTo>
                  <a:pt x="863919" y="848262"/>
                </a:lnTo>
                <a:lnTo>
                  <a:pt x="860109" y="845405"/>
                </a:lnTo>
                <a:lnTo>
                  <a:pt x="856299" y="842548"/>
                </a:lnTo>
                <a:lnTo>
                  <a:pt x="852806" y="839374"/>
                </a:lnTo>
                <a:lnTo>
                  <a:pt x="849314" y="835565"/>
                </a:lnTo>
                <a:lnTo>
                  <a:pt x="846139" y="832073"/>
                </a:lnTo>
                <a:lnTo>
                  <a:pt x="843281" y="828264"/>
                </a:lnTo>
                <a:lnTo>
                  <a:pt x="840106" y="823820"/>
                </a:lnTo>
                <a:lnTo>
                  <a:pt x="834709" y="816519"/>
                </a:lnTo>
                <a:lnTo>
                  <a:pt x="831534" y="812392"/>
                </a:lnTo>
                <a:lnTo>
                  <a:pt x="825184" y="806361"/>
                </a:lnTo>
                <a:lnTo>
                  <a:pt x="819469" y="800647"/>
                </a:lnTo>
                <a:lnTo>
                  <a:pt x="807086" y="790172"/>
                </a:lnTo>
                <a:lnTo>
                  <a:pt x="793751" y="780014"/>
                </a:lnTo>
                <a:lnTo>
                  <a:pt x="779781" y="769856"/>
                </a:lnTo>
                <a:lnTo>
                  <a:pt x="765176" y="760015"/>
                </a:lnTo>
                <a:lnTo>
                  <a:pt x="750571" y="750810"/>
                </a:lnTo>
                <a:lnTo>
                  <a:pt x="736918" y="742874"/>
                </a:lnTo>
                <a:lnTo>
                  <a:pt x="730251" y="739382"/>
                </a:lnTo>
                <a:lnTo>
                  <a:pt x="723901" y="736208"/>
                </a:lnTo>
                <a:lnTo>
                  <a:pt x="717551" y="733668"/>
                </a:lnTo>
                <a:lnTo>
                  <a:pt x="711518" y="731446"/>
                </a:lnTo>
                <a:lnTo>
                  <a:pt x="698501" y="727320"/>
                </a:lnTo>
                <a:lnTo>
                  <a:pt x="685483" y="723828"/>
                </a:lnTo>
                <a:lnTo>
                  <a:pt x="672148" y="720653"/>
                </a:lnTo>
                <a:lnTo>
                  <a:pt x="658813" y="718114"/>
                </a:lnTo>
                <a:lnTo>
                  <a:pt x="645796" y="716209"/>
                </a:lnTo>
                <a:lnTo>
                  <a:pt x="632461" y="714622"/>
                </a:lnTo>
                <a:lnTo>
                  <a:pt x="619443" y="713670"/>
                </a:lnTo>
                <a:lnTo>
                  <a:pt x="606426" y="713352"/>
                </a:lnTo>
                <a:lnTo>
                  <a:pt x="597536" y="713352"/>
                </a:lnTo>
                <a:lnTo>
                  <a:pt x="588646" y="713670"/>
                </a:lnTo>
                <a:lnTo>
                  <a:pt x="579438" y="714622"/>
                </a:lnTo>
                <a:lnTo>
                  <a:pt x="569596" y="715892"/>
                </a:lnTo>
                <a:lnTo>
                  <a:pt x="559753" y="717479"/>
                </a:lnTo>
                <a:lnTo>
                  <a:pt x="549593" y="719066"/>
                </a:lnTo>
                <a:lnTo>
                  <a:pt x="539433" y="721606"/>
                </a:lnTo>
                <a:lnTo>
                  <a:pt x="528638" y="724463"/>
                </a:lnTo>
                <a:lnTo>
                  <a:pt x="518161" y="727954"/>
                </a:lnTo>
                <a:lnTo>
                  <a:pt x="507366" y="732081"/>
                </a:lnTo>
                <a:lnTo>
                  <a:pt x="496571" y="736843"/>
                </a:lnTo>
                <a:lnTo>
                  <a:pt x="486093" y="742239"/>
                </a:lnTo>
                <a:lnTo>
                  <a:pt x="474981" y="748588"/>
                </a:lnTo>
                <a:lnTo>
                  <a:pt x="464821" y="755254"/>
                </a:lnTo>
                <a:lnTo>
                  <a:pt x="454026" y="763190"/>
                </a:lnTo>
                <a:lnTo>
                  <a:pt x="443866" y="771760"/>
                </a:lnTo>
                <a:lnTo>
                  <a:pt x="440691" y="774935"/>
                </a:lnTo>
                <a:lnTo>
                  <a:pt x="437516" y="778109"/>
                </a:lnTo>
                <a:lnTo>
                  <a:pt x="434658" y="781283"/>
                </a:lnTo>
                <a:lnTo>
                  <a:pt x="432118" y="784775"/>
                </a:lnTo>
                <a:lnTo>
                  <a:pt x="427356" y="792711"/>
                </a:lnTo>
                <a:lnTo>
                  <a:pt x="422911" y="800647"/>
                </a:lnTo>
                <a:lnTo>
                  <a:pt x="419418" y="809535"/>
                </a:lnTo>
                <a:lnTo>
                  <a:pt x="416561" y="818741"/>
                </a:lnTo>
                <a:lnTo>
                  <a:pt x="414656" y="828264"/>
                </a:lnTo>
                <a:lnTo>
                  <a:pt x="413068" y="837787"/>
                </a:lnTo>
                <a:lnTo>
                  <a:pt x="412751" y="847627"/>
                </a:lnTo>
                <a:lnTo>
                  <a:pt x="412751" y="857785"/>
                </a:lnTo>
                <a:lnTo>
                  <a:pt x="413386" y="867625"/>
                </a:lnTo>
                <a:lnTo>
                  <a:pt x="414973" y="877466"/>
                </a:lnTo>
                <a:lnTo>
                  <a:pt x="417513" y="887306"/>
                </a:lnTo>
                <a:lnTo>
                  <a:pt x="420688" y="896829"/>
                </a:lnTo>
                <a:lnTo>
                  <a:pt x="424498" y="906035"/>
                </a:lnTo>
                <a:lnTo>
                  <a:pt x="429261" y="914606"/>
                </a:lnTo>
                <a:lnTo>
                  <a:pt x="434023" y="921272"/>
                </a:lnTo>
                <a:lnTo>
                  <a:pt x="438468" y="927620"/>
                </a:lnTo>
                <a:lnTo>
                  <a:pt x="443231" y="933652"/>
                </a:lnTo>
                <a:lnTo>
                  <a:pt x="448311" y="939048"/>
                </a:lnTo>
                <a:lnTo>
                  <a:pt x="453391" y="944127"/>
                </a:lnTo>
                <a:lnTo>
                  <a:pt x="458788" y="948571"/>
                </a:lnTo>
                <a:lnTo>
                  <a:pt x="464821" y="953333"/>
                </a:lnTo>
                <a:lnTo>
                  <a:pt x="470536" y="957142"/>
                </a:lnTo>
                <a:lnTo>
                  <a:pt x="476886" y="961586"/>
                </a:lnTo>
                <a:lnTo>
                  <a:pt x="483236" y="965078"/>
                </a:lnTo>
                <a:lnTo>
                  <a:pt x="497523" y="972696"/>
                </a:lnTo>
                <a:lnTo>
                  <a:pt x="512763" y="979997"/>
                </a:lnTo>
                <a:lnTo>
                  <a:pt x="529591" y="987933"/>
                </a:lnTo>
                <a:lnTo>
                  <a:pt x="538163" y="991742"/>
                </a:lnTo>
                <a:lnTo>
                  <a:pt x="592138" y="1015232"/>
                </a:lnTo>
                <a:lnTo>
                  <a:pt x="629286" y="1031421"/>
                </a:lnTo>
                <a:lnTo>
                  <a:pt x="664211" y="1047610"/>
                </a:lnTo>
                <a:lnTo>
                  <a:pt x="686436" y="1056181"/>
                </a:lnTo>
                <a:lnTo>
                  <a:pt x="738188" y="1077767"/>
                </a:lnTo>
                <a:lnTo>
                  <a:pt x="764858" y="1089829"/>
                </a:lnTo>
                <a:lnTo>
                  <a:pt x="792164" y="1101892"/>
                </a:lnTo>
                <a:lnTo>
                  <a:pt x="819786" y="1114906"/>
                </a:lnTo>
                <a:lnTo>
                  <a:pt x="846456" y="1129191"/>
                </a:lnTo>
                <a:lnTo>
                  <a:pt x="860109" y="1136175"/>
                </a:lnTo>
                <a:lnTo>
                  <a:pt x="873444" y="1143793"/>
                </a:lnTo>
                <a:lnTo>
                  <a:pt x="886461" y="1151094"/>
                </a:lnTo>
                <a:lnTo>
                  <a:pt x="899479" y="1159030"/>
                </a:lnTo>
                <a:lnTo>
                  <a:pt x="912179" y="1166966"/>
                </a:lnTo>
                <a:lnTo>
                  <a:pt x="924244" y="1175536"/>
                </a:lnTo>
                <a:lnTo>
                  <a:pt x="935991" y="1183790"/>
                </a:lnTo>
                <a:lnTo>
                  <a:pt x="948056" y="1192995"/>
                </a:lnTo>
                <a:lnTo>
                  <a:pt x="958851" y="1202201"/>
                </a:lnTo>
                <a:lnTo>
                  <a:pt x="969646" y="1211406"/>
                </a:lnTo>
                <a:lnTo>
                  <a:pt x="980124" y="1220929"/>
                </a:lnTo>
                <a:lnTo>
                  <a:pt x="989966" y="1231405"/>
                </a:lnTo>
                <a:lnTo>
                  <a:pt x="999174" y="1241563"/>
                </a:lnTo>
                <a:lnTo>
                  <a:pt x="1008381" y="1251721"/>
                </a:lnTo>
                <a:lnTo>
                  <a:pt x="1016001" y="1262831"/>
                </a:lnTo>
                <a:lnTo>
                  <a:pt x="1023621" y="1273941"/>
                </a:lnTo>
                <a:lnTo>
                  <a:pt x="1030606" y="1285369"/>
                </a:lnTo>
                <a:lnTo>
                  <a:pt x="1036639" y="1297114"/>
                </a:lnTo>
                <a:lnTo>
                  <a:pt x="1042036" y="1309494"/>
                </a:lnTo>
                <a:lnTo>
                  <a:pt x="1046799" y="1321873"/>
                </a:lnTo>
                <a:lnTo>
                  <a:pt x="1050609" y="1333936"/>
                </a:lnTo>
                <a:lnTo>
                  <a:pt x="1054101" y="1345364"/>
                </a:lnTo>
                <a:lnTo>
                  <a:pt x="1056641" y="1357109"/>
                </a:lnTo>
                <a:lnTo>
                  <a:pt x="1058864" y="1368854"/>
                </a:lnTo>
                <a:lnTo>
                  <a:pt x="1060769" y="1380599"/>
                </a:lnTo>
                <a:lnTo>
                  <a:pt x="1062356" y="1392661"/>
                </a:lnTo>
                <a:lnTo>
                  <a:pt x="1062991" y="1404406"/>
                </a:lnTo>
                <a:lnTo>
                  <a:pt x="1063626" y="1416151"/>
                </a:lnTo>
                <a:lnTo>
                  <a:pt x="1063626" y="1428214"/>
                </a:lnTo>
                <a:lnTo>
                  <a:pt x="1062991" y="1439959"/>
                </a:lnTo>
                <a:lnTo>
                  <a:pt x="1062356" y="1451704"/>
                </a:lnTo>
                <a:lnTo>
                  <a:pt x="1061086" y="1463449"/>
                </a:lnTo>
                <a:lnTo>
                  <a:pt x="1059181" y="1475511"/>
                </a:lnTo>
                <a:lnTo>
                  <a:pt x="1057276" y="1487257"/>
                </a:lnTo>
                <a:lnTo>
                  <a:pt x="1054419" y="1498684"/>
                </a:lnTo>
                <a:lnTo>
                  <a:pt x="1051561" y="1510112"/>
                </a:lnTo>
                <a:lnTo>
                  <a:pt x="1048069" y="1521539"/>
                </a:lnTo>
                <a:lnTo>
                  <a:pt x="1044259" y="1532967"/>
                </a:lnTo>
                <a:lnTo>
                  <a:pt x="1039814" y="1544077"/>
                </a:lnTo>
                <a:lnTo>
                  <a:pt x="1035369" y="1555187"/>
                </a:lnTo>
                <a:lnTo>
                  <a:pt x="1030289" y="1565980"/>
                </a:lnTo>
                <a:lnTo>
                  <a:pt x="1024891" y="1576773"/>
                </a:lnTo>
                <a:lnTo>
                  <a:pt x="1018859" y="1587248"/>
                </a:lnTo>
                <a:lnTo>
                  <a:pt x="1012509" y="1598041"/>
                </a:lnTo>
                <a:lnTo>
                  <a:pt x="1005841" y="1608199"/>
                </a:lnTo>
                <a:lnTo>
                  <a:pt x="998856" y="1618039"/>
                </a:lnTo>
                <a:lnTo>
                  <a:pt x="991236" y="1627880"/>
                </a:lnTo>
                <a:lnTo>
                  <a:pt x="983299" y="1637403"/>
                </a:lnTo>
                <a:lnTo>
                  <a:pt x="975044" y="1646926"/>
                </a:lnTo>
                <a:lnTo>
                  <a:pt x="966789" y="1656131"/>
                </a:lnTo>
                <a:lnTo>
                  <a:pt x="957899" y="1665020"/>
                </a:lnTo>
                <a:lnTo>
                  <a:pt x="948374" y="1673908"/>
                </a:lnTo>
                <a:lnTo>
                  <a:pt x="936944" y="1682796"/>
                </a:lnTo>
                <a:lnTo>
                  <a:pt x="925196" y="1692001"/>
                </a:lnTo>
                <a:lnTo>
                  <a:pt x="912179" y="1700572"/>
                </a:lnTo>
                <a:lnTo>
                  <a:pt x="898209" y="1708508"/>
                </a:lnTo>
                <a:lnTo>
                  <a:pt x="883921" y="1716444"/>
                </a:lnTo>
                <a:lnTo>
                  <a:pt x="868999" y="1723110"/>
                </a:lnTo>
                <a:lnTo>
                  <a:pt x="853124" y="1729776"/>
                </a:lnTo>
                <a:lnTo>
                  <a:pt x="836614" y="1736125"/>
                </a:lnTo>
                <a:lnTo>
                  <a:pt x="819786" y="1741521"/>
                </a:lnTo>
                <a:lnTo>
                  <a:pt x="802324" y="1746283"/>
                </a:lnTo>
                <a:lnTo>
                  <a:pt x="784226" y="1751044"/>
                </a:lnTo>
                <a:lnTo>
                  <a:pt x="765811" y="1755171"/>
                </a:lnTo>
                <a:lnTo>
                  <a:pt x="746443" y="1758663"/>
                </a:lnTo>
                <a:lnTo>
                  <a:pt x="727076" y="1761202"/>
                </a:lnTo>
                <a:lnTo>
                  <a:pt x="707073" y="1763742"/>
                </a:lnTo>
                <a:lnTo>
                  <a:pt x="686436" y="1765329"/>
                </a:lnTo>
                <a:lnTo>
                  <a:pt x="686436" y="1869447"/>
                </a:lnTo>
                <a:lnTo>
                  <a:pt x="686436" y="1872621"/>
                </a:lnTo>
                <a:lnTo>
                  <a:pt x="685483" y="1875161"/>
                </a:lnTo>
                <a:lnTo>
                  <a:pt x="684848" y="1878335"/>
                </a:lnTo>
                <a:lnTo>
                  <a:pt x="684213" y="1881192"/>
                </a:lnTo>
                <a:lnTo>
                  <a:pt x="682943" y="1884049"/>
                </a:lnTo>
                <a:lnTo>
                  <a:pt x="681356" y="1886271"/>
                </a:lnTo>
                <a:lnTo>
                  <a:pt x="679451" y="1888811"/>
                </a:lnTo>
                <a:lnTo>
                  <a:pt x="677228" y="1891033"/>
                </a:lnTo>
                <a:lnTo>
                  <a:pt x="675323" y="1892937"/>
                </a:lnTo>
                <a:lnTo>
                  <a:pt x="673101" y="1894524"/>
                </a:lnTo>
                <a:lnTo>
                  <a:pt x="670243" y="1896112"/>
                </a:lnTo>
                <a:lnTo>
                  <a:pt x="667386" y="1897381"/>
                </a:lnTo>
                <a:lnTo>
                  <a:pt x="664846" y="1898651"/>
                </a:lnTo>
                <a:lnTo>
                  <a:pt x="661988" y="1899286"/>
                </a:lnTo>
                <a:lnTo>
                  <a:pt x="658813" y="1899921"/>
                </a:lnTo>
                <a:lnTo>
                  <a:pt x="655638" y="1900238"/>
                </a:lnTo>
                <a:lnTo>
                  <a:pt x="549911" y="1900238"/>
                </a:lnTo>
                <a:lnTo>
                  <a:pt x="546736" y="1899921"/>
                </a:lnTo>
                <a:lnTo>
                  <a:pt x="543561" y="1899286"/>
                </a:lnTo>
                <a:lnTo>
                  <a:pt x="540386" y="1898651"/>
                </a:lnTo>
                <a:lnTo>
                  <a:pt x="537846" y="1897381"/>
                </a:lnTo>
                <a:lnTo>
                  <a:pt x="534988" y="1896112"/>
                </a:lnTo>
                <a:lnTo>
                  <a:pt x="532766" y="1894524"/>
                </a:lnTo>
                <a:lnTo>
                  <a:pt x="530226" y="1892937"/>
                </a:lnTo>
                <a:lnTo>
                  <a:pt x="528003" y="1891033"/>
                </a:lnTo>
                <a:lnTo>
                  <a:pt x="525781" y="1888811"/>
                </a:lnTo>
                <a:lnTo>
                  <a:pt x="524193" y="1886271"/>
                </a:lnTo>
                <a:lnTo>
                  <a:pt x="522606" y="1884049"/>
                </a:lnTo>
                <a:lnTo>
                  <a:pt x="521653" y="1881192"/>
                </a:lnTo>
                <a:lnTo>
                  <a:pt x="520383" y="1878335"/>
                </a:lnTo>
                <a:lnTo>
                  <a:pt x="519748" y="1875161"/>
                </a:lnTo>
                <a:lnTo>
                  <a:pt x="519113" y="1872621"/>
                </a:lnTo>
                <a:lnTo>
                  <a:pt x="518796" y="1869447"/>
                </a:lnTo>
                <a:lnTo>
                  <a:pt x="518796" y="1757710"/>
                </a:lnTo>
                <a:lnTo>
                  <a:pt x="493078" y="1753584"/>
                </a:lnTo>
                <a:lnTo>
                  <a:pt x="467678" y="1748187"/>
                </a:lnTo>
                <a:lnTo>
                  <a:pt x="441961" y="1742156"/>
                </a:lnTo>
                <a:lnTo>
                  <a:pt x="429261" y="1738982"/>
                </a:lnTo>
                <a:lnTo>
                  <a:pt x="416561" y="1734855"/>
                </a:lnTo>
                <a:lnTo>
                  <a:pt x="404178" y="1731363"/>
                </a:lnTo>
                <a:lnTo>
                  <a:pt x="391796" y="1726919"/>
                </a:lnTo>
                <a:lnTo>
                  <a:pt x="379731" y="1722793"/>
                </a:lnTo>
                <a:lnTo>
                  <a:pt x="367666" y="1718349"/>
                </a:lnTo>
                <a:lnTo>
                  <a:pt x="355601" y="1713270"/>
                </a:lnTo>
                <a:lnTo>
                  <a:pt x="344171" y="1708508"/>
                </a:lnTo>
                <a:lnTo>
                  <a:pt x="332106" y="1703112"/>
                </a:lnTo>
                <a:lnTo>
                  <a:pt x="321311" y="1697398"/>
                </a:lnTo>
                <a:lnTo>
                  <a:pt x="309881" y="1692001"/>
                </a:lnTo>
                <a:lnTo>
                  <a:pt x="299086" y="1685970"/>
                </a:lnTo>
                <a:lnTo>
                  <a:pt x="288608" y="1679622"/>
                </a:lnTo>
                <a:lnTo>
                  <a:pt x="277813" y="1673273"/>
                </a:lnTo>
                <a:lnTo>
                  <a:pt x="267971" y="1666607"/>
                </a:lnTo>
                <a:lnTo>
                  <a:pt x="258128" y="1659623"/>
                </a:lnTo>
                <a:lnTo>
                  <a:pt x="248286" y="1652322"/>
                </a:lnTo>
                <a:lnTo>
                  <a:pt x="239078" y="1645021"/>
                </a:lnTo>
                <a:lnTo>
                  <a:pt x="230188" y="1637085"/>
                </a:lnTo>
                <a:lnTo>
                  <a:pt x="221933" y="1629150"/>
                </a:lnTo>
                <a:lnTo>
                  <a:pt x="213678" y="1620896"/>
                </a:lnTo>
                <a:lnTo>
                  <a:pt x="205741" y="1612643"/>
                </a:lnTo>
                <a:lnTo>
                  <a:pt x="198121" y="1604072"/>
                </a:lnTo>
                <a:lnTo>
                  <a:pt x="191136" y="1594867"/>
                </a:lnTo>
                <a:lnTo>
                  <a:pt x="184468" y="1585979"/>
                </a:lnTo>
                <a:lnTo>
                  <a:pt x="178436" y="1575821"/>
                </a:lnTo>
                <a:lnTo>
                  <a:pt x="175261" y="1571377"/>
                </a:lnTo>
                <a:lnTo>
                  <a:pt x="173038" y="1565980"/>
                </a:lnTo>
                <a:lnTo>
                  <a:pt x="170816" y="1560901"/>
                </a:lnTo>
                <a:lnTo>
                  <a:pt x="169228" y="1555505"/>
                </a:lnTo>
                <a:lnTo>
                  <a:pt x="168276" y="1550426"/>
                </a:lnTo>
                <a:lnTo>
                  <a:pt x="167323" y="1544395"/>
                </a:lnTo>
                <a:lnTo>
                  <a:pt x="167006" y="1538998"/>
                </a:lnTo>
                <a:lnTo>
                  <a:pt x="166688" y="1533284"/>
                </a:lnTo>
                <a:lnTo>
                  <a:pt x="167006" y="1527571"/>
                </a:lnTo>
                <a:lnTo>
                  <a:pt x="167641" y="1521539"/>
                </a:lnTo>
                <a:lnTo>
                  <a:pt x="168911" y="1515508"/>
                </a:lnTo>
                <a:lnTo>
                  <a:pt x="170498" y="1509794"/>
                </a:lnTo>
                <a:lnTo>
                  <a:pt x="172403" y="1503763"/>
                </a:lnTo>
                <a:lnTo>
                  <a:pt x="174943" y="1497732"/>
                </a:lnTo>
                <a:lnTo>
                  <a:pt x="177483" y="1492018"/>
                </a:lnTo>
                <a:lnTo>
                  <a:pt x="180341" y="1485987"/>
                </a:lnTo>
                <a:lnTo>
                  <a:pt x="184786" y="1479321"/>
                </a:lnTo>
                <a:lnTo>
                  <a:pt x="189231" y="1472655"/>
                </a:lnTo>
                <a:lnTo>
                  <a:pt x="194311" y="1465988"/>
                </a:lnTo>
                <a:lnTo>
                  <a:pt x="199708" y="1459640"/>
                </a:lnTo>
                <a:lnTo>
                  <a:pt x="205741" y="1453291"/>
                </a:lnTo>
                <a:lnTo>
                  <a:pt x="212091" y="1447260"/>
                </a:lnTo>
                <a:lnTo>
                  <a:pt x="218758" y="1441546"/>
                </a:lnTo>
                <a:lnTo>
                  <a:pt x="225743" y="1436467"/>
                </a:lnTo>
                <a:lnTo>
                  <a:pt x="232728" y="1431071"/>
                </a:lnTo>
                <a:lnTo>
                  <a:pt x="240348" y="1426944"/>
                </a:lnTo>
                <a:lnTo>
                  <a:pt x="248286" y="1422817"/>
                </a:lnTo>
                <a:lnTo>
                  <a:pt x="256541" y="1419643"/>
                </a:lnTo>
                <a:lnTo>
                  <a:pt x="264796" y="1417104"/>
                </a:lnTo>
                <a:lnTo>
                  <a:pt x="273051" y="1415199"/>
                </a:lnTo>
                <a:lnTo>
                  <a:pt x="281306" y="1413929"/>
                </a:lnTo>
                <a:lnTo>
                  <a:pt x="290196" y="1413612"/>
                </a:lnTo>
                <a:lnTo>
                  <a:pt x="294641" y="1413612"/>
                </a:lnTo>
                <a:lnTo>
                  <a:pt x="300038" y="1414247"/>
                </a:lnTo>
                <a:lnTo>
                  <a:pt x="304483" y="1414564"/>
                </a:lnTo>
                <a:lnTo>
                  <a:pt x="309246" y="1415834"/>
                </a:lnTo>
                <a:lnTo>
                  <a:pt x="313691" y="1417104"/>
                </a:lnTo>
                <a:lnTo>
                  <a:pt x="318136" y="1419008"/>
                </a:lnTo>
                <a:lnTo>
                  <a:pt x="322263" y="1420595"/>
                </a:lnTo>
                <a:lnTo>
                  <a:pt x="326708" y="1422817"/>
                </a:lnTo>
                <a:lnTo>
                  <a:pt x="330518" y="1425357"/>
                </a:lnTo>
                <a:lnTo>
                  <a:pt x="334646" y="1428214"/>
                </a:lnTo>
                <a:lnTo>
                  <a:pt x="338138" y="1430753"/>
                </a:lnTo>
                <a:lnTo>
                  <a:pt x="341631" y="1434245"/>
                </a:lnTo>
                <a:lnTo>
                  <a:pt x="345123" y="1437419"/>
                </a:lnTo>
                <a:lnTo>
                  <a:pt x="348298" y="1441546"/>
                </a:lnTo>
                <a:lnTo>
                  <a:pt x="351473" y="1445355"/>
                </a:lnTo>
                <a:lnTo>
                  <a:pt x="354331" y="1449799"/>
                </a:lnTo>
                <a:lnTo>
                  <a:pt x="359411" y="1457100"/>
                </a:lnTo>
                <a:lnTo>
                  <a:pt x="360998" y="1459322"/>
                </a:lnTo>
                <a:lnTo>
                  <a:pt x="363538" y="1461227"/>
                </a:lnTo>
                <a:lnTo>
                  <a:pt x="369253" y="1467258"/>
                </a:lnTo>
                <a:lnTo>
                  <a:pt x="375286" y="1472972"/>
                </a:lnTo>
                <a:lnTo>
                  <a:pt x="386716" y="1482178"/>
                </a:lnTo>
                <a:lnTo>
                  <a:pt x="399733" y="1491701"/>
                </a:lnTo>
                <a:lnTo>
                  <a:pt x="413068" y="1500589"/>
                </a:lnTo>
                <a:lnTo>
                  <a:pt x="427356" y="1509794"/>
                </a:lnTo>
                <a:lnTo>
                  <a:pt x="441643" y="1517730"/>
                </a:lnTo>
                <a:lnTo>
                  <a:pt x="455296" y="1524714"/>
                </a:lnTo>
                <a:lnTo>
                  <a:pt x="468631" y="1531062"/>
                </a:lnTo>
                <a:lnTo>
                  <a:pt x="481331" y="1535824"/>
                </a:lnTo>
                <a:lnTo>
                  <a:pt x="501333" y="1542173"/>
                </a:lnTo>
                <a:lnTo>
                  <a:pt x="522288" y="1547886"/>
                </a:lnTo>
                <a:lnTo>
                  <a:pt x="543243" y="1552648"/>
                </a:lnTo>
                <a:lnTo>
                  <a:pt x="564198" y="1557092"/>
                </a:lnTo>
                <a:lnTo>
                  <a:pt x="585153" y="1560266"/>
                </a:lnTo>
                <a:lnTo>
                  <a:pt x="605473" y="1562488"/>
                </a:lnTo>
                <a:lnTo>
                  <a:pt x="625793" y="1564076"/>
                </a:lnTo>
                <a:lnTo>
                  <a:pt x="635636" y="1564393"/>
                </a:lnTo>
                <a:lnTo>
                  <a:pt x="645478" y="1564393"/>
                </a:lnTo>
                <a:lnTo>
                  <a:pt x="655638" y="1564076"/>
                </a:lnTo>
                <a:lnTo>
                  <a:pt x="665798" y="1563758"/>
                </a:lnTo>
                <a:lnTo>
                  <a:pt x="676276" y="1562806"/>
                </a:lnTo>
                <a:lnTo>
                  <a:pt x="685483" y="1562171"/>
                </a:lnTo>
                <a:lnTo>
                  <a:pt x="695008" y="1560584"/>
                </a:lnTo>
                <a:lnTo>
                  <a:pt x="704533" y="1558997"/>
                </a:lnTo>
                <a:lnTo>
                  <a:pt x="713106" y="1557092"/>
                </a:lnTo>
                <a:lnTo>
                  <a:pt x="721996" y="1555187"/>
                </a:lnTo>
                <a:lnTo>
                  <a:pt x="729933" y="1552331"/>
                </a:lnTo>
                <a:lnTo>
                  <a:pt x="737553" y="1549474"/>
                </a:lnTo>
                <a:lnTo>
                  <a:pt x="745491" y="1546299"/>
                </a:lnTo>
                <a:lnTo>
                  <a:pt x="752793" y="1543125"/>
                </a:lnTo>
                <a:lnTo>
                  <a:pt x="759778" y="1539633"/>
                </a:lnTo>
                <a:lnTo>
                  <a:pt x="766128" y="1535824"/>
                </a:lnTo>
                <a:lnTo>
                  <a:pt x="772478" y="1531380"/>
                </a:lnTo>
                <a:lnTo>
                  <a:pt x="778193" y="1526936"/>
                </a:lnTo>
                <a:lnTo>
                  <a:pt x="782003" y="1523761"/>
                </a:lnTo>
                <a:lnTo>
                  <a:pt x="785496" y="1520905"/>
                </a:lnTo>
                <a:lnTo>
                  <a:pt x="791846" y="1513604"/>
                </a:lnTo>
                <a:lnTo>
                  <a:pt x="797244" y="1506303"/>
                </a:lnTo>
                <a:lnTo>
                  <a:pt x="802324" y="1497732"/>
                </a:lnTo>
                <a:lnTo>
                  <a:pt x="806769" y="1489161"/>
                </a:lnTo>
                <a:lnTo>
                  <a:pt x="810261" y="1480273"/>
                </a:lnTo>
                <a:lnTo>
                  <a:pt x="813119" y="1471067"/>
                </a:lnTo>
                <a:lnTo>
                  <a:pt x="815024" y="1461227"/>
                </a:lnTo>
                <a:lnTo>
                  <a:pt x="816294" y="1451704"/>
                </a:lnTo>
                <a:lnTo>
                  <a:pt x="816929" y="1441863"/>
                </a:lnTo>
                <a:lnTo>
                  <a:pt x="816611" y="1432023"/>
                </a:lnTo>
                <a:lnTo>
                  <a:pt x="815659" y="1422183"/>
                </a:lnTo>
                <a:lnTo>
                  <a:pt x="813754" y="1412660"/>
                </a:lnTo>
                <a:lnTo>
                  <a:pt x="811214" y="1403137"/>
                </a:lnTo>
                <a:lnTo>
                  <a:pt x="807404" y="1393614"/>
                </a:lnTo>
                <a:lnTo>
                  <a:pt x="803276" y="1385043"/>
                </a:lnTo>
                <a:lnTo>
                  <a:pt x="800419" y="1379964"/>
                </a:lnTo>
                <a:lnTo>
                  <a:pt x="796926" y="1374885"/>
                </a:lnTo>
                <a:lnTo>
                  <a:pt x="793434" y="1370123"/>
                </a:lnTo>
                <a:lnTo>
                  <a:pt x="788989" y="1365044"/>
                </a:lnTo>
                <a:lnTo>
                  <a:pt x="784544" y="1359966"/>
                </a:lnTo>
                <a:lnTo>
                  <a:pt x="779463" y="1355204"/>
                </a:lnTo>
                <a:lnTo>
                  <a:pt x="774383" y="1350443"/>
                </a:lnTo>
                <a:lnTo>
                  <a:pt x="768986" y="1345364"/>
                </a:lnTo>
                <a:lnTo>
                  <a:pt x="762953" y="1340602"/>
                </a:lnTo>
                <a:lnTo>
                  <a:pt x="756603" y="1336158"/>
                </a:lnTo>
                <a:lnTo>
                  <a:pt x="750253" y="1331396"/>
                </a:lnTo>
                <a:lnTo>
                  <a:pt x="743586" y="1326952"/>
                </a:lnTo>
                <a:lnTo>
                  <a:pt x="736601" y="1322826"/>
                </a:lnTo>
                <a:lnTo>
                  <a:pt x="729298" y="1318382"/>
                </a:lnTo>
                <a:lnTo>
                  <a:pt x="721996" y="1314572"/>
                </a:lnTo>
                <a:lnTo>
                  <a:pt x="714058" y="1311081"/>
                </a:lnTo>
                <a:lnTo>
                  <a:pt x="667068" y="1288543"/>
                </a:lnTo>
                <a:lnTo>
                  <a:pt x="480696" y="1199344"/>
                </a:lnTo>
                <a:lnTo>
                  <a:pt x="389891" y="1155538"/>
                </a:lnTo>
                <a:lnTo>
                  <a:pt x="356236" y="1139031"/>
                </a:lnTo>
                <a:lnTo>
                  <a:pt x="334328" y="1127604"/>
                </a:lnTo>
                <a:lnTo>
                  <a:pt x="324486" y="1122525"/>
                </a:lnTo>
                <a:lnTo>
                  <a:pt x="314961" y="1116494"/>
                </a:lnTo>
                <a:lnTo>
                  <a:pt x="305436" y="1110145"/>
                </a:lnTo>
                <a:lnTo>
                  <a:pt x="296228" y="1103479"/>
                </a:lnTo>
                <a:lnTo>
                  <a:pt x="287338" y="1096495"/>
                </a:lnTo>
                <a:lnTo>
                  <a:pt x="278766" y="1088877"/>
                </a:lnTo>
                <a:lnTo>
                  <a:pt x="270193" y="1080941"/>
                </a:lnTo>
                <a:lnTo>
                  <a:pt x="262573" y="1072688"/>
                </a:lnTo>
                <a:lnTo>
                  <a:pt x="254636" y="1064117"/>
                </a:lnTo>
                <a:lnTo>
                  <a:pt x="247016" y="1054911"/>
                </a:lnTo>
                <a:lnTo>
                  <a:pt x="240031" y="1046023"/>
                </a:lnTo>
                <a:lnTo>
                  <a:pt x="232728" y="1036500"/>
                </a:lnTo>
                <a:lnTo>
                  <a:pt x="226061" y="1026660"/>
                </a:lnTo>
                <a:lnTo>
                  <a:pt x="220346" y="1016185"/>
                </a:lnTo>
                <a:lnTo>
                  <a:pt x="214313" y="1005709"/>
                </a:lnTo>
                <a:lnTo>
                  <a:pt x="208916" y="994916"/>
                </a:lnTo>
                <a:lnTo>
                  <a:pt x="203518" y="983489"/>
                </a:lnTo>
                <a:lnTo>
                  <a:pt x="199073" y="972061"/>
                </a:lnTo>
                <a:lnTo>
                  <a:pt x="194628" y="960634"/>
                </a:lnTo>
                <a:lnTo>
                  <a:pt x="191136" y="948889"/>
                </a:lnTo>
                <a:lnTo>
                  <a:pt x="187643" y="937461"/>
                </a:lnTo>
                <a:lnTo>
                  <a:pt x="185103" y="925716"/>
                </a:lnTo>
                <a:lnTo>
                  <a:pt x="182881" y="913336"/>
                </a:lnTo>
                <a:lnTo>
                  <a:pt x="181293" y="901591"/>
                </a:lnTo>
                <a:lnTo>
                  <a:pt x="179706" y="889846"/>
                </a:lnTo>
                <a:lnTo>
                  <a:pt x="179071" y="877466"/>
                </a:lnTo>
                <a:lnTo>
                  <a:pt x="178753" y="865721"/>
                </a:lnTo>
                <a:lnTo>
                  <a:pt x="178753" y="853341"/>
                </a:lnTo>
                <a:lnTo>
                  <a:pt x="179706" y="841278"/>
                </a:lnTo>
                <a:lnTo>
                  <a:pt x="180658" y="829533"/>
                </a:lnTo>
                <a:lnTo>
                  <a:pt x="182246" y="817471"/>
                </a:lnTo>
                <a:lnTo>
                  <a:pt x="184468" y="805408"/>
                </a:lnTo>
                <a:lnTo>
                  <a:pt x="187008" y="793346"/>
                </a:lnTo>
                <a:lnTo>
                  <a:pt x="190183" y="781601"/>
                </a:lnTo>
                <a:lnTo>
                  <a:pt x="193676" y="770173"/>
                </a:lnTo>
                <a:lnTo>
                  <a:pt x="197803" y="758428"/>
                </a:lnTo>
                <a:lnTo>
                  <a:pt x="202248" y="747000"/>
                </a:lnTo>
                <a:lnTo>
                  <a:pt x="206693" y="735890"/>
                </a:lnTo>
                <a:lnTo>
                  <a:pt x="212091" y="724463"/>
                </a:lnTo>
                <a:lnTo>
                  <a:pt x="217806" y="713352"/>
                </a:lnTo>
                <a:lnTo>
                  <a:pt x="224156" y="702877"/>
                </a:lnTo>
                <a:lnTo>
                  <a:pt x="230823" y="692084"/>
                </a:lnTo>
                <a:lnTo>
                  <a:pt x="238126" y="681609"/>
                </a:lnTo>
                <a:lnTo>
                  <a:pt x="245428" y="671134"/>
                </a:lnTo>
                <a:lnTo>
                  <a:pt x="253366" y="661293"/>
                </a:lnTo>
                <a:lnTo>
                  <a:pt x="261621" y="651453"/>
                </a:lnTo>
                <a:lnTo>
                  <a:pt x="270193" y="641930"/>
                </a:lnTo>
                <a:lnTo>
                  <a:pt x="279718" y="632724"/>
                </a:lnTo>
                <a:lnTo>
                  <a:pt x="291148" y="621931"/>
                </a:lnTo>
                <a:lnTo>
                  <a:pt x="303531" y="612091"/>
                </a:lnTo>
                <a:lnTo>
                  <a:pt x="316231" y="602250"/>
                </a:lnTo>
                <a:lnTo>
                  <a:pt x="329248" y="592727"/>
                </a:lnTo>
                <a:lnTo>
                  <a:pt x="342583" y="584157"/>
                </a:lnTo>
                <a:lnTo>
                  <a:pt x="356553" y="575903"/>
                </a:lnTo>
                <a:lnTo>
                  <a:pt x="371158" y="567968"/>
                </a:lnTo>
                <a:lnTo>
                  <a:pt x="386398" y="560349"/>
                </a:lnTo>
                <a:lnTo>
                  <a:pt x="401638" y="553683"/>
                </a:lnTo>
                <a:lnTo>
                  <a:pt x="417513" y="547017"/>
                </a:lnTo>
                <a:lnTo>
                  <a:pt x="433071" y="540986"/>
                </a:lnTo>
                <a:lnTo>
                  <a:pt x="449898" y="535907"/>
                </a:lnTo>
                <a:lnTo>
                  <a:pt x="466726" y="530828"/>
                </a:lnTo>
                <a:lnTo>
                  <a:pt x="483553" y="526384"/>
                </a:lnTo>
                <a:lnTo>
                  <a:pt x="501016" y="522892"/>
                </a:lnTo>
                <a:lnTo>
                  <a:pt x="518796" y="519718"/>
                </a:lnTo>
                <a:lnTo>
                  <a:pt x="518796" y="403854"/>
                </a:lnTo>
                <a:lnTo>
                  <a:pt x="519113" y="400680"/>
                </a:lnTo>
                <a:lnTo>
                  <a:pt x="519748" y="397823"/>
                </a:lnTo>
                <a:lnTo>
                  <a:pt x="520383" y="394649"/>
                </a:lnTo>
                <a:lnTo>
                  <a:pt x="521653" y="392109"/>
                </a:lnTo>
                <a:lnTo>
                  <a:pt x="522606" y="389252"/>
                </a:lnTo>
                <a:lnTo>
                  <a:pt x="524193" y="386713"/>
                </a:lnTo>
                <a:lnTo>
                  <a:pt x="525781" y="384491"/>
                </a:lnTo>
                <a:lnTo>
                  <a:pt x="528003" y="382269"/>
                </a:lnTo>
                <a:lnTo>
                  <a:pt x="530226" y="380047"/>
                </a:lnTo>
                <a:lnTo>
                  <a:pt x="532766" y="378460"/>
                </a:lnTo>
                <a:lnTo>
                  <a:pt x="534988" y="376872"/>
                </a:lnTo>
                <a:lnTo>
                  <a:pt x="537846" y="375920"/>
                </a:lnTo>
                <a:lnTo>
                  <a:pt x="540386" y="374650"/>
                </a:lnTo>
                <a:lnTo>
                  <a:pt x="543561" y="373698"/>
                </a:lnTo>
                <a:lnTo>
                  <a:pt x="546736" y="373381"/>
                </a:lnTo>
                <a:lnTo>
                  <a:pt x="549911" y="373063"/>
                </a:lnTo>
                <a:close/>
                <a:moveTo>
                  <a:pt x="3606459" y="0"/>
                </a:moveTo>
                <a:lnTo>
                  <a:pt x="3612175" y="0"/>
                </a:lnTo>
                <a:lnTo>
                  <a:pt x="3617573" y="0"/>
                </a:lnTo>
                <a:lnTo>
                  <a:pt x="3622653" y="317"/>
                </a:lnTo>
                <a:lnTo>
                  <a:pt x="3628369" y="1270"/>
                </a:lnTo>
                <a:lnTo>
                  <a:pt x="3633449" y="1905"/>
                </a:lnTo>
                <a:lnTo>
                  <a:pt x="3638847" y="3175"/>
                </a:lnTo>
                <a:lnTo>
                  <a:pt x="3643927" y="4445"/>
                </a:lnTo>
                <a:lnTo>
                  <a:pt x="3649008" y="6033"/>
                </a:lnTo>
                <a:lnTo>
                  <a:pt x="3653771" y="7938"/>
                </a:lnTo>
                <a:lnTo>
                  <a:pt x="3658851" y="10161"/>
                </a:lnTo>
                <a:lnTo>
                  <a:pt x="3663614" y="12384"/>
                </a:lnTo>
                <a:lnTo>
                  <a:pt x="3668059" y="14924"/>
                </a:lnTo>
                <a:lnTo>
                  <a:pt x="3672822" y="17782"/>
                </a:lnTo>
                <a:lnTo>
                  <a:pt x="3677268" y="20640"/>
                </a:lnTo>
                <a:lnTo>
                  <a:pt x="3681395" y="24133"/>
                </a:lnTo>
                <a:lnTo>
                  <a:pt x="3685523" y="27308"/>
                </a:lnTo>
                <a:lnTo>
                  <a:pt x="3689334" y="30801"/>
                </a:lnTo>
                <a:lnTo>
                  <a:pt x="3693461" y="34612"/>
                </a:lnTo>
                <a:lnTo>
                  <a:pt x="3696954" y="38740"/>
                </a:lnTo>
                <a:lnTo>
                  <a:pt x="3700130" y="43185"/>
                </a:lnTo>
                <a:lnTo>
                  <a:pt x="3703622" y="47313"/>
                </a:lnTo>
                <a:lnTo>
                  <a:pt x="3706480" y="51759"/>
                </a:lnTo>
                <a:lnTo>
                  <a:pt x="3709020" y="56522"/>
                </a:lnTo>
                <a:lnTo>
                  <a:pt x="3711878" y="61603"/>
                </a:lnTo>
                <a:lnTo>
                  <a:pt x="3714101" y="66683"/>
                </a:lnTo>
                <a:lnTo>
                  <a:pt x="3716323" y="71764"/>
                </a:lnTo>
                <a:lnTo>
                  <a:pt x="3718228" y="77480"/>
                </a:lnTo>
                <a:lnTo>
                  <a:pt x="3892233" y="625236"/>
                </a:lnTo>
                <a:lnTo>
                  <a:pt x="3893820" y="630952"/>
                </a:lnTo>
                <a:lnTo>
                  <a:pt x="3894773" y="636350"/>
                </a:lnTo>
                <a:lnTo>
                  <a:pt x="3896043" y="642066"/>
                </a:lnTo>
                <a:lnTo>
                  <a:pt x="3896361" y="647464"/>
                </a:lnTo>
                <a:lnTo>
                  <a:pt x="3897313" y="652862"/>
                </a:lnTo>
                <a:lnTo>
                  <a:pt x="3897313" y="658261"/>
                </a:lnTo>
                <a:lnTo>
                  <a:pt x="3897313" y="663659"/>
                </a:lnTo>
                <a:lnTo>
                  <a:pt x="3896996" y="669057"/>
                </a:lnTo>
                <a:lnTo>
                  <a:pt x="3896043" y="674138"/>
                </a:lnTo>
                <a:lnTo>
                  <a:pt x="3895408" y="679853"/>
                </a:lnTo>
                <a:lnTo>
                  <a:pt x="3894138" y="684934"/>
                </a:lnTo>
                <a:lnTo>
                  <a:pt x="3892868" y="690015"/>
                </a:lnTo>
                <a:lnTo>
                  <a:pt x="3890963" y="695095"/>
                </a:lnTo>
                <a:lnTo>
                  <a:pt x="3889375" y="699858"/>
                </a:lnTo>
                <a:lnTo>
                  <a:pt x="3886835" y="704939"/>
                </a:lnTo>
                <a:lnTo>
                  <a:pt x="3884930" y="709702"/>
                </a:lnTo>
                <a:lnTo>
                  <a:pt x="3882389" y="714465"/>
                </a:lnTo>
                <a:lnTo>
                  <a:pt x="3879532" y="718911"/>
                </a:lnTo>
                <a:lnTo>
                  <a:pt x="3876356" y="723356"/>
                </a:lnTo>
                <a:lnTo>
                  <a:pt x="3873181" y="727484"/>
                </a:lnTo>
                <a:lnTo>
                  <a:pt x="3870006" y="731930"/>
                </a:lnTo>
                <a:lnTo>
                  <a:pt x="3866513" y="735423"/>
                </a:lnTo>
                <a:lnTo>
                  <a:pt x="3862385" y="739233"/>
                </a:lnTo>
                <a:lnTo>
                  <a:pt x="3858575" y="743044"/>
                </a:lnTo>
                <a:lnTo>
                  <a:pt x="3854130" y="746537"/>
                </a:lnTo>
                <a:lnTo>
                  <a:pt x="3850002" y="749712"/>
                </a:lnTo>
                <a:lnTo>
                  <a:pt x="3845239" y="752888"/>
                </a:lnTo>
                <a:lnTo>
                  <a:pt x="3840476" y="755428"/>
                </a:lnTo>
                <a:lnTo>
                  <a:pt x="3835713" y="757968"/>
                </a:lnTo>
                <a:lnTo>
                  <a:pt x="3830633" y="760191"/>
                </a:lnTo>
                <a:lnTo>
                  <a:pt x="3825552" y="762414"/>
                </a:lnTo>
                <a:lnTo>
                  <a:pt x="3819837" y="764319"/>
                </a:lnTo>
                <a:lnTo>
                  <a:pt x="3814439" y="765907"/>
                </a:lnTo>
                <a:lnTo>
                  <a:pt x="3809358" y="766859"/>
                </a:lnTo>
                <a:lnTo>
                  <a:pt x="3803643" y="768129"/>
                </a:lnTo>
                <a:lnTo>
                  <a:pt x="3798245" y="769082"/>
                </a:lnTo>
                <a:lnTo>
                  <a:pt x="3792847" y="769400"/>
                </a:lnTo>
                <a:lnTo>
                  <a:pt x="3787132" y="769400"/>
                </a:lnTo>
                <a:lnTo>
                  <a:pt x="3781734" y="769400"/>
                </a:lnTo>
                <a:lnTo>
                  <a:pt x="3776653" y="769082"/>
                </a:lnTo>
                <a:lnTo>
                  <a:pt x="3770938" y="768447"/>
                </a:lnTo>
                <a:lnTo>
                  <a:pt x="3765857" y="767494"/>
                </a:lnTo>
                <a:lnTo>
                  <a:pt x="3760777" y="766224"/>
                </a:lnTo>
                <a:lnTo>
                  <a:pt x="3755379" y="764954"/>
                </a:lnTo>
                <a:lnTo>
                  <a:pt x="3750616" y="763366"/>
                </a:lnTo>
                <a:lnTo>
                  <a:pt x="3745536" y="761461"/>
                </a:lnTo>
                <a:lnTo>
                  <a:pt x="3740773" y="759556"/>
                </a:lnTo>
                <a:lnTo>
                  <a:pt x="3736010" y="757016"/>
                </a:lnTo>
                <a:lnTo>
                  <a:pt x="3731247" y="754475"/>
                </a:lnTo>
                <a:lnTo>
                  <a:pt x="3726484" y="751617"/>
                </a:lnTo>
                <a:lnTo>
                  <a:pt x="3722039" y="748760"/>
                </a:lnTo>
                <a:lnTo>
                  <a:pt x="3717911" y="745584"/>
                </a:lnTo>
                <a:lnTo>
                  <a:pt x="3713783" y="742091"/>
                </a:lnTo>
                <a:lnTo>
                  <a:pt x="3709973" y="738598"/>
                </a:lnTo>
                <a:lnTo>
                  <a:pt x="3705845" y="734788"/>
                </a:lnTo>
                <a:lnTo>
                  <a:pt x="3702352" y="730660"/>
                </a:lnTo>
                <a:lnTo>
                  <a:pt x="3699177" y="726214"/>
                </a:lnTo>
                <a:lnTo>
                  <a:pt x="3696002" y="722086"/>
                </a:lnTo>
                <a:lnTo>
                  <a:pt x="3692826" y="717641"/>
                </a:lnTo>
                <a:lnTo>
                  <a:pt x="3690286" y="712878"/>
                </a:lnTo>
                <a:lnTo>
                  <a:pt x="3687428" y="707797"/>
                </a:lnTo>
                <a:lnTo>
                  <a:pt x="3684888" y="703034"/>
                </a:lnTo>
                <a:lnTo>
                  <a:pt x="3682983" y="697636"/>
                </a:lnTo>
                <a:lnTo>
                  <a:pt x="3681078" y="692555"/>
                </a:lnTo>
                <a:lnTo>
                  <a:pt x="3602332" y="443604"/>
                </a:lnTo>
                <a:lnTo>
                  <a:pt x="3573437" y="485836"/>
                </a:lnTo>
                <a:lnTo>
                  <a:pt x="3544224" y="527117"/>
                </a:lnTo>
                <a:lnTo>
                  <a:pt x="3515012" y="568079"/>
                </a:lnTo>
                <a:lnTo>
                  <a:pt x="3485482" y="608407"/>
                </a:lnTo>
                <a:lnTo>
                  <a:pt x="3455952" y="648099"/>
                </a:lnTo>
                <a:lnTo>
                  <a:pt x="3425787" y="687792"/>
                </a:lnTo>
                <a:lnTo>
                  <a:pt x="3395940" y="726214"/>
                </a:lnTo>
                <a:lnTo>
                  <a:pt x="3365775" y="764637"/>
                </a:lnTo>
                <a:lnTo>
                  <a:pt x="3335610" y="802424"/>
                </a:lnTo>
                <a:lnTo>
                  <a:pt x="3304810" y="839576"/>
                </a:lnTo>
                <a:lnTo>
                  <a:pt x="3274327" y="875776"/>
                </a:lnTo>
                <a:lnTo>
                  <a:pt x="3243527" y="912293"/>
                </a:lnTo>
                <a:lnTo>
                  <a:pt x="3212410" y="947540"/>
                </a:lnTo>
                <a:lnTo>
                  <a:pt x="3181292" y="982786"/>
                </a:lnTo>
                <a:lnTo>
                  <a:pt x="3150175" y="1017081"/>
                </a:lnTo>
                <a:lnTo>
                  <a:pt x="3119057" y="1051058"/>
                </a:lnTo>
                <a:lnTo>
                  <a:pt x="3087304" y="1084717"/>
                </a:lnTo>
                <a:lnTo>
                  <a:pt x="3055869" y="1117741"/>
                </a:lnTo>
                <a:lnTo>
                  <a:pt x="3023799" y="1150130"/>
                </a:lnTo>
                <a:lnTo>
                  <a:pt x="2992364" y="1181884"/>
                </a:lnTo>
                <a:lnTo>
                  <a:pt x="2960294" y="1213638"/>
                </a:lnTo>
                <a:lnTo>
                  <a:pt x="2928541" y="1244439"/>
                </a:lnTo>
                <a:lnTo>
                  <a:pt x="2896154" y="1275241"/>
                </a:lnTo>
                <a:lnTo>
                  <a:pt x="2864084" y="1305090"/>
                </a:lnTo>
                <a:lnTo>
                  <a:pt x="2831696" y="1334303"/>
                </a:lnTo>
                <a:lnTo>
                  <a:pt x="2799626" y="1363517"/>
                </a:lnTo>
                <a:lnTo>
                  <a:pt x="2767238" y="1391778"/>
                </a:lnTo>
                <a:lnTo>
                  <a:pt x="2734851" y="1420039"/>
                </a:lnTo>
                <a:lnTo>
                  <a:pt x="2702145" y="1447665"/>
                </a:lnTo>
                <a:lnTo>
                  <a:pt x="2669758" y="1474656"/>
                </a:lnTo>
                <a:lnTo>
                  <a:pt x="2637053" y="1501647"/>
                </a:lnTo>
                <a:lnTo>
                  <a:pt x="2604665" y="1527685"/>
                </a:lnTo>
                <a:lnTo>
                  <a:pt x="2565609" y="1558169"/>
                </a:lnTo>
                <a:lnTo>
                  <a:pt x="2526871" y="1588018"/>
                </a:lnTo>
                <a:lnTo>
                  <a:pt x="2488451" y="1617231"/>
                </a:lnTo>
                <a:lnTo>
                  <a:pt x="2449712" y="1645492"/>
                </a:lnTo>
                <a:lnTo>
                  <a:pt x="2410974" y="1673753"/>
                </a:lnTo>
                <a:lnTo>
                  <a:pt x="2372236" y="1701379"/>
                </a:lnTo>
                <a:lnTo>
                  <a:pt x="2333180" y="1727735"/>
                </a:lnTo>
                <a:lnTo>
                  <a:pt x="2294760" y="1754091"/>
                </a:lnTo>
                <a:lnTo>
                  <a:pt x="2256022" y="1779812"/>
                </a:lnTo>
                <a:lnTo>
                  <a:pt x="2217283" y="1804580"/>
                </a:lnTo>
                <a:lnTo>
                  <a:pt x="2178545" y="1829031"/>
                </a:lnTo>
                <a:lnTo>
                  <a:pt x="2140442" y="1853164"/>
                </a:lnTo>
                <a:lnTo>
                  <a:pt x="2101704" y="1876344"/>
                </a:lnTo>
                <a:lnTo>
                  <a:pt x="2063601" y="1899207"/>
                </a:lnTo>
                <a:lnTo>
                  <a:pt x="2025180" y="1921435"/>
                </a:lnTo>
                <a:lnTo>
                  <a:pt x="1987077" y="1943027"/>
                </a:lnTo>
                <a:lnTo>
                  <a:pt x="1948656" y="1964303"/>
                </a:lnTo>
                <a:lnTo>
                  <a:pt x="1910871" y="1984943"/>
                </a:lnTo>
                <a:lnTo>
                  <a:pt x="1873085" y="2004948"/>
                </a:lnTo>
                <a:lnTo>
                  <a:pt x="1834982" y="2024635"/>
                </a:lnTo>
                <a:lnTo>
                  <a:pt x="1797197" y="2043688"/>
                </a:lnTo>
                <a:lnTo>
                  <a:pt x="1759729" y="2062105"/>
                </a:lnTo>
                <a:lnTo>
                  <a:pt x="1722578" y="2080522"/>
                </a:lnTo>
                <a:lnTo>
                  <a:pt x="1685745" y="2097987"/>
                </a:lnTo>
                <a:lnTo>
                  <a:pt x="1648594" y="2115134"/>
                </a:lnTo>
                <a:lnTo>
                  <a:pt x="1611444" y="2131964"/>
                </a:lnTo>
                <a:lnTo>
                  <a:pt x="1575246" y="2148158"/>
                </a:lnTo>
                <a:lnTo>
                  <a:pt x="1538413" y="2164035"/>
                </a:lnTo>
                <a:lnTo>
                  <a:pt x="1502533" y="2179277"/>
                </a:lnTo>
                <a:lnTo>
                  <a:pt x="1466335" y="2193884"/>
                </a:lnTo>
                <a:lnTo>
                  <a:pt x="1430772" y="2208491"/>
                </a:lnTo>
                <a:lnTo>
                  <a:pt x="1395209" y="2222463"/>
                </a:lnTo>
                <a:lnTo>
                  <a:pt x="1359646" y="2236117"/>
                </a:lnTo>
                <a:lnTo>
                  <a:pt x="1324718" y="2249136"/>
                </a:lnTo>
                <a:lnTo>
                  <a:pt x="1290108" y="2261837"/>
                </a:lnTo>
                <a:lnTo>
                  <a:pt x="1255815" y="2274539"/>
                </a:lnTo>
                <a:lnTo>
                  <a:pt x="1221205" y="2286288"/>
                </a:lnTo>
                <a:lnTo>
                  <a:pt x="1187547" y="2297720"/>
                </a:lnTo>
                <a:lnTo>
                  <a:pt x="1153889" y="2308833"/>
                </a:lnTo>
                <a:lnTo>
                  <a:pt x="1120231" y="2319947"/>
                </a:lnTo>
                <a:lnTo>
                  <a:pt x="1087526" y="2330109"/>
                </a:lnTo>
                <a:lnTo>
                  <a:pt x="1054821" y="2339952"/>
                </a:lnTo>
                <a:lnTo>
                  <a:pt x="1022433" y="2349796"/>
                </a:lnTo>
                <a:lnTo>
                  <a:pt x="990681" y="2359322"/>
                </a:lnTo>
                <a:lnTo>
                  <a:pt x="927493" y="2376787"/>
                </a:lnTo>
                <a:lnTo>
                  <a:pt x="865893" y="2393299"/>
                </a:lnTo>
                <a:lnTo>
                  <a:pt x="805881" y="2408223"/>
                </a:lnTo>
                <a:lnTo>
                  <a:pt x="747773" y="2422195"/>
                </a:lnTo>
                <a:lnTo>
                  <a:pt x="691254" y="2434579"/>
                </a:lnTo>
                <a:lnTo>
                  <a:pt x="636322" y="2446011"/>
                </a:lnTo>
                <a:lnTo>
                  <a:pt x="583295" y="2456490"/>
                </a:lnTo>
                <a:lnTo>
                  <a:pt x="531856" y="2465698"/>
                </a:lnTo>
                <a:lnTo>
                  <a:pt x="482639" y="2474272"/>
                </a:lnTo>
                <a:lnTo>
                  <a:pt x="435645" y="2481893"/>
                </a:lnTo>
                <a:lnTo>
                  <a:pt x="390239" y="2488561"/>
                </a:lnTo>
                <a:lnTo>
                  <a:pt x="347691" y="2494277"/>
                </a:lnTo>
                <a:lnTo>
                  <a:pt x="306730" y="2499357"/>
                </a:lnTo>
                <a:lnTo>
                  <a:pt x="268309" y="2503803"/>
                </a:lnTo>
                <a:lnTo>
                  <a:pt x="232429" y="2507613"/>
                </a:lnTo>
                <a:lnTo>
                  <a:pt x="199088" y="2510789"/>
                </a:lnTo>
                <a:lnTo>
                  <a:pt x="167653" y="2513647"/>
                </a:lnTo>
                <a:lnTo>
                  <a:pt x="139393" y="2515552"/>
                </a:lnTo>
                <a:lnTo>
                  <a:pt x="113356" y="2517140"/>
                </a:lnTo>
                <a:lnTo>
                  <a:pt x="90494" y="2518410"/>
                </a:lnTo>
                <a:lnTo>
                  <a:pt x="52709" y="2519998"/>
                </a:lnTo>
                <a:lnTo>
                  <a:pt x="26672" y="2520633"/>
                </a:lnTo>
                <a:lnTo>
                  <a:pt x="12701" y="2520950"/>
                </a:lnTo>
                <a:lnTo>
                  <a:pt x="11113" y="2520950"/>
                </a:lnTo>
                <a:lnTo>
                  <a:pt x="12383" y="2255487"/>
                </a:lnTo>
                <a:lnTo>
                  <a:pt x="12701" y="2255487"/>
                </a:lnTo>
                <a:lnTo>
                  <a:pt x="31752" y="2255169"/>
                </a:lnTo>
                <a:lnTo>
                  <a:pt x="51121" y="2254217"/>
                </a:lnTo>
                <a:lnTo>
                  <a:pt x="77158" y="2253264"/>
                </a:lnTo>
                <a:lnTo>
                  <a:pt x="108911" y="2251676"/>
                </a:lnTo>
                <a:lnTo>
                  <a:pt x="147014" y="2248818"/>
                </a:lnTo>
                <a:lnTo>
                  <a:pt x="190198" y="2245008"/>
                </a:lnTo>
                <a:lnTo>
                  <a:pt x="239732" y="2240245"/>
                </a:lnTo>
                <a:lnTo>
                  <a:pt x="293711" y="2233576"/>
                </a:lnTo>
                <a:lnTo>
                  <a:pt x="322924" y="2229766"/>
                </a:lnTo>
                <a:lnTo>
                  <a:pt x="353089" y="2225638"/>
                </a:lnTo>
                <a:lnTo>
                  <a:pt x="384206" y="2221192"/>
                </a:lnTo>
                <a:lnTo>
                  <a:pt x="417229" y="2216112"/>
                </a:lnTo>
                <a:lnTo>
                  <a:pt x="450569" y="2210714"/>
                </a:lnTo>
                <a:lnTo>
                  <a:pt x="485814" y="2204680"/>
                </a:lnTo>
                <a:lnTo>
                  <a:pt x="521060" y="2198012"/>
                </a:lnTo>
                <a:lnTo>
                  <a:pt x="558210" y="2190709"/>
                </a:lnTo>
                <a:lnTo>
                  <a:pt x="596313" y="2183405"/>
                </a:lnTo>
                <a:lnTo>
                  <a:pt x="635052" y="2175149"/>
                </a:lnTo>
                <a:lnTo>
                  <a:pt x="675060" y="2166258"/>
                </a:lnTo>
                <a:lnTo>
                  <a:pt x="715703" y="2157049"/>
                </a:lnTo>
                <a:lnTo>
                  <a:pt x="757617" y="2146570"/>
                </a:lnTo>
                <a:lnTo>
                  <a:pt x="799530" y="2136092"/>
                </a:lnTo>
                <a:lnTo>
                  <a:pt x="843031" y="2124660"/>
                </a:lnTo>
                <a:lnTo>
                  <a:pt x="887167" y="2112276"/>
                </a:lnTo>
                <a:lnTo>
                  <a:pt x="932256" y="2099575"/>
                </a:lnTo>
                <a:lnTo>
                  <a:pt x="977980" y="2086238"/>
                </a:lnTo>
                <a:lnTo>
                  <a:pt x="1024021" y="2071631"/>
                </a:lnTo>
                <a:lnTo>
                  <a:pt x="1071015" y="2056707"/>
                </a:lnTo>
                <a:lnTo>
                  <a:pt x="1118644" y="2040830"/>
                </a:lnTo>
                <a:lnTo>
                  <a:pt x="1167225" y="2024000"/>
                </a:lnTo>
                <a:lnTo>
                  <a:pt x="1216124" y="2006535"/>
                </a:lnTo>
                <a:lnTo>
                  <a:pt x="1265658" y="1988118"/>
                </a:lnTo>
                <a:lnTo>
                  <a:pt x="1315510" y="1968748"/>
                </a:lnTo>
                <a:lnTo>
                  <a:pt x="1365996" y="1948108"/>
                </a:lnTo>
                <a:lnTo>
                  <a:pt x="1417118" y="1927150"/>
                </a:lnTo>
                <a:lnTo>
                  <a:pt x="1468557" y="1904923"/>
                </a:lnTo>
                <a:lnTo>
                  <a:pt x="1520314" y="1882060"/>
                </a:lnTo>
                <a:lnTo>
                  <a:pt x="1572706" y="1857927"/>
                </a:lnTo>
                <a:lnTo>
                  <a:pt x="1625098" y="1832523"/>
                </a:lnTo>
                <a:lnTo>
                  <a:pt x="1678124" y="1806485"/>
                </a:lnTo>
                <a:lnTo>
                  <a:pt x="1731786" y="1779494"/>
                </a:lnTo>
                <a:lnTo>
                  <a:pt x="1785131" y="1750916"/>
                </a:lnTo>
                <a:lnTo>
                  <a:pt x="1839110" y="1721702"/>
                </a:lnTo>
                <a:lnTo>
                  <a:pt x="1893089" y="1690901"/>
                </a:lnTo>
                <a:lnTo>
                  <a:pt x="1947069" y="1659464"/>
                </a:lnTo>
                <a:lnTo>
                  <a:pt x="2001683" y="1626758"/>
                </a:lnTo>
                <a:lnTo>
                  <a:pt x="2028673" y="1609610"/>
                </a:lnTo>
                <a:lnTo>
                  <a:pt x="2055980" y="1592781"/>
                </a:lnTo>
                <a:lnTo>
                  <a:pt x="2083605" y="1575316"/>
                </a:lnTo>
                <a:lnTo>
                  <a:pt x="2110912" y="1557534"/>
                </a:lnTo>
                <a:lnTo>
                  <a:pt x="2137902" y="1539434"/>
                </a:lnTo>
                <a:lnTo>
                  <a:pt x="2165209" y="1521017"/>
                </a:lnTo>
                <a:lnTo>
                  <a:pt x="2192834" y="1502282"/>
                </a:lnTo>
                <a:lnTo>
                  <a:pt x="2220141" y="1483547"/>
                </a:lnTo>
                <a:lnTo>
                  <a:pt x="2247766" y="1464177"/>
                </a:lnTo>
                <a:lnTo>
                  <a:pt x="2274756" y="1444490"/>
                </a:lnTo>
                <a:lnTo>
                  <a:pt x="2302380" y="1424802"/>
                </a:lnTo>
                <a:lnTo>
                  <a:pt x="2329688" y="1404162"/>
                </a:lnTo>
                <a:lnTo>
                  <a:pt x="2356995" y="1383522"/>
                </a:lnTo>
                <a:lnTo>
                  <a:pt x="2384620" y="1362882"/>
                </a:lnTo>
                <a:lnTo>
                  <a:pt x="2411927" y="1341289"/>
                </a:lnTo>
                <a:lnTo>
                  <a:pt x="2438916" y="1320014"/>
                </a:lnTo>
                <a:lnTo>
                  <a:pt x="2469716" y="1295246"/>
                </a:lnTo>
                <a:lnTo>
                  <a:pt x="2500517" y="1270478"/>
                </a:lnTo>
                <a:lnTo>
                  <a:pt x="2530999" y="1244757"/>
                </a:lnTo>
                <a:lnTo>
                  <a:pt x="2561164" y="1219036"/>
                </a:lnTo>
                <a:lnTo>
                  <a:pt x="2591646" y="1192680"/>
                </a:lnTo>
                <a:lnTo>
                  <a:pt x="2622129" y="1166007"/>
                </a:lnTo>
                <a:lnTo>
                  <a:pt x="2652294" y="1138699"/>
                </a:lnTo>
                <a:lnTo>
                  <a:pt x="2682776" y="1111073"/>
                </a:lnTo>
                <a:lnTo>
                  <a:pt x="2713259" y="1083129"/>
                </a:lnTo>
                <a:lnTo>
                  <a:pt x="2743106" y="1054233"/>
                </a:lnTo>
                <a:lnTo>
                  <a:pt x="2772954" y="1025337"/>
                </a:lnTo>
                <a:lnTo>
                  <a:pt x="2803119" y="995806"/>
                </a:lnTo>
                <a:lnTo>
                  <a:pt x="2832966" y="965957"/>
                </a:lnTo>
                <a:lnTo>
                  <a:pt x="2862496" y="935155"/>
                </a:lnTo>
                <a:lnTo>
                  <a:pt x="2892661" y="904354"/>
                </a:lnTo>
                <a:lnTo>
                  <a:pt x="2922191" y="872600"/>
                </a:lnTo>
                <a:lnTo>
                  <a:pt x="2951721" y="840846"/>
                </a:lnTo>
                <a:lnTo>
                  <a:pt x="2980933" y="808457"/>
                </a:lnTo>
                <a:lnTo>
                  <a:pt x="3010146" y="775750"/>
                </a:lnTo>
                <a:lnTo>
                  <a:pt x="3039358" y="742091"/>
                </a:lnTo>
                <a:lnTo>
                  <a:pt x="3068570" y="708114"/>
                </a:lnTo>
                <a:lnTo>
                  <a:pt x="3097465" y="673820"/>
                </a:lnTo>
                <a:lnTo>
                  <a:pt x="3126043" y="639208"/>
                </a:lnTo>
                <a:lnTo>
                  <a:pt x="3154620" y="603644"/>
                </a:lnTo>
                <a:lnTo>
                  <a:pt x="3182880" y="567762"/>
                </a:lnTo>
                <a:lnTo>
                  <a:pt x="3211457" y="530927"/>
                </a:lnTo>
                <a:lnTo>
                  <a:pt x="3239717" y="494092"/>
                </a:lnTo>
                <a:lnTo>
                  <a:pt x="3267659" y="456623"/>
                </a:lnTo>
                <a:lnTo>
                  <a:pt x="3295284" y="418518"/>
                </a:lnTo>
                <a:lnTo>
                  <a:pt x="3322909" y="380096"/>
                </a:lnTo>
                <a:lnTo>
                  <a:pt x="3350533" y="341038"/>
                </a:lnTo>
                <a:lnTo>
                  <a:pt x="3377841" y="301028"/>
                </a:lnTo>
                <a:lnTo>
                  <a:pt x="3102546" y="388669"/>
                </a:lnTo>
                <a:lnTo>
                  <a:pt x="3097465" y="390257"/>
                </a:lnTo>
                <a:lnTo>
                  <a:pt x="3091750" y="391527"/>
                </a:lnTo>
                <a:lnTo>
                  <a:pt x="3086352" y="392480"/>
                </a:lnTo>
                <a:lnTo>
                  <a:pt x="3080636" y="393115"/>
                </a:lnTo>
                <a:lnTo>
                  <a:pt x="3075238" y="393750"/>
                </a:lnTo>
                <a:lnTo>
                  <a:pt x="3069841" y="393750"/>
                </a:lnTo>
                <a:lnTo>
                  <a:pt x="3064125" y="393750"/>
                </a:lnTo>
                <a:lnTo>
                  <a:pt x="3059045" y="393432"/>
                </a:lnTo>
                <a:lnTo>
                  <a:pt x="3053647" y="392480"/>
                </a:lnTo>
                <a:lnTo>
                  <a:pt x="3048249" y="391844"/>
                </a:lnTo>
                <a:lnTo>
                  <a:pt x="3043168" y="390574"/>
                </a:lnTo>
                <a:lnTo>
                  <a:pt x="3038088" y="389304"/>
                </a:lnTo>
                <a:lnTo>
                  <a:pt x="3033008" y="387399"/>
                </a:lnTo>
                <a:lnTo>
                  <a:pt x="3027927" y="385811"/>
                </a:lnTo>
                <a:lnTo>
                  <a:pt x="3023164" y="383588"/>
                </a:lnTo>
                <a:lnTo>
                  <a:pt x="3018401" y="381048"/>
                </a:lnTo>
                <a:lnTo>
                  <a:pt x="3013638" y="378825"/>
                </a:lnTo>
                <a:lnTo>
                  <a:pt x="3008876" y="375967"/>
                </a:lnTo>
                <a:lnTo>
                  <a:pt x="3004748" y="372792"/>
                </a:lnTo>
                <a:lnTo>
                  <a:pt x="3000302" y="369616"/>
                </a:lnTo>
                <a:lnTo>
                  <a:pt x="2996492" y="366441"/>
                </a:lnTo>
                <a:lnTo>
                  <a:pt x="2992364" y="362948"/>
                </a:lnTo>
                <a:lnTo>
                  <a:pt x="2988554" y="359138"/>
                </a:lnTo>
                <a:lnTo>
                  <a:pt x="2984744" y="355010"/>
                </a:lnTo>
                <a:lnTo>
                  <a:pt x="2981886" y="350882"/>
                </a:lnTo>
                <a:lnTo>
                  <a:pt x="2978711" y="346436"/>
                </a:lnTo>
                <a:lnTo>
                  <a:pt x="2975535" y="341673"/>
                </a:lnTo>
                <a:lnTo>
                  <a:pt x="2972678" y="336910"/>
                </a:lnTo>
                <a:lnTo>
                  <a:pt x="2969820" y="332147"/>
                </a:lnTo>
                <a:lnTo>
                  <a:pt x="2967597" y="327066"/>
                </a:lnTo>
                <a:lnTo>
                  <a:pt x="2965692" y="321985"/>
                </a:lnTo>
                <a:lnTo>
                  <a:pt x="2963469" y="316587"/>
                </a:lnTo>
                <a:lnTo>
                  <a:pt x="2961882" y="310872"/>
                </a:lnTo>
                <a:lnTo>
                  <a:pt x="2960929" y="305791"/>
                </a:lnTo>
                <a:lnTo>
                  <a:pt x="2959977" y="300393"/>
                </a:lnTo>
                <a:lnTo>
                  <a:pt x="2959341" y="294677"/>
                </a:lnTo>
                <a:lnTo>
                  <a:pt x="2958706" y="289279"/>
                </a:lnTo>
                <a:lnTo>
                  <a:pt x="2958389" y="283563"/>
                </a:lnTo>
                <a:lnTo>
                  <a:pt x="2958389" y="278165"/>
                </a:lnTo>
                <a:lnTo>
                  <a:pt x="2958706" y="273084"/>
                </a:lnTo>
                <a:lnTo>
                  <a:pt x="2959659" y="267369"/>
                </a:lnTo>
                <a:lnTo>
                  <a:pt x="2960294" y="262288"/>
                </a:lnTo>
                <a:lnTo>
                  <a:pt x="2961564" y="257207"/>
                </a:lnTo>
                <a:lnTo>
                  <a:pt x="2963152" y="251809"/>
                </a:lnTo>
                <a:lnTo>
                  <a:pt x="2964739" y="247046"/>
                </a:lnTo>
                <a:lnTo>
                  <a:pt x="2966327" y="241965"/>
                </a:lnTo>
                <a:lnTo>
                  <a:pt x="2968867" y="237202"/>
                </a:lnTo>
                <a:lnTo>
                  <a:pt x="2971090" y="232439"/>
                </a:lnTo>
                <a:lnTo>
                  <a:pt x="2973313" y="227676"/>
                </a:lnTo>
                <a:lnTo>
                  <a:pt x="2976170" y="222913"/>
                </a:lnTo>
                <a:lnTo>
                  <a:pt x="2979346" y="218467"/>
                </a:lnTo>
                <a:lnTo>
                  <a:pt x="2982521" y="214339"/>
                </a:lnTo>
                <a:lnTo>
                  <a:pt x="2986014" y="210211"/>
                </a:lnTo>
                <a:lnTo>
                  <a:pt x="2989506" y="206401"/>
                </a:lnTo>
                <a:lnTo>
                  <a:pt x="2993317" y="202273"/>
                </a:lnTo>
                <a:lnTo>
                  <a:pt x="2997127" y="198780"/>
                </a:lnTo>
                <a:lnTo>
                  <a:pt x="3001572" y="195605"/>
                </a:lnTo>
                <a:lnTo>
                  <a:pt x="3005700" y="192429"/>
                </a:lnTo>
                <a:lnTo>
                  <a:pt x="3010463" y="189254"/>
                </a:lnTo>
                <a:lnTo>
                  <a:pt x="3015226" y="186713"/>
                </a:lnTo>
                <a:lnTo>
                  <a:pt x="3019989" y="183856"/>
                </a:lnTo>
                <a:lnTo>
                  <a:pt x="3025069" y="181633"/>
                </a:lnTo>
                <a:lnTo>
                  <a:pt x="3030150" y="179410"/>
                </a:lnTo>
                <a:lnTo>
                  <a:pt x="3035865" y="177505"/>
                </a:lnTo>
                <a:lnTo>
                  <a:pt x="3579470" y="5081"/>
                </a:lnTo>
                <a:lnTo>
                  <a:pt x="3584868" y="3493"/>
                </a:lnTo>
                <a:lnTo>
                  <a:pt x="3590266" y="2540"/>
                </a:lnTo>
                <a:lnTo>
                  <a:pt x="3595981" y="1270"/>
                </a:lnTo>
                <a:lnTo>
                  <a:pt x="3601061" y="317"/>
                </a:lnTo>
                <a:lnTo>
                  <a:pt x="3606459"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331" name="icon_3"/>
          <p:cNvGrpSpPr>
            <a:grpSpLocks noChangeAspect="1"/>
          </p:cNvGrpSpPr>
          <p:nvPr>
            <p:custDataLst>
              <p:tags r:id="rId20"/>
            </p:custDataLst>
          </p:nvPr>
        </p:nvGrpSpPr>
        <p:grpSpPr>
          <a:xfrm>
            <a:off x="2344420" y="2802890"/>
            <a:ext cx="406400" cy="406400"/>
            <a:chOff x="-2232" y="25810518"/>
            <a:chExt cx="1526977" cy="1525985"/>
          </a:xfrm>
          <a:solidFill>
            <a:schemeClr val="accent1"/>
          </a:solidFill>
        </p:grpSpPr>
        <p:sp>
          <p:nvSpPr>
            <p:cNvPr id="332" name="PA-任意多边形: 形状 1319"/>
            <p:cNvSpPr/>
            <p:nvPr>
              <p:custDataLst>
                <p:tags r:id="rId21"/>
              </p:custDataLst>
            </p:nvPr>
          </p:nvSpPr>
          <p:spPr>
            <a:xfrm>
              <a:off x="-2232" y="25810518"/>
              <a:ext cx="1526977" cy="193477"/>
            </a:xfrm>
            <a:custGeom>
              <a:avLst/>
              <a:gdLst>
                <a:gd name="connsiteX0" fmla="*/ 1494482 w 1526976"/>
                <a:gd name="connsiteY0" fmla="*/ 2232 h 193476"/>
                <a:gd name="connsiteX1" fmla="*/ 33983 w 1526976"/>
                <a:gd name="connsiteY1" fmla="*/ 2232 h 193476"/>
                <a:gd name="connsiteX2" fmla="*/ 2232 w 1526976"/>
                <a:gd name="connsiteY2" fmla="*/ 33983 h 193476"/>
                <a:gd name="connsiteX3" fmla="*/ 2232 w 1526976"/>
                <a:gd name="connsiteY3" fmla="*/ 160984 h 193476"/>
                <a:gd name="connsiteX4" fmla="*/ 33983 w 1526976"/>
                <a:gd name="connsiteY4" fmla="*/ 192732 h 193476"/>
                <a:gd name="connsiteX5" fmla="*/ 1494485 w 1526976"/>
                <a:gd name="connsiteY5" fmla="*/ 192732 h 193476"/>
                <a:gd name="connsiteX6" fmla="*/ 1526232 w 1526976"/>
                <a:gd name="connsiteY6" fmla="*/ 160981 h 193476"/>
                <a:gd name="connsiteX7" fmla="*/ 1526232 w 1526976"/>
                <a:gd name="connsiteY7" fmla="*/ 33983 h 193476"/>
                <a:gd name="connsiteX8" fmla="*/ 1494482 w 1526976"/>
                <a:gd name="connsiteY8" fmla="*/ 2232 h 193476"/>
                <a:gd name="connsiteX9" fmla="*/ 1462733 w 1526976"/>
                <a:gd name="connsiteY9" fmla="*/ 129233 h 193476"/>
                <a:gd name="connsiteX10" fmla="*/ 65731 w 1526976"/>
                <a:gd name="connsiteY10" fmla="*/ 129233 h 193476"/>
                <a:gd name="connsiteX11" fmla="*/ 65731 w 1526976"/>
                <a:gd name="connsiteY11" fmla="*/ 65731 h 193476"/>
                <a:gd name="connsiteX12" fmla="*/ 1462730 w 1526976"/>
                <a:gd name="connsiteY12" fmla="*/ 65731 h 193476"/>
                <a:gd name="connsiteX13" fmla="*/ 1462730 w 1526976"/>
                <a:gd name="connsiteY13" fmla="*/ 129233 h 1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6976" h="193476">
                  <a:moveTo>
                    <a:pt x="1494482" y="2232"/>
                  </a:moveTo>
                  <a:lnTo>
                    <a:pt x="33983" y="2232"/>
                  </a:lnTo>
                  <a:cubicBezTo>
                    <a:pt x="16448" y="2232"/>
                    <a:pt x="2232" y="16448"/>
                    <a:pt x="2232" y="33983"/>
                  </a:cubicBezTo>
                  <a:lnTo>
                    <a:pt x="2232" y="160984"/>
                  </a:lnTo>
                  <a:cubicBezTo>
                    <a:pt x="2232" y="178516"/>
                    <a:pt x="16448" y="192732"/>
                    <a:pt x="33983" y="192732"/>
                  </a:cubicBezTo>
                  <a:lnTo>
                    <a:pt x="1494485" y="192732"/>
                  </a:lnTo>
                  <a:cubicBezTo>
                    <a:pt x="1512016" y="192732"/>
                    <a:pt x="1526232" y="178516"/>
                    <a:pt x="1526232" y="160981"/>
                  </a:cubicBezTo>
                  <a:lnTo>
                    <a:pt x="1526232" y="33983"/>
                  </a:lnTo>
                  <a:cubicBezTo>
                    <a:pt x="1526232" y="16448"/>
                    <a:pt x="1512016" y="2232"/>
                    <a:pt x="1494482" y="2232"/>
                  </a:cubicBezTo>
                  <a:close/>
                  <a:moveTo>
                    <a:pt x="1462733" y="129233"/>
                  </a:moveTo>
                  <a:lnTo>
                    <a:pt x="65731" y="129233"/>
                  </a:lnTo>
                  <a:lnTo>
                    <a:pt x="65731" y="65731"/>
                  </a:lnTo>
                  <a:lnTo>
                    <a:pt x="1462730" y="65731"/>
                  </a:lnTo>
                  <a:lnTo>
                    <a:pt x="1462730" y="129233"/>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3" name="PA-任意多边形: 形状 1320"/>
            <p:cNvSpPr/>
            <p:nvPr>
              <p:custDataLst>
                <p:tags r:id="rId22"/>
              </p:custDataLst>
            </p:nvPr>
          </p:nvSpPr>
          <p:spPr>
            <a:xfrm>
              <a:off x="61267" y="26064517"/>
              <a:ext cx="1398984" cy="922734"/>
            </a:xfrm>
            <a:custGeom>
              <a:avLst/>
              <a:gdLst>
                <a:gd name="connsiteX0" fmla="*/ 1335733 w 1398984"/>
                <a:gd name="connsiteY0" fmla="*/ 2232 h 922734"/>
                <a:gd name="connsiteX1" fmla="*/ 1335733 w 1398984"/>
                <a:gd name="connsiteY1" fmla="*/ 827731 h 922734"/>
                <a:gd name="connsiteX2" fmla="*/ 1303981 w 1398984"/>
                <a:gd name="connsiteY2" fmla="*/ 859482 h 922734"/>
                <a:gd name="connsiteX3" fmla="*/ 97482 w 1398984"/>
                <a:gd name="connsiteY3" fmla="*/ 859482 h 922734"/>
                <a:gd name="connsiteX4" fmla="*/ 65731 w 1398984"/>
                <a:gd name="connsiteY4" fmla="*/ 827731 h 922734"/>
                <a:gd name="connsiteX5" fmla="*/ 65731 w 1398984"/>
                <a:gd name="connsiteY5" fmla="*/ 2232 h 922734"/>
                <a:gd name="connsiteX6" fmla="*/ 2232 w 1398984"/>
                <a:gd name="connsiteY6" fmla="*/ 2232 h 922734"/>
                <a:gd name="connsiteX7" fmla="*/ 2232 w 1398984"/>
                <a:gd name="connsiteY7" fmla="*/ 827731 h 922734"/>
                <a:gd name="connsiteX8" fmla="*/ 97482 w 1398984"/>
                <a:gd name="connsiteY8" fmla="*/ 922981 h 922734"/>
                <a:gd name="connsiteX9" fmla="*/ 1303981 w 1398984"/>
                <a:gd name="connsiteY9" fmla="*/ 922981 h 922734"/>
                <a:gd name="connsiteX10" fmla="*/ 1399231 w 1398984"/>
                <a:gd name="connsiteY10" fmla="*/ 827731 h 922734"/>
                <a:gd name="connsiteX11" fmla="*/ 1399231 w 1398984"/>
                <a:gd name="connsiteY11" fmla="*/ 2232 h 922734"/>
                <a:gd name="connsiteX12" fmla="*/ 1335733 w 1398984"/>
                <a:gd name="connsiteY12" fmla="*/ 2232 h 92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8984" h="922734">
                  <a:moveTo>
                    <a:pt x="1335733" y="2232"/>
                  </a:moveTo>
                  <a:lnTo>
                    <a:pt x="1335733" y="827731"/>
                  </a:lnTo>
                  <a:cubicBezTo>
                    <a:pt x="1335733" y="845266"/>
                    <a:pt x="1321516" y="859482"/>
                    <a:pt x="1303981" y="859482"/>
                  </a:cubicBezTo>
                  <a:lnTo>
                    <a:pt x="97482" y="859482"/>
                  </a:lnTo>
                  <a:cubicBezTo>
                    <a:pt x="79947" y="859482"/>
                    <a:pt x="65731" y="845266"/>
                    <a:pt x="65731" y="827731"/>
                  </a:cubicBezTo>
                  <a:lnTo>
                    <a:pt x="65731" y="2232"/>
                  </a:lnTo>
                  <a:lnTo>
                    <a:pt x="2232" y="2232"/>
                  </a:lnTo>
                  <a:lnTo>
                    <a:pt x="2232" y="827731"/>
                  </a:lnTo>
                  <a:cubicBezTo>
                    <a:pt x="2232" y="880336"/>
                    <a:pt x="44878" y="922981"/>
                    <a:pt x="97482" y="922981"/>
                  </a:cubicBezTo>
                  <a:lnTo>
                    <a:pt x="1303981" y="922981"/>
                  </a:lnTo>
                  <a:cubicBezTo>
                    <a:pt x="1356586" y="922981"/>
                    <a:pt x="1399231" y="880336"/>
                    <a:pt x="1399231" y="827731"/>
                  </a:cubicBezTo>
                  <a:lnTo>
                    <a:pt x="1399231" y="2232"/>
                  </a:lnTo>
                  <a:lnTo>
                    <a:pt x="1335733" y="223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4" name="PA-任意多边形: 形状 1321"/>
            <p:cNvSpPr/>
            <p:nvPr>
              <p:custDataLst>
                <p:tags r:id="rId23"/>
              </p:custDataLst>
            </p:nvPr>
          </p:nvSpPr>
          <p:spPr>
            <a:xfrm>
              <a:off x="728017" y="26953518"/>
              <a:ext cx="65484" cy="160734"/>
            </a:xfrm>
            <a:custGeom>
              <a:avLst/>
              <a:gdLst>
                <a:gd name="connsiteX0" fmla="*/ 2232 w 65484"/>
                <a:gd name="connsiteY0" fmla="*/ 2232 h 160734"/>
                <a:gd name="connsiteX1" fmla="*/ 65731 w 65484"/>
                <a:gd name="connsiteY1" fmla="*/ 2232 h 160734"/>
                <a:gd name="connsiteX2" fmla="*/ 65731 w 65484"/>
                <a:gd name="connsiteY2" fmla="*/ 160981 h 160734"/>
                <a:gd name="connsiteX3" fmla="*/ 2232 w 65484"/>
                <a:gd name="connsiteY3" fmla="*/ 160981 h 160734"/>
              </a:gdLst>
              <a:ahLst/>
              <a:cxnLst>
                <a:cxn ang="0">
                  <a:pos x="connsiteX0" y="connsiteY0"/>
                </a:cxn>
                <a:cxn ang="0">
                  <a:pos x="connsiteX1" y="connsiteY1"/>
                </a:cxn>
                <a:cxn ang="0">
                  <a:pos x="connsiteX2" y="connsiteY2"/>
                </a:cxn>
                <a:cxn ang="0">
                  <a:pos x="connsiteX3" y="connsiteY3"/>
                </a:cxn>
              </a:cxnLst>
              <a:rect l="l" t="t" r="r" b="b"/>
              <a:pathLst>
                <a:path w="65484" h="160734">
                  <a:moveTo>
                    <a:pt x="2232" y="2232"/>
                  </a:moveTo>
                  <a:lnTo>
                    <a:pt x="65731" y="2232"/>
                  </a:lnTo>
                  <a:lnTo>
                    <a:pt x="65731" y="160981"/>
                  </a:lnTo>
                  <a:lnTo>
                    <a:pt x="2232" y="1609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5" name="PA-任意多边形: 形状 1322"/>
            <p:cNvSpPr/>
            <p:nvPr>
              <p:custDataLst>
                <p:tags r:id="rId24"/>
              </p:custDataLst>
            </p:nvPr>
          </p:nvSpPr>
          <p:spPr>
            <a:xfrm>
              <a:off x="664515" y="27080519"/>
              <a:ext cx="193477" cy="255984"/>
            </a:xfrm>
            <a:custGeom>
              <a:avLst/>
              <a:gdLst>
                <a:gd name="connsiteX0" fmla="*/ 160984 w 193476"/>
                <a:gd name="connsiteY0" fmla="*/ 2232 h 255984"/>
                <a:gd name="connsiteX1" fmla="*/ 33983 w 193476"/>
                <a:gd name="connsiteY1" fmla="*/ 2232 h 255984"/>
                <a:gd name="connsiteX2" fmla="*/ 2232 w 193476"/>
                <a:gd name="connsiteY2" fmla="*/ 33983 h 255984"/>
                <a:gd name="connsiteX3" fmla="*/ 2232 w 193476"/>
                <a:gd name="connsiteY3" fmla="*/ 224483 h 255984"/>
                <a:gd name="connsiteX4" fmla="*/ 33983 w 193476"/>
                <a:gd name="connsiteY4" fmla="*/ 256234 h 255984"/>
                <a:gd name="connsiteX5" fmla="*/ 160984 w 193476"/>
                <a:gd name="connsiteY5" fmla="*/ 256234 h 255984"/>
                <a:gd name="connsiteX6" fmla="*/ 192735 w 193476"/>
                <a:gd name="connsiteY6" fmla="*/ 224483 h 255984"/>
                <a:gd name="connsiteX7" fmla="*/ 192735 w 193476"/>
                <a:gd name="connsiteY7" fmla="*/ 33983 h 255984"/>
                <a:gd name="connsiteX8" fmla="*/ 160984 w 193476"/>
                <a:gd name="connsiteY8" fmla="*/ 2232 h 255984"/>
                <a:gd name="connsiteX9" fmla="*/ 129236 w 193476"/>
                <a:gd name="connsiteY9" fmla="*/ 192732 h 255984"/>
                <a:gd name="connsiteX10" fmla="*/ 65737 w 193476"/>
                <a:gd name="connsiteY10" fmla="*/ 192732 h 255984"/>
                <a:gd name="connsiteX11" fmla="*/ 65737 w 193476"/>
                <a:gd name="connsiteY11" fmla="*/ 65731 h 255984"/>
                <a:gd name="connsiteX12" fmla="*/ 129236 w 193476"/>
                <a:gd name="connsiteY12" fmla="*/ 65731 h 255984"/>
                <a:gd name="connsiteX13" fmla="*/ 129236 w 193476"/>
                <a:gd name="connsiteY13" fmla="*/ 192732 h 255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476" h="255984">
                  <a:moveTo>
                    <a:pt x="160984" y="2232"/>
                  </a:moveTo>
                  <a:lnTo>
                    <a:pt x="33983" y="2232"/>
                  </a:lnTo>
                  <a:cubicBezTo>
                    <a:pt x="16448" y="2232"/>
                    <a:pt x="2232" y="16448"/>
                    <a:pt x="2232" y="33983"/>
                  </a:cubicBezTo>
                  <a:lnTo>
                    <a:pt x="2232" y="224483"/>
                  </a:lnTo>
                  <a:cubicBezTo>
                    <a:pt x="2232" y="242018"/>
                    <a:pt x="16448" y="256234"/>
                    <a:pt x="33983" y="256234"/>
                  </a:cubicBezTo>
                  <a:lnTo>
                    <a:pt x="160984" y="256234"/>
                  </a:lnTo>
                  <a:cubicBezTo>
                    <a:pt x="178519" y="256234"/>
                    <a:pt x="192735" y="242018"/>
                    <a:pt x="192735" y="224483"/>
                  </a:cubicBezTo>
                  <a:lnTo>
                    <a:pt x="192735" y="33983"/>
                  </a:lnTo>
                  <a:cubicBezTo>
                    <a:pt x="192735" y="16445"/>
                    <a:pt x="178519" y="2232"/>
                    <a:pt x="160984" y="2232"/>
                  </a:cubicBezTo>
                  <a:close/>
                  <a:moveTo>
                    <a:pt x="129236" y="192732"/>
                  </a:moveTo>
                  <a:lnTo>
                    <a:pt x="65737" y="192732"/>
                  </a:lnTo>
                  <a:lnTo>
                    <a:pt x="65737" y="65731"/>
                  </a:lnTo>
                  <a:lnTo>
                    <a:pt x="129236" y="65731"/>
                  </a:lnTo>
                  <a:lnTo>
                    <a:pt x="129236" y="19273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6" name="PA-任意多边形: 形状 1323"/>
            <p:cNvSpPr/>
            <p:nvPr>
              <p:custDataLst>
                <p:tags r:id="rId25"/>
              </p:custDataLst>
            </p:nvPr>
          </p:nvSpPr>
          <p:spPr>
            <a:xfrm>
              <a:off x="1004527" y="26531527"/>
              <a:ext cx="330398" cy="264914"/>
            </a:xfrm>
            <a:custGeom>
              <a:avLst/>
              <a:gdLst>
                <a:gd name="connsiteX0" fmla="*/ 246867 w 330398"/>
                <a:gd name="connsiteY0" fmla="*/ 201972 h 264914"/>
                <a:gd name="connsiteX1" fmla="*/ 47128 w 330398"/>
                <a:gd name="connsiteY1" fmla="*/ 2232 h 264914"/>
                <a:gd name="connsiteX2" fmla="*/ 2232 w 330398"/>
                <a:gd name="connsiteY2" fmla="*/ 47128 h 264914"/>
                <a:gd name="connsiteX3" fmla="*/ 211273 w 330398"/>
                <a:gd name="connsiteY3" fmla="*/ 256169 h 264914"/>
                <a:gd name="connsiteX4" fmla="*/ 233720 w 330398"/>
                <a:gd name="connsiteY4" fmla="*/ 265471 h 264914"/>
                <a:gd name="connsiteX5" fmla="*/ 328970 w 330398"/>
                <a:gd name="connsiteY5" fmla="*/ 265471 h 264914"/>
                <a:gd name="connsiteX6" fmla="*/ 328970 w 330398"/>
                <a:gd name="connsiteY6" fmla="*/ 201972 h 264914"/>
                <a:gd name="connsiteX7" fmla="*/ 246867 w 330398"/>
                <a:gd name="connsiteY7" fmla="*/ 201972 h 264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398" h="264914">
                  <a:moveTo>
                    <a:pt x="246867" y="201972"/>
                  </a:moveTo>
                  <a:lnTo>
                    <a:pt x="47128" y="2232"/>
                  </a:lnTo>
                  <a:lnTo>
                    <a:pt x="2232" y="47128"/>
                  </a:lnTo>
                  <a:lnTo>
                    <a:pt x="211273" y="256169"/>
                  </a:lnTo>
                  <a:cubicBezTo>
                    <a:pt x="217227" y="262125"/>
                    <a:pt x="225302" y="265471"/>
                    <a:pt x="233720" y="265471"/>
                  </a:cubicBezTo>
                  <a:lnTo>
                    <a:pt x="328970" y="265471"/>
                  </a:lnTo>
                  <a:lnTo>
                    <a:pt x="328970" y="201972"/>
                  </a:lnTo>
                  <a:lnTo>
                    <a:pt x="246867" y="20197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7" name="PA-任意多边形: 形状 1324"/>
            <p:cNvSpPr/>
            <p:nvPr>
              <p:custDataLst>
                <p:tags r:id="rId26"/>
              </p:custDataLst>
            </p:nvPr>
          </p:nvSpPr>
          <p:spPr>
            <a:xfrm>
              <a:off x="781272" y="26530531"/>
              <a:ext cx="181570" cy="181570"/>
            </a:xfrm>
            <a:custGeom>
              <a:avLst/>
              <a:gdLst>
                <a:gd name="connsiteX0" fmla="*/ 3157 w 181570"/>
                <a:gd name="connsiteY0" fmla="*/ 135616 h 181570"/>
                <a:gd name="connsiteX1" fmla="*/ 135616 w 181570"/>
                <a:gd name="connsiteY1" fmla="*/ 3157 h 181570"/>
                <a:gd name="connsiteX2" fmla="*/ 180516 w 181570"/>
                <a:gd name="connsiteY2" fmla="*/ 48057 h 181570"/>
                <a:gd name="connsiteX3" fmla="*/ 48057 w 181570"/>
                <a:gd name="connsiteY3" fmla="*/ 180516 h 181570"/>
              </a:gdLst>
              <a:ahLst/>
              <a:cxnLst>
                <a:cxn ang="0">
                  <a:pos x="connsiteX0" y="connsiteY0"/>
                </a:cxn>
                <a:cxn ang="0">
                  <a:pos x="connsiteX1" y="connsiteY1"/>
                </a:cxn>
                <a:cxn ang="0">
                  <a:pos x="connsiteX2" y="connsiteY2"/>
                </a:cxn>
                <a:cxn ang="0">
                  <a:pos x="connsiteX3" y="connsiteY3"/>
                </a:cxn>
              </a:cxnLst>
              <a:rect l="l" t="t" r="r" b="b"/>
              <a:pathLst>
                <a:path w="181570" h="181570">
                  <a:moveTo>
                    <a:pt x="3157" y="135616"/>
                  </a:moveTo>
                  <a:lnTo>
                    <a:pt x="135616" y="3157"/>
                  </a:lnTo>
                  <a:lnTo>
                    <a:pt x="180516" y="48057"/>
                  </a:lnTo>
                  <a:lnTo>
                    <a:pt x="48057" y="18051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8" name="PA-任意多边形: 形状 1325"/>
            <p:cNvSpPr/>
            <p:nvPr>
              <p:custDataLst>
                <p:tags r:id="rId27"/>
              </p:custDataLst>
            </p:nvPr>
          </p:nvSpPr>
          <p:spPr>
            <a:xfrm>
              <a:off x="495515" y="26466998"/>
              <a:ext cx="247055" cy="247055"/>
            </a:xfrm>
            <a:custGeom>
              <a:avLst/>
              <a:gdLst>
                <a:gd name="connsiteX0" fmla="*/ 3157 w 247054"/>
                <a:gd name="connsiteY0" fmla="*/ 48057 h 247054"/>
                <a:gd name="connsiteX1" fmla="*/ 48057 w 247054"/>
                <a:gd name="connsiteY1" fmla="*/ 3157 h 247054"/>
                <a:gd name="connsiteX2" fmla="*/ 243982 w 247054"/>
                <a:gd name="connsiteY2" fmla="*/ 199082 h 247054"/>
                <a:gd name="connsiteX3" fmla="*/ 199082 w 247054"/>
                <a:gd name="connsiteY3" fmla="*/ 243982 h 247054"/>
              </a:gdLst>
              <a:ahLst/>
              <a:cxnLst>
                <a:cxn ang="0">
                  <a:pos x="connsiteX0" y="connsiteY0"/>
                </a:cxn>
                <a:cxn ang="0">
                  <a:pos x="connsiteX1" y="connsiteY1"/>
                </a:cxn>
                <a:cxn ang="0">
                  <a:pos x="connsiteX2" y="connsiteY2"/>
                </a:cxn>
                <a:cxn ang="0">
                  <a:pos x="connsiteX3" y="connsiteY3"/>
                </a:cxn>
              </a:cxnLst>
              <a:rect l="l" t="t" r="r" b="b"/>
              <a:pathLst>
                <a:path w="247054" h="247054">
                  <a:moveTo>
                    <a:pt x="3157" y="48057"/>
                  </a:moveTo>
                  <a:lnTo>
                    <a:pt x="48057" y="3157"/>
                  </a:lnTo>
                  <a:lnTo>
                    <a:pt x="243982" y="199082"/>
                  </a:lnTo>
                  <a:lnTo>
                    <a:pt x="199082" y="24398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9" name="PA-任意多边形: 形状 1326"/>
            <p:cNvSpPr/>
            <p:nvPr>
              <p:custDataLst>
                <p:tags r:id="rId28"/>
              </p:custDataLst>
            </p:nvPr>
          </p:nvSpPr>
          <p:spPr>
            <a:xfrm>
              <a:off x="188268" y="26467743"/>
              <a:ext cx="267891" cy="202406"/>
            </a:xfrm>
            <a:custGeom>
              <a:avLst/>
              <a:gdLst>
                <a:gd name="connsiteX0" fmla="*/ 221179 w 267890"/>
                <a:gd name="connsiteY0" fmla="*/ 2232 h 202406"/>
                <a:gd name="connsiteX1" fmla="*/ 84368 w 267890"/>
                <a:gd name="connsiteY1" fmla="*/ 138758 h 202406"/>
                <a:gd name="connsiteX2" fmla="*/ 2232 w 267890"/>
                <a:gd name="connsiteY2" fmla="*/ 138758 h 202406"/>
                <a:gd name="connsiteX3" fmla="*/ 2232 w 267890"/>
                <a:gd name="connsiteY3" fmla="*/ 202257 h 202406"/>
                <a:gd name="connsiteX4" fmla="*/ 97482 w 267890"/>
                <a:gd name="connsiteY4" fmla="*/ 202257 h 202406"/>
                <a:gd name="connsiteX5" fmla="*/ 120024 w 267890"/>
                <a:gd name="connsiteY5" fmla="*/ 192985 h 202406"/>
                <a:gd name="connsiteX6" fmla="*/ 266075 w 267890"/>
                <a:gd name="connsiteY6" fmla="*/ 47125 h 202406"/>
                <a:gd name="connsiteX7" fmla="*/ 221179 w 267890"/>
                <a:gd name="connsiteY7" fmla="*/ 2232 h 20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890" h="202406">
                  <a:moveTo>
                    <a:pt x="221179" y="2232"/>
                  </a:moveTo>
                  <a:cubicBezTo>
                    <a:pt x="175745" y="47667"/>
                    <a:pt x="108722" y="114470"/>
                    <a:pt x="84368" y="138758"/>
                  </a:cubicBezTo>
                  <a:lnTo>
                    <a:pt x="2232" y="138758"/>
                  </a:lnTo>
                  <a:lnTo>
                    <a:pt x="2232" y="202257"/>
                  </a:lnTo>
                  <a:lnTo>
                    <a:pt x="97482" y="202257"/>
                  </a:lnTo>
                  <a:cubicBezTo>
                    <a:pt x="105936" y="202311"/>
                    <a:pt x="114056" y="198971"/>
                    <a:pt x="120024" y="192985"/>
                  </a:cubicBezTo>
                  <a:cubicBezTo>
                    <a:pt x="120024" y="192985"/>
                    <a:pt x="209654" y="103578"/>
                    <a:pt x="266075" y="47125"/>
                  </a:cubicBezTo>
                  <a:lnTo>
                    <a:pt x="221179" y="223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0" name="PA-任意多边形: 形状 1327"/>
            <p:cNvSpPr/>
            <p:nvPr>
              <p:custDataLst>
                <p:tags r:id="rId29"/>
              </p:custDataLst>
            </p:nvPr>
          </p:nvSpPr>
          <p:spPr>
            <a:xfrm>
              <a:off x="378768" y="26350267"/>
              <a:ext cx="193477" cy="193477"/>
            </a:xfrm>
            <a:custGeom>
              <a:avLst/>
              <a:gdLst>
                <a:gd name="connsiteX0" fmla="*/ 97482 w 193476"/>
                <a:gd name="connsiteY0" fmla="*/ 2232 h 193476"/>
                <a:gd name="connsiteX1" fmla="*/ 2232 w 193476"/>
                <a:gd name="connsiteY1" fmla="*/ 97482 h 193476"/>
                <a:gd name="connsiteX2" fmla="*/ 97482 w 193476"/>
                <a:gd name="connsiteY2" fmla="*/ 192732 h 193476"/>
                <a:gd name="connsiteX3" fmla="*/ 192732 w 193476"/>
                <a:gd name="connsiteY3" fmla="*/ 97482 h 193476"/>
                <a:gd name="connsiteX4" fmla="*/ 97482 w 193476"/>
                <a:gd name="connsiteY4" fmla="*/ 2232 h 193476"/>
                <a:gd name="connsiteX5" fmla="*/ 97482 w 193476"/>
                <a:gd name="connsiteY5" fmla="*/ 129233 h 193476"/>
                <a:gd name="connsiteX6" fmla="*/ 65731 w 193476"/>
                <a:gd name="connsiteY6" fmla="*/ 97482 h 193476"/>
                <a:gd name="connsiteX7" fmla="*/ 97482 w 193476"/>
                <a:gd name="connsiteY7" fmla="*/ 65731 h 193476"/>
                <a:gd name="connsiteX8" fmla="*/ 129233 w 193476"/>
                <a:gd name="connsiteY8" fmla="*/ 97482 h 193476"/>
                <a:gd name="connsiteX9" fmla="*/ 97482 w 193476"/>
                <a:gd name="connsiteY9" fmla="*/ 129233 h 1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76" h="193476">
                  <a:moveTo>
                    <a:pt x="97482" y="2232"/>
                  </a:moveTo>
                  <a:cubicBezTo>
                    <a:pt x="44878" y="2232"/>
                    <a:pt x="2232" y="44878"/>
                    <a:pt x="2232" y="97482"/>
                  </a:cubicBezTo>
                  <a:cubicBezTo>
                    <a:pt x="2232" y="150087"/>
                    <a:pt x="44878" y="192732"/>
                    <a:pt x="97482" y="192732"/>
                  </a:cubicBezTo>
                  <a:cubicBezTo>
                    <a:pt x="150087" y="192732"/>
                    <a:pt x="192732" y="150087"/>
                    <a:pt x="192732" y="97482"/>
                  </a:cubicBezTo>
                  <a:cubicBezTo>
                    <a:pt x="192732" y="44878"/>
                    <a:pt x="150087" y="2232"/>
                    <a:pt x="97482" y="2232"/>
                  </a:cubicBezTo>
                  <a:close/>
                  <a:moveTo>
                    <a:pt x="97482" y="129233"/>
                  </a:moveTo>
                  <a:cubicBezTo>
                    <a:pt x="79947" y="129233"/>
                    <a:pt x="65731" y="115017"/>
                    <a:pt x="65731" y="97482"/>
                  </a:cubicBezTo>
                  <a:cubicBezTo>
                    <a:pt x="65731" y="79948"/>
                    <a:pt x="79947" y="65731"/>
                    <a:pt x="97482" y="65731"/>
                  </a:cubicBezTo>
                  <a:cubicBezTo>
                    <a:pt x="115017" y="65731"/>
                    <a:pt x="129233" y="79948"/>
                    <a:pt x="129233" y="97482"/>
                  </a:cubicBezTo>
                  <a:cubicBezTo>
                    <a:pt x="129233" y="115017"/>
                    <a:pt x="115017" y="129233"/>
                    <a:pt x="97482" y="129233"/>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PA-任意多边形: 形状 1328"/>
            <p:cNvSpPr/>
            <p:nvPr>
              <p:custDataLst>
                <p:tags r:id="rId30"/>
              </p:custDataLst>
            </p:nvPr>
          </p:nvSpPr>
          <p:spPr>
            <a:xfrm>
              <a:off x="664518" y="26636017"/>
              <a:ext cx="193477" cy="193477"/>
            </a:xfrm>
            <a:custGeom>
              <a:avLst/>
              <a:gdLst>
                <a:gd name="connsiteX0" fmla="*/ 97482 w 193476"/>
                <a:gd name="connsiteY0" fmla="*/ 2232 h 193476"/>
                <a:gd name="connsiteX1" fmla="*/ 2232 w 193476"/>
                <a:gd name="connsiteY1" fmla="*/ 97482 h 193476"/>
                <a:gd name="connsiteX2" fmla="*/ 97482 w 193476"/>
                <a:gd name="connsiteY2" fmla="*/ 192732 h 193476"/>
                <a:gd name="connsiteX3" fmla="*/ 192732 w 193476"/>
                <a:gd name="connsiteY3" fmla="*/ 97482 h 193476"/>
                <a:gd name="connsiteX4" fmla="*/ 97482 w 193476"/>
                <a:gd name="connsiteY4" fmla="*/ 2232 h 193476"/>
                <a:gd name="connsiteX5" fmla="*/ 97482 w 193476"/>
                <a:gd name="connsiteY5" fmla="*/ 129233 h 193476"/>
                <a:gd name="connsiteX6" fmla="*/ 65731 w 193476"/>
                <a:gd name="connsiteY6" fmla="*/ 97482 h 193476"/>
                <a:gd name="connsiteX7" fmla="*/ 97482 w 193476"/>
                <a:gd name="connsiteY7" fmla="*/ 65731 h 193476"/>
                <a:gd name="connsiteX8" fmla="*/ 129233 w 193476"/>
                <a:gd name="connsiteY8" fmla="*/ 97482 h 193476"/>
                <a:gd name="connsiteX9" fmla="*/ 97482 w 193476"/>
                <a:gd name="connsiteY9" fmla="*/ 129233 h 1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76" h="193476">
                  <a:moveTo>
                    <a:pt x="97482" y="2232"/>
                  </a:moveTo>
                  <a:cubicBezTo>
                    <a:pt x="44878" y="2232"/>
                    <a:pt x="2232" y="44878"/>
                    <a:pt x="2232" y="97482"/>
                  </a:cubicBezTo>
                  <a:cubicBezTo>
                    <a:pt x="2232" y="150087"/>
                    <a:pt x="44878" y="192732"/>
                    <a:pt x="97482" y="192732"/>
                  </a:cubicBezTo>
                  <a:cubicBezTo>
                    <a:pt x="150087" y="192732"/>
                    <a:pt x="192732" y="150087"/>
                    <a:pt x="192732" y="97482"/>
                  </a:cubicBezTo>
                  <a:cubicBezTo>
                    <a:pt x="192732" y="44878"/>
                    <a:pt x="150087" y="2232"/>
                    <a:pt x="97482" y="2232"/>
                  </a:cubicBezTo>
                  <a:close/>
                  <a:moveTo>
                    <a:pt x="97482" y="129233"/>
                  </a:moveTo>
                  <a:cubicBezTo>
                    <a:pt x="79947" y="129233"/>
                    <a:pt x="65731" y="115017"/>
                    <a:pt x="65731" y="97482"/>
                  </a:cubicBezTo>
                  <a:cubicBezTo>
                    <a:pt x="65731" y="79947"/>
                    <a:pt x="79947" y="65731"/>
                    <a:pt x="97482" y="65731"/>
                  </a:cubicBezTo>
                  <a:cubicBezTo>
                    <a:pt x="115017" y="65731"/>
                    <a:pt x="129233" y="79947"/>
                    <a:pt x="129233" y="97482"/>
                  </a:cubicBezTo>
                  <a:cubicBezTo>
                    <a:pt x="129233" y="115017"/>
                    <a:pt x="115017" y="129233"/>
                    <a:pt x="97482" y="129233"/>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PA-任意多边形: 形状 1329"/>
            <p:cNvSpPr/>
            <p:nvPr>
              <p:custDataLst>
                <p:tags r:id="rId31"/>
              </p:custDataLst>
            </p:nvPr>
          </p:nvSpPr>
          <p:spPr>
            <a:xfrm>
              <a:off x="886769" y="26413769"/>
              <a:ext cx="193477" cy="193477"/>
            </a:xfrm>
            <a:custGeom>
              <a:avLst/>
              <a:gdLst>
                <a:gd name="connsiteX0" fmla="*/ 97482 w 193476"/>
                <a:gd name="connsiteY0" fmla="*/ 2232 h 193476"/>
                <a:gd name="connsiteX1" fmla="*/ 2232 w 193476"/>
                <a:gd name="connsiteY1" fmla="*/ 97482 h 193476"/>
                <a:gd name="connsiteX2" fmla="*/ 97482 w 193476"/>
                <a:gd name="connsiteY2" fmla="*/ 192732 h 193476"/>
                <a:gd name="connsiteX3" fmla="*/ 192732 w 193476"/>
                <a:gd name="connsiteY3" fmla="*/ 97482 h 193476"/>
                <a:gd name="connsiteX4" fmla="*/ 97482 w 193476"/>
                <a:gd name="connsiteY4" fmla="*/ 2232 h 193476"/>
                <a:gd name="connsiteX5" fmla="*/ 97482 w 193476"/>
                <a:gd name="connsiteY5" fmla="*/ 129230 h 193476"/>
                <a:gd name="connsiteX6" fmla="*/ 65731 w 193476"/>
                <a:gd name="connsiteY6" fmla="*/ 97479 h 193476"/>
                <a:gd name="connsiteX7" fmla="*/ 97482 w 193476"/>
                <a:gd name="connsiteY7" fmla="*/ 65728 h 193476"/>
                <a:gd name="connsiteX8" fmla="*/ 129233 w 193476"/>
                <a:gd name="connsiteY8" fmla="*/ 97479 h 193476"/>
                <a:gd name="connsiteX9" fmla="*/ 97482 w 193476"/>
                <a:gd name="connsiteY9" fmla="*/ 129230 h 1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76" h="193476">
                  <a:moveTo>
                    <a:pt x="97482" y="2232"/>
                  </a:moveTo>
                  <a:cubicBezTo>
                    <a:pt x="44878" y="2232"/>
                    <a:pt x="2232" y="44878"/>
                    <a:pt x="2232" y="97482"/>
                  </a:cubicBezTo>
                  <a:cubicBezTo>
                    <a:pt x="2232" y="150087"/>
                    <a:pt x="44878" y="192732"/>
                    <a:pt x="97482" y="192732"/>
                  </a:cubicBezTo>
                  <a:cubicBezTo>
                    <a:pt x="150087" y="192732"/>
                    <a:pt x="192732" y="150087"/>
                    <a:pt x="192732" y="97482"/>
                  </a:cubicBezTo>
                  <a:cubicBezTo>
                    <a:pt x="192732" y="44878"/>
                    <a:pt x="150087" y="2232"/>
                    <a:pt x="97482" y="2232"/>
                  </a:cubicBezTo>
                  <a:close/>
                  <a:moveTo>
                    <a:pt x="97482" y="129230"/>
                  </a:moveTo>
                  <a:cubicBezTo>
                    <a:pt x="79948" y="129230"/>
                    <a:pt x="65731" y="115014"/>
                    <a:pt x="65731" y="97479"/>
                  </a:cubicBezTo>
                  <a:cubicBezTo>
                    <a:pt x="65731" y="79944"/>
                    <a:pt x="79948" y="65728"/>
                    <a:pt x="97482" y="65728"/>
                  </a:cubicBezTo>
                  <a:cubicBezTo>
                    <a:pt x="115017" y="65728"/>
                    <a:pt x="129233" y="79944"/>
                    <a:pt x="129233" y="97479"/>
                  </a:cubicBezTo>
                  <a:cubicBezTo>
                    <a:pt x="129230" y="115017"/>
                    <a:pt x="115017" y="129230"/>
                    <a:pt x="97482" y="12923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PA-任意多边形: 形状 1330"/>
            <p:cNvSpPr/>
            <p:nvPr>
              <p:custDataLst>
                <p:tags r:id="rId32"/>
              </p:custDataLst>
            </p:nvPr>
          </p:nvSpPr>
          <p:spPr>
            <a:xfrm>
              <a:off x="442255" y="26128005"/>
              <a:ext cx="193477" cy="160734"/>
            </a:xfrm>
            <a:custGeom>
              <a:avLst/>
              <a:gdLst>
                <a:gd name="connsiteX0" fmla="*/ 65746 w 193476"/>
                <a:gd name="connsiteY0" fmla="*/ 2246 h 160734"/>
                <a:gd name="connsiteX1" fmla="*/ 63114 w 193476"/>
                <a:gd name="connsiteY1" fmla="*/ 2246 h 160734"/>
                <a:gd name="connsiteX2" fmla="*/ 2247 w 193476"/>
                <a:gd name="connsiteY2" fmla="*/ 65745 h 160734"/>
                <a:gd name="connsiteX3" fmla="*/ 2247 w 193476"/>
                <a:gd name="connsiteY3" fmla="*/ 160995 h 160734"/>
                <a:gd name="connsiteX4" fmla="*/ 65746 w 193476"/>
                <a:gd name="connsiteY4" fmla="*/ 160995 h 160734"/>
                <a:gd name="connsiteX5" fmla="*/ 65746 w 193476"/>
                <a:gd name="connsiteY5" fmla="*/ 65745 h 160734"/>
                <a:gd name="connsiteX6" fmla="*/ 192747 w 193476"/>
                <a:gd name="connsiteY6" fmla="*/ 65745 h 160734"/>
                <a:gd name="connsiteX7" fmla="*/ 192747 w 193476"/>
                <a:gd name="connsiteY7" fmla="*/ 2246 h 160734"/>
                <a:gd name="connsiteX8" fmla="*/ 65746 w 193476"/>
                <a:gd name="connsiteY8" fmla="*/ 2246 h 160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476" h="160734">
                  <a:moveTo>
                    <a:pt x="65746" y="2246"/>
                  </a:moveTo>
                  <a:cubicBezTo>
                    <a:pt x="64868" y="2228"/>
                    <a:pt x="63992" y="2228"/>
                    <a:pt x="63114" y="2246"/>
                  </a:cubicBezTo>
                  <a:cubicBezTo>
                    <a:pt x="28771" y="2972"/>
                    <a:pt x="1520" y="31401"/>
                    <a:pt x="2247" y="65745"/>
                  </a:cubicBezTo>
                  <a:lnTo>
                    <a:pt x="2247" y="160995"/>
                  </a:lnTo>
                  <a:lnTo>
                    <a:pt x="65746" y="160995"/>
                  </a:lnTo>
                  <a:lnTo>
                    <a:pt x="65746" y="65745"/>
                  </a:lnTo>
                  <a:lnTo>
                    <a:pt x="192747" y="65745"/>
                  </a:lnTo>
                  <a:lnTo>
                    <a:pt x="192747" y="2246"/>
                  </a:lnTo>
                  <a:lnTo>
                    <a:pt x="65746" y="224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PA-任意多边形: 形状 1331"/>
            <p:cNvSpPr/>
            <p:nvPr>
              <p:custDataLst>
                <p:tags r:id="rId33"/>
              </p:custDataLst>
            </p:nvPr>
          </p:nvSpPr>
          <p:spPr>
            <a:xfrm>
              <a:off x="696266" y="26128019"/>
              <a:ext cx="383977" cy="193477"/>
            </a:xfrm>
            <a:custGeom>
              <a:avLst/>
              <a:gdLst>
                <a:gd name="connsiteX0" fmla="*/ 351484 w 383976"/>
                <a:gd name="connsiteY0" fmla="*/ 2232 h 193476"/>
                <a:gd name="connsiteX1" fmla="*/ 33983 w 383976"/>
                <a:gd name="connsiteY1" fmla="*/ 2232 h 193476"/>
                <a:gd name="connsiteX2" fmla="*/ 2232 w 383976"/>
                <a:gd name="connsiteY2" fmla="*/ 33983 h 193476"/>
                <a:gd name="connsiteX3" fmla="*/ 2232 w 383976"/>
                <a:gd name="connsiteY3" fmla="*/ 160981 h 193476"/>
                <a:gd name="connsiteX4" fmla="*/ 33983 w 383976"/>
                <a:gd name="connsiteY4" fmla="*/ 192732 h 193476"/>
                <a:gd name="connsiteX5" fmla="*/ 351484 w 383976"/>
                <a:gd name="connsiteY5" fmla="*/ 192732 h 193476"/>
                <a:gd name="connsiteX6" fmla="*/ 383235 w 383976"/>
                <a:gd name="connsiteY6" fmla="*/ 160981 h 193476"/>
                <a:gd name="connsiteX7" fmla="*/ 383235 w 383976"/>
                <a:gd name="connsiteY7" fmla="*/ 33980 h 193476"/>
                <a:gd name="connsiteX8" fmla="*/ 351484 w 383976"/>
                <a:gd name="connsiteY8" fmla="*/ 2232 h 193476"/>
                <a:gd name="connsiteX9" fmla="*/ 319733 w 383976"/>
                <a:gd name="connsiteY9" fmla="*/ 129230 h 193476"/>
                <a:gd name="connsiteX10" fmla="*/ 65734 w 383976"/>
                <a:gd name="connsiteY10" fmla="*/ 129230 h 193476"/>
                <a:gd name="connsiteX11" fmla="*/ 65734 w 383976"/>
                <a:gd name="connsiteY11" fmla="*/ 65731 h 193476"/>
                <a:gd name="connsiteX12" fmla="*/ 319733 w 383976"/>
                <a:gd name="connsiteY12" fmla="*/ 65731 h 193476"/>
                <a:gd name="connsiteX13" fmla="*/ 319733 w 383976"/>
                <a:gd name="connsiteY13" fmla="*/ 129230 h 1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976" h="193476">
                  <a:moveTo>
                    <a:pt x="351484" y="2232"/>
                  </a:moveTo>
                  <a:lnTo>
                    <a:pt x="33983" y="2232"/>
                  </a:lnTo>
                  <a:cubicBezTo>
                    <a:pt x="16448" y="2232"/>
                    <a:pt x="2232" y="16448"/>
                    <a:pt x="2232" y="33983"/>
                  </a:cubicBezTo>
                  <a:lnTo>
                    <a:pt x="2232" y="160981"/>
                  </a:lnTo>
                  <a:cubicBezTo>
                    <a:pt x="2232" y="178516"/>
                    <a:pt x="16448" y="192732"/>
                    <a:pt x="33983" y="192732"/>
                  </a:cubicBezTo>
                  <a:lnTo>
                    <a:pt x="351484" y="192732"/>
                  </a:lnTo>
                  <a:cubicBezTo>
                    <a:pt x="369019" y="192732"/>
                    <a:pt x="383235" y="178516"/>
                    <a:pt x="383235" y="160981"/>
                  </a:cubicBezTo>
                  <a:lnTo>
                    <a:pt x="383235" y="33980"/>
                  </a:lnTo>
                  <a:cubicBezTo>
                    <a:pt x="383235" y="16446"/>
                    <a:pt x="369019" y="2232"/>
                    <a:pt x="351484" y="2232"/>
                  </a:cubicBezTo>
                  <a:close/>
                  <a:moveTo>
                    <a:pt x="319733" y="129230"/>
                  </a:moveTo>
                  <a:lnTo>
                    <a:pt x="65734" y="129230"/>
                  </a:lnTo>
                  <a:lnTo>
                    <a:pt x="65734" y="65731"/>
                  </a:lnTo>
                  <a:lnTo>
                    <a:pt x="319733" y="65731"/>
                  </a:lnTo>
                  <a:lnTo>
                    <a:pt x="319733" y="12923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72" name="icon_4"/>
          <p:cNvGrpSpPr>
            <a:grpSpLocks noChangeAspect="1"/>
          </p:cNvGrpSpPr>
          <p:nvPr>
            <p:custDataLst>
              <p:tags r:id="rId34"/>
            </p:custDataLst>
          </p:nvPr>
        </p:nvGrpSpPr>
        <p:grpSpPr>
          <a:xfrm>
            <a:off x="2344420" y="4950275"/>
            <a:ext cx="406400" cy="355971"/>
            <a:chOff x="18284154" y="25904517"/>
            <a:chExt cx="1529131" cy="1339025"/>
          </a:xfrm>
          <a:solidFill>
            <a:schemeClr val="accent1"/>
          </a:solidFill>
        </p:grpSpPr>
        <p:sp>
          <p:nvSpPr>
            <p:cNvPr id="373" name="PA-任意多边形: 形状 1490"/>
            <p:cNvSpPr/>
            <p:nvPr>
              <p:custDataLst>
                <p:tags r:id="rId35"/>
              </p:custDataLst>
            </p:nvPr>
          </p:nvSpPr>
          <p:spPr>
            <a:xfrm>
              <a:off x="19153914" y="26396872"/>
              <a:ext cx="318141" cy="846667"/>
            </a:xfrm>
            <a:custGeom>
              <a:avLst/>
              <a:gdLst>
                <a:gd name="connsiteX0" fmla="*/ 90568 w 318141"/>
                <a:gd name="connsiteY0" fmla="*/ 18725 h 846666"/>
                <a:gd name="connsiteX1" fmla="*/ 35206 w 318141"/>
                <a:gd name="connsiteY1" fmla="*/ 7713 h 846666"/>
                <a:gd name="connsiteX2" fmla="*/ 3848 w 318141"/>
                <a:gd name="connsiteY2" fmla="*/ 54650 h 846666"/>
                <a:gd name="connsiteX3" fmla="*/ 3848 w 318141"/>
                <a:gd name="connsiteY3" fmla="*/ 793466 h 846666"/>
                <a:gd name="connsiteX4" fmla="*/ 54648 w 318141"/>
                <a:gd name="connsiteY4" fmla="*/ 844266 h 846666"/>
                <a:gd name="connsiteX5" fmla="*/ 265735 w 318141"/>
                <a:gd name="connsiteY5" fmla="*/ 844266 h 846666"/>
                <a:gd name="connsiteX6" fmla="*/ 316535 w 318141"/>
                <a:gd name="connsiteY6" fmla="*/ 793466 h 846666"/>
                <a:gd name="connsiteX7" fmla="*/ 316535 w 318141"/>
                <a:gd name="connsiteY7" fmla="*/ 265736 h 846666"/>
                <a:gd name="connsiteX8" fmla="*/ 301660 w 318141"/>
                <a:gd name="connsiteY8" fmla="*/ 229812 h 846666"/>
                <a:gd name="connsiteX9" fmla="*/ 90568 w 318141"/>
                <a:gd name="connsiteY9" fmla="*/ 18725 h 846666"/>
                <a:gd name="connsiteX10" fmla="*/ 214935 w 318141"/>
                <a:gd name="connsiteY10" fmla="*/ 742666 h 846666"/>
                <a:gd name="connsiteX11" fmla="*/ 105448 w 318141"/>
                <a:gd name="connsiteY11" fmla="*/ 742666 h 846666"/>
                <a:gd name="connsiteX12" fmla="*/ 105448 w 318141"/>
                <a:gd name="connsiteY12" fmla="*/ 177293 h 846666"/>
                <a:gd name="connsiteX13" fmla="*/ 214935 w 318141"/>
                <a:gd name="connsiteY13" fmla="*/ 286780 h 846666"/>
                <a:gd name="connsiteX14" fmla="*/ 214935 w 318141"/>
                <a:gd name="connsiteY14" fmla="*/ 742666 h 84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8141" h="846666">
                  <a:moveTo>
                    <a:pt x="90568" y="18725"/>
                  </a:moveTo>
                  <a:cubicBezTo>
                    <a:pt x="76036" y="4199"/>
                    <a:pt x="54187" y="-143"/>
                    <a:pt x="35206" y="7713"/>
                  </a:cubicBezTo>
                  <a:cubicBezTo>
                    <a:pt x="16225" y="15575"/>
                    <a:pt x="3848" y="34099"/>
                    <a:pt x="3848" y="54650"/>
                  </a:cubicBezTo>
                  <a:lnTo>
                    <a:pt x="3848" y="793466"/>
                  </a:lnTo>
                  <a:cubicBezTo>
                    <a:pt x="3848" y="821519"/>
                    <a:pt x="26596" y="844266"/>
                    <a:pt x="54648" y="844266"/>
                  </a:cubicBezTo>
                  <a:lnTo>
                    <a:pt x="265735" y="844266"/>
                  </a:lnTo>
                  <a:cubicBezTo>
                    <a:pt x="293788" y="844266"/>
                    <a:pt x="316535" y="821519"/>
                    <a:pt x="316535" y="793466"/>
                  </a:cubicBezTo>
                  <a:lnTo>
                    <a:pt x="316535" y="265736"/>
                  </a:lnTo>
                  <a:cubicBezTo>
                    <a:pt x="316535" y="252262"/>
                    <a:pt x="311183" y="239346"/>
                    <a:pt x="301660" y="229812"/>
                  </a:cubicBezTo>
                  <a:lnTo>
                    <a:pt x="90568" y="18725"/>
                  </a:lnTo>
                  <a:close/>
                  <a:moveTo>
                    <a:pt x="214935" y="742666"/>
                  </a:moveTo>
                  <a:lnTo>
                    <a:pt x="105448" y="742666"/>
                  </a:lnTo>
                  <a:lnTo>
                    <a:pt x="105448" y="177293"/>
                  </a:lnTo>
                  <a:lnTo>
                    <a:pt x="214935" y="286780"/>
                  </a:lnTo>
                  <a:lnTo>
                    <a:pt x="214935" y="74266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PA-任意多边形: 形状 1491"/>
            <p:cNvSpPr/>
            <p:nvPr>
              <p:custDataLst>
                <p:tags r:id="rId36"/>
              </p:custDataLst>
            </p:nvPr>
          </p:nvSpPr>
          <p:spPr>
            <a:xfrm>
              <a:off x="18731741" y="26396875"/>
              <a:ext cx="318141" cy="846667"/>
            </a:xfrm>
            <a:custGeom>
              <a:avLst/>
              <a:gdLst>
                <a:gd name="connsiteX0" fmla="*/ 285173 w 318141"/>
                <a:gd name="connsiteY0" fmla="*/ 7710 h 846666"/>
                <a:gd name="connsiteX1" fmla="*/ 229811 w 318141"/>
                <a:gd name="connsiteY1" fmla="*/ 18722 h 846666"/>
                <a:gd name="connsiteX2" fmla="*/ 18724 w 318141"/>
                <a:gd name="connsiteY2" fmla="*/ 229814 h 846666"/>
                <a:gd name="connsiteX3" fmla="*/ 3848 w 318141"/>
                <a:gd name="connsiteY3" fmla="*/ 265738 h 846666"/>
                <a:gd name="connsiteX4" fmla="*/ 3848 w 318141"/>
                <a:gd name="connsiteY4" fmla="*/ 793463 h 846666"/>
                <a:gd name="connsiteX5" fmla="*/ 54648 w 318141"/>
                <a:gd name="connsiteY5" fmla="*/ 844263 h 846666"/>
                <a:gd name="connsiteX6" fmla="*/ 265735 w 318141"/>
                <a:gd name="connsiteY6" fmla="*/ 844263 h 846666"/>
                <a:gd name="connsiteX7" fmla="*/ 316535 w 318141"/>
                <a:gd name="connsiteY7" fmla="*/ 793463 h 846666"/>
                <a:gd name="connsiteX8" fmla="*/ 316535 w 318141"/>
                <a:gd name="connsiteY8" fmla="*/ 54641 h 846666"/>
                <a:gd name="connsiteX9" fmla="*/ 285173 w 318141"/>
                <a:gd name="connsiteY9" fmla="*/ 7710 h 846666"/>
                <a:gd name="connsiteX10" fmla="*/ 214930 w 318141"/>
                <a:gd name="connsiteY10" fmla="*/ 742663 h 846666"/>
                <a:gd name="connsiteX11" fmla="*/ 105443 w 318141"/>
                <a:gd name="connsiteY11" fmla="*/ 742663 h 846666"/>
                <a:gd name="connsiteX12" fmla="*/ 105443 w 318141"/>
                <a:gd name="connsiteY12" fmla="*/ 286782 h 846666"/>
                <a:gd name="connsiteX13" fmla="*/ 214930 w 318141"/>
                <a:gd name="connsiteY13" fmla="*/ 177290 h 846666"/>
                <a:gd name="connsiteX14" fmla="*/ 214930 w 318141"/>
                <a:gd name="connsiteY14" fmla="*/ 742663 h 84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8141" h="846666">
                  <a:moveTo>
                    <a:pt x="285173" y="7710"/>
                  </a:moveTo>
                  <a:cubicBezTo>
                    <a:pt x="266187" y="-141"/>
                    <a:pt x="244338" y="4200"/>
                    <a:pt x="229811" y="18722"/>
                  </a:cubicBezTo>
                  <a:lnTo>
                    <a:pt x="18724" y="229814"/>
                  </a:lnTo>
                  <a:cubicBezTo>
                    <a:pt x="9200" y="239343"/>
                    <a:pt x="3848" y="252263"/>
                    <a:pt x="3848" y="265738"/>
                  </a:cubicBezTo>
                  <a:lnTo>
                    <a:pt x="3848" y="793463"/>
                  </a:lnTo>
                  <a:cubicBezTo>
                    <a:pt x="3848" y="821516"/>
                    <a:pt x="26596" y="844263"/>
                    <a:pt x="54648" y="844263"/>
                  </a:cubicBezTo>
                  <a:lnTo>
                    <a:pt x="265735" y="844263"/>
                  </a:lnTo>
                  <a:cubicBezTo>
                    <a:pt x="293788" y="844263"/>
                    <a:pt x="316535" y="821516"/>
                    <a:pt x="316535" y="793463"/>
                  </a:cubicBezTo>
                  <a:lnTo>
                    <a:pt x="316535" y="54641"/>
                  </a:lnTo>
                  <a:cubicBezTo>
                    <a:pt x="316530" y="34095"/>
                    <a:pt x="304154" y="15571"/>
                    <a:pt x="285173" y="7710"/>
                  </a:cubicBezTo>
                  <a:close/>
                  <a:moveTo>
                    <a:pt x="214930" y="742663"/>
                  </a:moveTo>
                  <a:lnTo>
                    <a:pt x="105443" y="742663"/>
                  </a:lnTo>
                  <a:lnTo>
                    <a:pt x="105443" y="286782"/>
                  </a:lnTo>
                  <a:lnTo>
                    <a:pt x="214930" y="177290"/>
                  </a:lnTo>
                  <a:lnTo>
                    <a:pt x="214930" y="742663"/>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PA-任意多边形: 形状 1492"/>
            <p:cNvSpPr/>
            <p:nvPr>
              <p:custDataLst>
                <p:tags r:id="rId37"/>
              </p:custDataLst>
            </p:nvPr>
          </p:nvSpPr>
          <p:spPr>
            <a:xfrm>
              <a:off x="18309557" y="26396872"/>
              <a:ext cx="318141" cy="846667"/>
            </a:xfrm>
            <a:custGeom>
              <a:avLst/>
              <a:gdLst>
                <a:gd name="connsiteX0" fmla="*/ 90568 w 318141"/>
                <a:gd name="connsiteY0" fmla="*/ 18725 h 846666"/>
                <a:gd name="connsiteX1" fmla="*/ 35206 w 318141"/>
                <a:gd name="connsiteY1" fmla="*/ 7713 h 846666"/>
                <a:gd name="connsiteX2" fmla="*/ 3848 w 318141"/>
                <a:gd name="connsiteY2" fmla="*/ 54650 h 846666"/>
                <a:gd name="connsiteX3" fmla="*/ 3848 w 318141"/>
                <a:gd name="connsiteY3" fmla="*/ 793466 h 846666"/>
                <a:gd name="connsiteX4" fmla="*/ 54648 w 318141"/>
                <a:gd name="connsiteY4" fmla="*/ 844266 h 846666"/>
                <a:gd name="connsiteX5" fmla="*/ 265735 w 318141"/>
                <a:gd name="connsiteY5" fmla="*/ 844266 h 846666"/>
                <a:gd name="connsiteX6" fmla="*/ 316535 w 318141"/>
                <a:gd name="connsiteY6" fmla="*/ 793466 h 846666"/>
                <a:gd name="connsiteX7" fmla="*/ 316535 w 318141"/>
                <a:gd name="connsiteY7" fmla="*/ 265742 h 846666"/>
                <a:gd name="connsiteX8" fmla="*/ 301660 w 318141"/>
                <a:gd name="connsiteY8" fmla="*/ 229817 h 846666"/>
                <a:gd name="connsiteX9" fmla="*/ 90568 w 318141"/>
                <a:gd name="connsiteY9" fmla="*/ 18725 h 846666"/>
                <a:gd name="connsiteX10" fmla="*/ 214930 w 318141"/>
                <a:gd name="connsiteY10" fmla="*/ 742666 h 846666"/>
                <a:gd name="connsiteX11" fmla="*/ 105443 w 318141"/>
                <a:gd name="connsiteY11" fmla="*/ 742666 h 846666"/>
                <a:gd name="connsiteX12" fmla="*/ 105443 w 318141"/>
                <a:gd name="connsiteY12" fmla="*/ 177293 h 846666"/>
                <a:gd name="connsiteX13" fmla="*/ 214930 w 318141"/>
                <a:gd name="connsiteY13" fmla="*/ 286785 h 846666"/>
                <a:gd name="connsiteX14" fmla="*/ 214930 w 318141"/>
                <a:gd name="connsiteY14" fmla="*/ 742666 h 84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8141" h="846666">
                  <a:moveTo>
                    <a:pt x="90568" y="18725"/>
                  </a:moveTo>
                  <a:cubicBezTo>
                    <a:pt x="76036" y="4199"/>
                    <a:pt x="54187" y="-143"/>
                    <a:pt x="35206" y="7713"/>
                  </a:cubicBezTo>
                  <a:cubicBezTo>
                    <a:pt x="16225" y="15575"/>
                    <a:pt x="3848" y="34099"/>
                    <a:pt x="3848" y="54650"/>
                  </a:cubicBezTo>
                  <a:lnTo>
                    <a:pt x="3848" y="793466"/>
                  </a:lnTo>
                  <a:cubicBezTo>
                    <a:pt x="3848" y="821519"/>
                    <a:pt x="26596" y="844266"/>
                    <a:pt x="54648" y="844266"/>
                  </a:cubicBezTo>
                  <a:lnTo>
                    <a:pt x="265735" y="844266"/>
                  </a:lnTo>
                  <a:cubicBezTo>
                    <a:pt x="293788" y="844266"/>
                    <a:pt x="316535" y="821519"/>
                    <a:pt x="316535" y="793466"/>
                  </a:cubicBezTo>
                  <a:lnTo>
                    <a:pt x="316535" y="265742"/>
                  </a:lnTo>
                  <a:cubicBezTo>
                    <a:pt x="316535" y="252267"/>
                    <a:pt x="311183" y="239351"/>
                    <a:pt x="301660" y="229817"/>
                  </a:cubicBezTo>
                  <a:lnTo>
                    <a:pt x="90568" y="18725"/>
                  </a:lnTo>
                  <a:close/>
                  <a:moveTo>
                    <a:pt x="214930" y="742666"/>
                  </a:moveTo>
                  <a:lnTo>
                    <a:pt x="105443" y="742666"/>
                  </a:lnTo>
                  <a:lnTo>
                    <a:pt x="105443" y="177293"/>
                  </a:lnTo>
                  <a:lnTo>
                    <a:pt x="214930" y="286785"/>
                  </a:lnTo>
                  <a:lnTo>
                    <a:pt x="214930" y="74266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PA-任意多边形: 形状 1493"/>
            <p:cNvSpPr/>
            <p:nvPr>
              <p:custDataLst>
                <p:tags r:id="rId38"/>
              </p:custDataLst>
            </p:nvPr>
          </p:nvSpPr>
          <p:spPr>
            <a:xfrm>
              <a:off x="18284154" y="25904517"/>
              <a:ext cx="1529131" cy="636283"/>
            </a:xfrm>
            <a:custGeom>
              <a:avLst/>
              <a:gdLst>
                <a:gd name="connsiteX0" fmla="*/ 1527276 w 1529131"/>
                <a:gd name="connsiteY0" fmla="*/ 575078 h 636282"/>
                <a:gd name="connsiteX1" fmla="*/ 1494646 w 1529131"/>
                <a:gd name="connsiteY1" fmla="*/ 358968 h 636282"/>
                <a:gd name="connsiteX2" fmla="*/ 1436832 w 1529131"/>
                <a:gd name="connsiteY2" fmla="*/ 316322 h 636282"/>
                <a:gd name="connsiteX3" fmla="*/ 1394186 w 1529131"/>
                <a:gd name="connsiteY3" fmla="*/ 374136 h 636282"/>
                <a:gd name="connsiteX4" fmla="*/ 1406244 w 1529131"/>
                <a:gd name="connsiteY4" fmla="*/ 453990 h 636282"/>
                <a:gd name="connsiteX5" fmla="*/ 837931 w 1529131"/>
                <a:gd name="connsiteY5" fmla="*/ 14467 h 636282"/>
                <a:gd name="connsiteX6" fmla="*/ 774020 w 1529131"/>
                <a:gd name="connsiteY6" fmla="*/ 15888 h 636282"/>
                <a:gd name="connsiteX7" fmla="*/ 401846 w 1529131"/>
                <a:gd name="connsiteY7" fmla="*/ 331059 h 636282"/>
                <a:gd name="connsiteX8" fmla="*/ 90570 w 1529131"/>
                <a:gd name="connsiteY8" fmla="*/ 19783 h 636282"/>
                <a:gd name="connsiteX9" fmla="*/ 18727 w 1529131"/>
                <a:gd name="connsiteY9" fmla="*/ 19783 h 636282"/>
                <a:gd name="connsiteX10" fmla="*/ 18727 w 1529131"/>
                <a:gd name="connsiteY10" fmla="*/ 91626 h 636282"/>
                <a:gd name="connsiteX11" fmla="*/ 363069 w 1529131"/>
                <a:gd name="connsiteY11" fmla="*/ 435963 h 636282"/>
                <a:gd name="connsiteX12" fmla="*/ 431823 w 1529131"/>
                <a:gd name="connsiteY12" fmla="*/ 438806 h 636282"/>
                <a:gd name="connsiteX13" fmla="*/ 808297 w 1529131"/>
                <a:gd name="connsiteY13" fmla="*/ 119987 h 636282"/>
                <a:gd name="connsiteX14" fmla="*/ 1339840 w 1529131"/>
                <a:gd name="connsiteY14" fmla="*/ 531077 h 636282"/>
                <a:gd name="connsiteX15" fmla="*/ 1256959 w 1529131"/>
                <a:gd name="connsiteY15" fmla="*/ 530600 h 636282"/>
                <a:gd name="connsiteX16" fmla="*/ 1205866 w 1529131"/>
                <a:gd name="connsiteY16" fmla="*/ 581108 h 636282"/>
                <a:gd name="connsiteX17" fmla="*/ 1256374 w 1529131"/>
                <a:gd name="connsiteY17" fmla="*/ 632200 h 636282"/>
                <a:gd name="connsiteX18" fmla="*/ 1476753 w 1529131"/>
                <a:gd name="connsiteY18" fmla="*/ 633462 h 636282"/>
                <a:gd name="connsiteX19" fmla="*/ 1477046 w 1529131"/>
                <a:gd name="connsiteY19" fmla="*/ 633462 h 636282"/>
                <a:gd name="connsiteX20" fmla="*/ 1515459 w 1529131"/>
                <a:gd name="connsiteY20" fmla="*/ 615908 h 636282"/>
                <a:gd name="connsiteX21" fmla="*/ 1527276 w 1529131"/>
                <a:gd name="connsiteY21" fmla="*/ 575078 h 6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9131" h="636282">
                  <a:moveTo>
                    <a:pt x="1527276" y="575078"/>
                  </a:moveTo>
                  <a:lnTo>
                    <a:pt x="1494646" y="358968"/>
                  </a:lnTo>
                  <a:cubicBezTo>
                    <a:pt x="1490454" y="331233"/>
                    <a:pt x="1464597" y="312165"/>
                    <a:pt x="1436832" y="316322"/>
                  </a:cubicBezTo>
                  <a:cubicBezTo>
                    <a:pt x="1409092" y="320509"/>
                    <a:pt x="1389993" y="346396"/>
                    <a:pt x="1394186" y="374136"/>
                  </a:cubicBezTo>
                  <a:lnTo>
                    <a:pt x="1406244" y="453990"/>
                  </a:lnTo>
                  <a:lnTo>
                    <a:pt x="837931" y="14467"/>
                  </a:lnTo>
                  <a:cubicBezTo>
                    <a:pt x="818955" y="-209"/>
                    <a:pt x="792324" y="387"/>
                    <a:pt x="774020" y="15888"/>
                  </a:cubicBezTo>
                  <a:lnTo>
                    <a:pt x="401846" y="331059"/>
                  </a:lnTo>
                  <a:lnTo>
                    <a:pt x="90570" y="19783"/>
                  </a:lnTo>
                  <a:cubicBezTo>
                    <a:pt x="70727" y="-50"/>
                    <a:pt x="38570" y="-50"/>
                    <a:pt x="18727" y="19783"/>
                  </a:cubicBezTo>
                  <a:cubicBezTo>
                    <a:pt x="-1111" y="39621"/>
                    <a:pt x="-1111" y="71789"/>
                    <a:pt x="18727" y="91626"/>
                  </a:cubicBezTo>
                  <a:lnTo>
                    <a:pt x="363069" y="435963"/>
                  </a:lnTo>
                  <a:cubicBezTo>
                    <a:pt x="381757" y="454651"/>
                    <a:pt x="411652" y="455883"/>
                    <a:pt x="431823" y="438806"/>
                  </a:cubicBezTo>
                  <a:lnTo>
                    <a:pt x="808297" y="119987"/>
                  </a:lnTo>
                  <a:lnTo>
                    <a:pt x="1339840" y="531077"/>
                  </a:lnTo>
                  <a:lnTo>
                    <a:pt x="1256959" y="530600"/>
                  </a:lnTo>
                  <a:cubicBezTo>
                    <a:pt x="1228865" y="530492"/>
                    <a:pt x="1206025" y="553055"/>
                    <a:pt x="1205866" y="581108"/>
                  </a:cubicBezTo>
                  <a:cubicBezTo>
                    <a:pt x="1205707" y="609166"/>
                    <a:pt x="1228321" y="632036"/>
                    <a:pt x="1256374" y="632200"/>
                  </a:cubicBezTo>
                  <a:lnTo>
                    <a:pt x="1476753" y="633462"/>
                  </a:lnTo>
                  <a:cubicBezTo>
                    <a:pt x="1476851" y="633462"/>
                    <a:pt x="1476948" y="633462"/>
                    <a:pt x="1477046" y="633462"/>
                  </a:cubicBezTo>
                  <a:cubicBezTo>
                    <a:pt x="1491783" y="633462"/>
                    <a:pt x="1505807" y="627058"/>
                    <a:pt x="1515459" y="615908"/>
                  </a:cubicBezTo>
                  <a:cubicBezTo>
                    <a:pt x="1525178" y="604676"/>
                    <a:pt x="1529493" y="589764"/>
                    <a:pt x="1527276" y="575078"/>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4731385" y="922020"/>
            <a:ext cx="2727960" cy="76200"/>
            <a:chOff x="7451" y="1452"/>
            <a:chExt cx="4296" cy="120"/>
          </a:xfrm>
        </p:grpSpPr>
        <p:sp>
          <p:nvSpPr>
            <p:cNvPr id="4" name="矩形 3"/>
            <p:cNvSpPr/>
            <p:nvPr>
              <p:custDataLst>
                <p:tags r:id="rId2"/>
              </p:custDataLst>
            </p:nvPr>
          </p:nvSpPr>
          <p:spPr>
            <a:xfrm flipV="1">
              <a:off x="7451" y="1452"/>
              <a:ext cx="429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7451" y="1452"/>
              <a:ext cx="1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 name="Title 6"/>
          <p:cNvSpPr txBox="1"/>
          <p:nvPr>
            <p:custDataLst>
              <p:tags r:id="rId4"/>
            </p:custDataLst>
          </p:nvPr>
        </p:nvSpPr>
        <p:spPr>
          <a:xfrm>
            <a:off x="4731386" y="274955"/>
            <a:ext cx="265430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两类数据模型</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矩形 4"/>
          <p:cNvSpPr/>
          <p:nvPr>
            <p:custDataLst>
              <p:tags r:id="rId5"/>
            </p:custDataLst>
          </p:nvPr>
        </p:nvSpPr>
        <p:spPr>
          <a:xfrm>
            <a:off x="5087620" y="3429635"/>
            <a:ext cx="6322059" cy="373380"/>
          </a:xfrm>
          <a:prstGeom prst="rect">
            <a:avLst/>
          </a:prstGeom>
          <a:noFill/>
        </p:spPr>
        <p:txBody>
          <a:bodyPr wrap="square" lIns="0" tIns="0" rIns="0" bIns="0" rtlCol="0" anchor="b">
            <a:noAutofit/>
          </a:bodyPr>
          <a:p>
            <a:pPr>
              <a:spcBef>
                <a:spcPct val="0"/>
              </a:spcBef>
              <a:spcAft>
                <a:spcPct val="0"/>
              </a:spcAft>
            </a:pPr>
            <a:r>
              <a:rPr lang="zh-CN" altLang="en-US" sz="2200" b="1">
                <a:solidFill>
                  <a:schemeClr val="accent4"/>
                </a:solidFill>
                <a:latin typeface="+mn-ea"/>
                <a:cs typeface="+mn-ea"/>
              </a:rPr>
              <a:t>（2） 逻辑模型和物理模型   </a:t>
            </a:r>
            <a:endParaRPr lang="zh-CN" altLang="en-US" sz="2200" b="1">
              <a:solidFill>
                <a:schemeClr val="accent4"/>
              </a:solidFill>
              <a:latin typeface="+mn-ea"/>
              <a:cs typeface="+mn-ea"/>
            </a:endParaRPr>
          </a:p>
        </p:txBody>
      </p:sp>
      <p:sp>
        <p:nvSpPr>
          <p:cNvPr id="7" name="矩形 6"/>
          <p:cNvSpPr/>
          <p:nvPr>
            <p:custDataLst>
              <p:tags r:id="rId6"/>
            </p:custDataLst>
          </p:nvPr>
        </p:nvSpPr>
        <p:spPr>
          <a:xfrm>
            <a:off x="5015230" y="1963420"/>
            <a:ext cx="6322059" cy="373380"/>
          </a:xfrm>
          <a:prstGeom prst="rect">
            <a:avLst/>
          </a:prstGeom>
          <a:noFill/>
        </p:spPr>
        <p:txBody>
          <a:bodyPr wrap="square" lIns="0" tIns="0" rIns="0" bIns="0" rtlCol="0" anchor="b">
            <a:noAutofit/>
          </a:bodyPr>
          <a:p>
            <a:pPr>
              <a:spcBef>
                <a:spcPct val="0"/>
              </a:spcBef>
              <a:spcAft>
                <a:spcPct val="0"/>
              </a:spcAft>
            </a:pPr>
            <a:r>
              <a:rPr lang="zh-CN" altLang="en-US" sz="2200" b="1">
                <a:solidFill>
                  <a:schemeClr val="accent1"/>
                </a:solidFill>
                <a:latin typeface="+mn-ea"/>
                <a:cs typeface="+mn-ea"/>
              </a:rPr>
              <a:t>（1） 概念模型   也称信息模型，它是按用户的观点来对数据和信息建模，用于数据库设计。 </a:t>
            </a:r>
            <a:endParaRPr lang="zh-CN" altLang="en-US" sz="2200" b="1">
              <a:solidFill>
                <a:schemeClr val="accent1"/>
              </a:solidFill>
              <a:latin typeface="+mn-ea"/>
              <a:cs typeface="+mn-ea"/>
            </a:endParaRPr>
          </a:p>
        </p:txBody>
      </p:sp>
      <p:sp>
        <p:nvSpPr>
          <p:cNvPr id="14" name="椭圆 13"/>
          <p:cNvSpPr/>
          <p:nvPr>
            <p:custDataLst>
              <p:tags r:id="rId7"/>
            </p:custDataLst>
          </p:nvPr>
        </p:nvSpPr>
        <p:spPr>
          <a:xfrm>
            <a:off x="701675" y="1165860"/>
            <a:ext cx="3790315" cy="4217035"/>
          </a:xfrm>
          <a:prstGeom prst="ellipse">
            <a:avLst/>
          </a:prstGeom>
          <a:noFill/>
          <a:ln>
            <a:gradFill>
              <a:gsLst>
                <a:gs pos="99000">
                  <a:srgbClr val="D9D9D9">
                    <a:lumMod val="85000"/>
                    <a:lumOff val="15000"/>
                  </a:srgb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custDataLst>
              <p:tags r:id="rId8"/>
            </p:custDataLst>
          </p:nvPr>
        </p:nvSpPr>
        <p:spPr>
          <a:xfrm>
            <a:off x="3945255" y="3943985"/>
            <a:ext cx="607695" cy="607695"/>
          </a:xfrm>
          <a:prstGeom prst="ellipse">
            <a:avLst/>
          </a:prstGeom>
          <a:solidFill>
            <a:schemeClr val="accent4"/>
          </a:solidFill>
          <a:ln>
            <a:gradFill>
              <a:gsLst>
                <a:gs pos="37000">
                  <a:srgbClr val="FFFFFF"/>
                </a:gs>
                <a:gs pos="0">
                  <a:schemeClr val="accent4">
                    <a:lumMod val="20000"/>
                    <a:lumOff val="80000"/>
                  </a:schemeClr>
                </a:gs>
                <a:gs pos="100000">
                  <a:srgbClr val="FFFFFF"/>
                </a:gs>
                <a:gs pos="71000">
                  <a:schemeClr val="accent4">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33" name="椭圆 32"/>
          <p:cNvSpPr/>
          <p:nvPr>
            <p:custDataLst>
              <p:tags r:id="rId9"/>
            </p:custDataLst>
          </p:nvPr>
        </p:nvSpPr>
        <p:spPr>
          <a:xfrm>
            <a:off x="3945255" y="1851660"/>
            <a:ext cx="607695" cy="607695"/>
          </a:xfrm>
          <a:prstGeom prst="ellipse">
            <a:avLst/>
          </a:prstGeom>
          <a:solidFill>
            <a:schemeClr val="accent1"/>
          </a:solidFill>
          <a:ln>
            <a:gradFill>
              <a:gsLst>
                <a:gs pos="37000">
                  <a:srgbClr val="FFFFFF"/>
                </a:gs>
                <a:gs pos="0">
                  <a:schemeClr val="accent1">
                    <a:lumMod val="20000"/>
                    <a:lumOff val="80000"/>
                  </a:schemeClr>
                </a:gs>
                <a:gs pos="100000">
                  <a:srgbClr val="FFFFFF"/>
                </a:gs>
                <a:gs pos="71000">
                  <a:schemeClr val="accent1">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a:solidFill>
                <a:srgbClr val="FFFFFF"/>
              </a:solidFill>
              <a:latin typeface="+mn-ea"/>
              <a:cs typeface="+mn-ea"/>
              <a:sym typeface="+mn-ea"/>
            </a:endParaRPr>
          </a:p>
        </p:txBody>
      </p:sp>
      <p:sp>
        <p:nvSpPr>
          <p:cNvPr id="18" name="弧形 17"/>
          <p:cNvSpPr/>
          <p:nvPr>
            <p:custDataLst>
              <p:tags r:id="rId10"/>
            </p:custDataLst>
          </p:nvPr>
        </p:nvSpPr>
        <p:spPr>
          <a:xfrm rot="6180000">
            <a:off x="956310" y="2029460"/>
            <a:ext cx="2604135" cy="2621280"/>
          </a:xfrm>
          <a:prstGeom prst="arc">
            <a:avLst>
              <a:gd name="adj1" fmla="val 17579482"/>
              <a:gd name="adj2" fmla="val 6551471"/>
            </a:avLst>
          </a:prstGeom>
          <a:ln>
            <a:solidFill>
              <a:schemeClr val="tx1">
                <a:lumMod val="65000"/>
                <a:lumOff val="35000"/>
                <a:alpha val="20000"/>
              </a:schemeClr>
            </a:solidFill>
            <a:headEnd type="stealth"/>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2" name="椭圆 21"/>
          <p:cNvSpPr/>
          <p:nvPr>
            <p:custDataLst>
              <p:tags r:id="rId11"/>
            </p:custDataLst>
          </p:nvPr>
        </p:nvSpPr>
        <p:spPr>
          <a:xfrm>
            <a:off x="1225550" y="2167255"/>
            <a:ext cx="2162175" cy="2169160"/>
          </a:xfrm>
          <a:prstGeom prst="ellipse">
            <a:avLst/>
          </a:prstGeom>
          <a:solidFill>
            <a:schemeClr val="accent1"/>
          </a:soli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zh-CN" altLang="en-US" sz="2200" b="1">
                <a:solidFill>
                  <a:srgbClr val="FFFFFF"/>
                </a:solidFill>
                <a:latin typeface="+mn-ea"/>
                <a:cs typeface="+mn-ea"/>
                <a:sym typeface="+mn-ea"/>
              </a:rPr>
              <a:t>数据模型分类</a:t>
            </a:r>
            <a:endParaRPr lang="zh-CN" altLang="en-US" sz="2200" b="1">
              <a:solidFill>
                <a:srgbClr val="FFFFFF"/>
              </a:solidFill>
              <a:latin typeface="+mn-ea"/>
              <a:cs typeface="+mn-ea"/>
              <a:sym typeface="+mn-ea"/>
            </a:endParaRPr>
          </a:p>
          <a:p>
            <a:pPr lvl="0" algn="ctr">
              <a:spcBef>
                <a:spcPct val="0"/>
              </a:spcBef>
              <a:spcAft>
                <a:spcPct val="0"/>
              </a:spcAft>
              <a:buClrTx/>
              <a:buSzTx/>
              <a:buFontTx/>
            </a:pPr>
            <a:r>
              <a:rPr lang="zh-CN" altLang="en-US" sz="2200" b="1">
                <a:solidFill>
                  <a:srgbClr val="FFFFFF"/>
                </a:solidFill>
                <a:latin typeface="+mn-ea"/>
                <a:cs typeface="+mn-ea"/>
                <a:sym typeface="+mn-ea"/>
              </a:rPr>
              <a:t>（两个层次）</a:t>
            </a:r>
            <a:endParaRPr lang="zh-CN" altLang="en-US" sz="2200" b="1">
              <a:solidFill>
                <a:srgbClr val="FFFFFF"/>
              </a:solidFill>
              <a:latin typeface="+mn-ea"/>
              <a:cs typeface="+mn-ea"/>
              <a:sym typeface="+mn-ea"/>
            </a:endParaRPr>
          </a:p>
        </p:txBody>
      </p:sp>
      <p:sp>
        <p:nvSpPr>
          <p:cNvPr id="10" name="矩形 9"/>
          <p:cNvSpPr/>
          <p:nvPr>
            <p:custDataLst>
              <p:tags r:id="rId12"/>
            </p:custDataLst>
          </p:nvPr>
        </p:nvSpPr>
        <p:spPr>
          <a:xfrm>
            <a:off x="5087620" y="3933190"/>
            <a:ext cx="6322695" cy="153162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a:solidFill>
                  <a:schemeClr val="tx1">
                    <a:lumMod val="65000"/>
                    <a:lumOff val="35000"/>
                  </a:schemeClr>
                </a:solidFill>
                <a:latin typeface="+mn-ea"/>
                <a:cs typeface="+mn-ea"/>
              </a:rPr>
              <a:t>逻辑模型主要包括网状模型、层次模型、关系模型、面向对象数据模型、对象关系数据模型、半结构化数据模型等。按计算机系统的观点对数据建模，用于DBMS实现。</a:t>
            </a:r>
            <a:endParaRPr lang="zh-CN" altLang="en-US" sz="1600">
              <a:solidFill>
                <a:schemeClr val="tx1">
                  <a:lumMod val="65000"/>
                  <a:lumOff val="35000"/>
                </a:schemeClr>
              </a:solidFill>
              <a:latin typeface="+mn-ea"/>
              <a:cs typeface="+mn-ea"/>
            </a:endParaRPr>
          </a:p>
          <a:p>
            <a:pPr>
              <a:lnSpc>
                <a:spcPct val="130000"/>
              </a:lnSpc>
              <a:spcBef>
                <a:spcPct val="0"/>
              </a:spcBef>
              <a:spcAft>
                <a:spcPct val="0"/>
              </a:spcAft>
            </a:pPr>
            <a:r>
              <a:rPr lang="zh-CN" altLang="en-US" sz="1600">
                <a:solidFill>
                  <a:schemeClr val="tx1">
                    <a:lumMod val="65000"/>
                    <a:lumOff val="35000"/>
                  </a:schemeClr>
                </a:solidFill>
                <a:latin typeface="+mn-ea"/>
                <a:cs typeface="+mn-ea"/>
              </a:rPr>
              <a:t>物理模型是对数据最底层的抽象，描述数据在系统内部的表示方式和存取方法，在磁盘或磁带上的存储方式和存取方法。</a:t>
            </a:r>
            <a:endParaRPr lang="zh-CN" altLang="en-US" sz="1600">
              <a:solidFill>
                <a:schemeClr val="tx1">
                  <a:lumMod val="65000"/>
                  <a:lumOff val="3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custDataLst>
              <p:tags r:id="rId1"/>
            </p:custDataLst>
          </p:nvPr>
        </p:nvGrpSpPr>
        <p:grpSpPr>
          <a:xfrm>
            <a:off x="4086225" y="922020"/>
            <a:ext cx="2513965" cy="76200"/>
            <a:chOff x="6435" y="1452"/>
            <a:chExt cx="6328" cy="120"/>
          </a:xfrm>
        </p:grpSpPr>
        <p:sp>
          <p:nvSpPr>
            <p:cNvPr id="9" name="矩形 8"/>
            <p:cNvSpPr/>
            <p:nvPr>
              <p:custDataLst>
                <p:tags r:id="rId2"/>
              </p:custDataLst>
            </p:nvPr>
          </p:nvSpPr>
          <p:spPr>
            <a:xfrm flipV="1">
              <a:off x="6435" y="1452"/>
              <a:ext cx="6328"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6435" y="1452"/>
              <a:ext cx="15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4086249" y="274955"/>
            <a:ext cx="265430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两类数据模型</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图形 119" descr="箭头资源 1"/>
          <p:cNvSpPr/>
          <p:nvPr>
            <p:custDataLst>
              <p:tags r:id="rId5"/>
            </p:custDataLst>
          </p:nvPr>
        </p:nvSpPr>
        <p:spPr>
          <a:xfrm>
            <a:off x="3975100" y="1705928"/>
            <a:ext cx="2139950" cy="1441450"/>
          </a:xfrm>
          <a:custGeom>
            <a:avLst/>
            <a:gdLst>
              <a:gd name="connsiteX0" fmla="*/ 0 w 2139848"/>
              <a:gd name="connsiteY0" fmla="*/ 1134815 h 1441441"/>
              <a:gd name="connsiteX1" fmla="*/ 831588 w 2139848"/>
              <a:gd name="connsiteY1" fmla="*/ 303037 h 1441441"/>
              <a:gd name="connsiteX2" fmla="*/ 1363493 w 2139848"/>
              <a:gd name="connsiteY2" fmla="*/ 303037 h 1441441"/>
              <a:gd name="connsiteX3" fmla="*/ 1379702 w 2139848"/>
              <a:gd name="connsiteY3" fmla="*/ 293526 h 1441441"/>
              <a:gd name="connsiteX4" fmla="*/ 1379037 w 2139848"/>
              <a:gd name="connsiteY4" fmla="*/ 274741 h 1441441"/>
              <a:gd name="connsiteX5" fmla="*/ 1349970 w 2139848"/>
              <a:gd name="connsiteY5" fmla="*/ 230120 h 1441441"/>
              <a:gd name="connsiteX6" fmla="*/ 1321836 w 2139848"/>
              <a:gd name="connsiteY6" fmla="*/ 90195 h 1441441"/>
              <a:gd name="connsiteX7" fmla="*/ 1360073 w 2139848"/>
              <a:gd name="connsiteY7" fmla="*/ 22720 h 1441441"/>
              <a:gd name="connsiteX8" fmla="*/ 1422248 w 2139848"/>
              <a:gd name="connsiteY8" fmla="*/ 487 h 1441441"/>
              <a:gd name="connsiteX9" fmla="*/ 1559499 w 2139848"/>
              <a:gd name="connsiteY9" fmla="*/ 53659 h 1441441"/>
              <a:gd name="connsiteX10" fmla="*/ 2098399 w 2139848"/>
              <a:gd name="connsiteY10" fmla="*/ 606208 h 1441441"/>
              <a:gd name="connsiteX11" fmla="*/ 2098399 w 2139848"/>
              <a:gd name="connsiteY11" fmla="*/ 808323 h 1441441"/>
              <a:gd name="connsiteX12" fmla="*/ 1559499 w 2139848"/>
              <a:gd name="connsiteY12" fmla="*/ 1392433 h 1441441"/>
              <a:gd name="connsiteX13" fmla="*/ 1454113 w 2139848"/>
              <a:gd name="connsiteY13" fmla="*/ 1441407 h 1441441"/>
              <a:gd name="connsiteX14" fmla="*/ 1345307 w 2139848"/>
              <a:gd name="connsiteY14" fmla="*/ 1391034 h 1441441"/>
              <a:gd name="connsiteX15" fmla="*/ 1335048 w 2139848"/>
              <a:gd name="connsiteY15" fmla="*/ 1373776 h 1441441"/>
              <a:gd name="connsiteX16" fmla="*/ 1358985 w 2139848"/>
              <a:gd name="connsiteY16" fmla="*/ 1210219 h 1441441"/>
              <a:gd name="connsiteX17" fmla="*/ 1386964 w 2139848"/>
              <a:gd name="connsiteY17" fmla="*/ 1170885 h 1441441"/>
              <a:gd name="connsiteX18" fmla="*/ 1388545 w 2139848"/>
              <a:gd name="connsiteY18" fmla="*/ 1151987 h 1441441"/>
              <a:gd name="connsiteX19" fmla="*/ 1372353 w 2139848"/>
              <a:gd name="connsiteY19" fmla="*/ 1142122 h 1441441"/>
              <a:gd name="connsiteX20" fmla="*/ 0 w 2139848"/>
              <a:gd name="connsiteY20" fmla="*/ 1134815 h 144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9848" h="1441441">
                <a:moveTo>
                  <a:pt x="0" y="1134815"/>
                </a:moveTo>
                <a:lnTo>
                  <a:pt x="831588" y="303037"/>
                </a:lnTo>
                <a:lnTo>
                  <a:pt x="1363493" y="303037"/>
                </a:lnTo>
                <a:cubicBezTo>
                  <a:pt x="1370233" y="303086"/>
                  <a:pt x="1376457" y="299434"/>
                  <a:pt x="1379702" y="293526"/>
                </a:cubicBezTo>
                <a:cubicBezTo>
                  <a:pt x="1382948" y="287617"/>
                  <a:pt x="1382693" y="280404"/>
                  <a:pt x="1379037" y="274741"/>
                </a:cubicBezTo>
                <a:lnTo>
                  <a:pt x="1349970" y="230120"/>
                </a:lnTo>
                <a:cubicBezTo>
                  <a:pt x="1322420" y="189052"/>
                  <a:pt x="1312301" y="138723"/>
                  <a:pt x="1321836" y="90195"/>
                </a:cubicBezTo>
                <a:cubicBezTo>
                  <a:pt x="1325865" y="63769"/>
                  <a:pt x="1339475" y="39751"/>
                  <a:pt x="1360073" y="22720"/>
                </a:cubicBezTo>
                <a:cubicBezTo>
                  <a:pt x="1378343" y="9698"/>
                  <a:pt x="1399865" y="2002"/>
                  <a:pt x="1422248" y="487"/>
                </a:cubicBezTo>
                <a:cubicBezTo>
                  <a:pt x="1473675" y="-3400"/>
                  <a:pt x="1524108" y="16138"/>
                  <a:pt x="1559499" y="53659"/>
                </a:cubicBezTo>
                <a:lnTo>
                  <a:pt x="2098399" y="606208"/>
                </a:lnTo>
                <a:cubicBezTo>
                  <a:pt x="2098399" y="606208"/>
                  <a:pt x="2191661" y="684722"/>
                  <a:pt x="2098399" y="808323"/>
                </a:cubicBezTo>
                <a:cubicBezTo>
                  <a:pt x="2020680" y="911712"/>
                  <a:pt x="1673279" y="1274740"/>
                  <a:pt x="1559499" y="1392433"/>
                </a:cubicBezTo>
                <a:cubicBezTo>
                  <a:pt x="1531797" y="1421458"/>
                  <a:pt x="1494156" y="1438950"/>
                  <a:pt x="1454113" y="1441407"/>
                </a:cubicBezTo>
                <a:cubicBezTo>
                  <a:pt x="1412008" y="1442351"/>
                  <a:pt x="1371835" y="1423753"/>
                  <a:pt x="1345307" y="1391034"/>
                </a:cubicBezTo>
                <a:cubicBezTo>
                  <a:pt x="1341155" y="1385749"/>
                  <a:pt x="1337708" y="1379949"/>
                  <a:pt x="1335048" y="1373776"/>
                </a:cubicBezTo>
                <a:cubicBezTo>
                  <a:pt x="1315085" y="1318694"/>
                  <a:pt x="1324074" y="1257267"/>
                  <a:pt x="1358985" y="1210219"/>
                </a:cubicBezTo>
                <a:lnTo>
                  <a:pt x="1386964" y="1170885"/>
                </a:lnTo>
                <a:cubicBezTo>
                  <a:pt x="1391027" y="1165393"/>
                  <a:pt x="1391638" y="1158077"/>
                  <a:pt x="1388545" y="1151987"/>
                </a:cubicBezTo>
                <a:cubicBezTo>
                  <a:pt x="1385452" y="1145897"/>
                  <a:pt x="1379183" y="1142077"/>
                  <a:pt x="1372353" y="1142122"/>
                </a:cubicBezTo>
                <a:lnTo>
                  <a:pt x="0" y="1134815"/>
                </a:lnTo>
                <a:close/>
              </a:path>
            </a:pathLst>
          </a:custGeom>
          <a:gradFill>
            <a:gsLst>
              <a:gs pos="0">
                <a:schemeClr val="accent1">
                  <a:lumMod val="60000"/>
                  <a:lumOff val="40000"/>
                  <a:alpha val="80000"/>
                </a:schemeClr>
              </a:gs>
              <a:gs pos="63000">
                <a:schemeClr val="accent1">
                  <a:alpha val="80000"/>
                </a:schemeClr>
              </a:gs>
            </a:gsLst>
            <a:lin ang="2700000" scaled="1"/>
          </a:gra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2" name="图形 127" descr="箭头资源 1"/>
          <p:cNvSpPr/>
          <p:nvPr>
            <p:custDataLst>
              <p:tags r:id="rId6"/>
            </p:custDataLst>
          </p:nvPr>
        </p:nvSpPr>
        <p:spPr>
          <a:xfrm>
            <a:off x="6196965" y="1705928"/>
            <a:ext cx="2139950" cy="1441450"/>
          </a:xfrm>
          <a:custGeom>
            <a:avLst/>
            <a:gdLst>
              <a:gd name="connsiteX0" fmla="*/ 0 w 2139848"/>
              <a:gd name="connsiteY0" fmla="*/ 1134815 h 1441441"/>
              <a:gd name="connsiteX1" fmla="*/ 831588 w 2139848"/>
              <a:gd name="connsiteY1" fmla="*/ 303037 h 1441441"/>
              <a:gd name="connsiteX2" fmla="*/ 1363493 w 2139848"/>
              <a:gd name="connsiteY2" fmla="*/ 303037 h 1441441"/>
              <a:gd name="connsiteX3" fmla="*/ 1379702 w 2139848"/>
              <a:gd name="connsiteY3" fmla="*/ 293526 h 1441441"/>
              <a:gd name="connsiteX4" fmla="*/ 1379037 w 2139848"/>
              <a:gd name="connsiteY4" fmla="*/ 274741 h 1441441"/>
              <a:gd name="connsiteX5" fmla="*/ 1349970 w 2139848"/>
              <a:gd name="connsiteY5" fmla="*/ 230120 h 1441441"/>
              <a:gd name="connsiteX6" fmla="*/ 1321836 w 2139848"/>
              <a:gd name="connsiteY6" fmla="*/ 90195 h 1441441"/>
              <a:gd name="connsiteX7" fmla="*/ 1360073 w 2139848"/>
              <a:gd name="connsiteY7" fmla="*/ 22720 h 1441441"/>
              <a:gd name="connsiteX8" fmla="*/ 1422248 w 2139848"/>
              <a:gd name="connsiteY8" fmla="*/ 487 h 1441441"/>
              <a:gd name="connsiteX9" fmla="*/ 1559499 w 2139848"/>
              <a:gd name="connsiteY9" fmla="*/ 53659 h 1441441"/>
              <a:gd name="connsiteX10" fmla="*/ 2098399 w 2139848"/>
              <a:gd name="connsiteY10" fmla="*/ 606208 h 1441441"/>
              <a:gd name="connsiteX11" fmla="*/ 2098399 w 2139848"/>
              <a:gd name="connsiteY11" fmla="*/ 808323 h 1441441"/>
              <a:gd name="connsiteX12" fmla="*/ 1559499 w 2139848"/>
              <a:gd name="connsiteY12" fmla="*/ 1392433 h 1441441"/>
              <a:gd name="connsiteX13" fmla="*/ 1454113 w 2139848"/>
              <a:gd name="connsiteY13" fmla="*/ 1441407 h 1441441"/>
              <a:gd name="connsiteX14" fmla="*/ 1345307 w 2139848"/>
              <a:gd name="connsiteY14" fmla="*/ 1391034 h 1441441"/>
              <a:gd name="connsiteX15" fmla="*/ 1335048 w 2139848"/>
              <a:gd name="connsiteY15" fmla="*/ 1373776 h 1441441"/>
              <a:gd name="connsiteX16" fmla="*/ 1358985 w 2139848"/>
              <a:gd name="connsiteY16" fmla="*/ 1210219 h 1441441"/>
              <a:gd name="connsiteX17" fmla="*/ 1386964 w 2139848"/>
              <a:gd name="connsiteY17" fmla="*/ 1170885 h 1441441"/>
              <a:gd name="connsiteX18" fmla="*/ 1388545 w 2139848"/>
              <a:gd name="connsiteY18" fmla="*/ 1151987 h 1441441"/>
              <a:gd name="connsiteX19" fmla="*/ 1372353 w 2139848"/>
              <a:gd name="connsiteY19" fmla="*/ 1142122 h 1441441"/>
              <a:gd name="connsiteX20" fmla="*/ 0 w 2139848"/>
              <a:gd name="connsiteY20" fmla="*/ 1134815 h 144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9848" h="1441441">
                <a:moveTo>
                  <a:pt x="0" y="1134815"/>
                </a:moveTo>
                <a:lnTo>
                  <a:pt x="831588" y="303037"/>
                </a:lnTo>
                <a:lnTo>
                  <a:pt x="1363493" y="303037"/>
                </a:lnTo>
                <a:cubicBezTo>
                  <a:pt x="1370233" y="303086"/>
                  <a:pt x="1376457" y="299434"/>
                  <a:pt x="1379702" y="293526"/>
                </a:cubicBezTo>
                <a:cubicBezTo>
                  <a:pt x="1382948" y="287617"/>
                  <a:pt x="1382693" y="280404"/>
                  <a:pt x="1379037" y="274741"/>
                </a:cubicBezTo>
                <a:lnTo>
                  <a:pt x="1349970" y="230120"/>
                </a:lnTo>
                <a:cubicBezTo>
                  <a:pt x="1322420" y="189052"/>
                  <a:pt x="1312301" y="138723"/>
                  <a:pt x="1321836" y="90195"/>
                </a:cubicBezTo>
                <a:cubicBezTo>
                  <a:pt x="1325865" y="63769"/>
                  <a:pt x="1339475" y="39751"/>
                  <a:pt x="1360073" y="22720"/>
                </a:cubicBezTo>
                <a:cubicBezTo>
                  <a:pt x="1378343" y="9698"/>
                  <a:pt x="1399865" y="2002"/>
                  <a:pt x="1422248" y="487"/>
                </a:cubicBezTo>
                <a:cubicBezTo>
                  <a:pt x="1473675" y="-3400"/>
                  <a:pt x="1524108" y="16138"/>
                  <a:pt x="1559499" y="53659"/>
                </a:cubicBezTo>
                <a:lnTo>
                  <a:pt x="2098399" y="606208"/>
                </a:lnTo>
                <a:cubicBezTo>
                  <a:pt x="2098399" y="606208"/>
                  <a:pt x="2191661" y="684722"/>
                  <a:pt x="2098399" y="808323"/>
                </a:cubicBezTo>
                <a:cubicBezTo>
                  <a:pt x="2020680" y="911712"/>
                  <a:pt x="1673279" y="1274740"/>
                  <a:pt x="1559499" y="1392433"/>
                </a:cubicBezTo>
                <a:cubicBezTo>
                  <a:pt x="1531797" y="1421458"/>
                  <a:pt x="1494156" y="1438950"/>
                  <a:pt x="1454113" y="1441407"/>
                </a:cubicBezTo>
                <a:cubicBezTo>
                  <a:pt x="1412008" y="1442351"/>
                  <a:pt x="1371835" y="1423753"/>
                  <a:pt x="1345307" y="1391034"/>
                </a:cubicBezTo>
                <a:cubicBezTo>
                  <a:pt x="1341155" y="1385749"/>
                  <a:pt x="1337708" y="1379949"/>
                  <a:pt x="1335048" y="1373776"/>
                </a:cubicBezTo>
                <a:cubicBezTo>
                  <a:pt x="1315085" y="1318694"/>
                  <a:pt x="1324074" y="1257267"/>
                  <a:pt x="1358985" y="1210219"/>
                </a:cubicBezTo>
                <a:lnTo>
                  <a:pt x="1386964" y="1170885"/>
                </a:lnTo>
                <a:cubicBezTo>
                  <a:pt x="1391027" y="1165393"/>
                  <a:pt x="1391638" y="1158077"/>
                  <a:pt x="1388545" y="1151987"/>
                </a:cubicBezTo>
                <a:cubicBezTo>
                  <a:pt x="1385452" y="1145897"/>
                  <a:pt x="1379183" y="1142077"/>
                  <a:pt x="1372353" y="1142122"/>
                </a:cubicBezTo>
                <a:lnTo>
                  <a:pt x="0" y="1134815"/>
                </a:lnTo>
                <a:close/>
              </a:path>
            </a:pathLst>
          </a:custGeom>
          <a:gradFill>
            <a:gsLst>
              <a:gs pos="0">
                <a:schemeClr val="accent1">
                  <a:lumMod val="60000"/>
                  <a:lumOff val="40000"/>
                </a:schemeClr>
              </a:gs>
              <a:gs pos="63000">
                <a:schemeClr val="accent1"/>
              </a:gs>
            </a:gsLst>
            <a:lin ang="2700000" scaled="1"/>
          </a:gra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20" name="直角三角形 19"/>
          <p:cNvSpPr/>
          <p:nvPr>
            <p:custDataLst>
              <p:tags r:id="rId7"/>
            </p:custDataLst>
          </p:nvPr>
        </p:nvSpPr>
        <p:spPr>
          <a:xfrm rot="5400000">
            <a:off x="3976370" y="2840673"/>
            <a:ext cx="255270" cy="255270"/>
          </a:xfrm>
          <a:prstGeom prst="rtTriangle">
            <a:avLst/>
          </a:prstGeom>
          <a:solidFill>
            <a:schemeClr val="accent1">
              <a:alpha val="80000"/>
            </a:schemeClr>
          </a:soli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cxnSp>
        <p:nvCxnSpPr>
          <p:cNvPr id="21" name="直接连接符 20"/>
          <p:cNvCxnSpPr/>
          <p:nvPr>
            <p:custDataLst>
              <p:tags r:id="rId8"/>
            </p:custDataLst>
          </p:nvPr>
        </p:nvCxnSpPr>
        <p:spPr>
          <a:xfrm>
            <a:off x="3977640" y="3045778"/>
            <a:ext cx="1905" cy="647700"/>
          </a:xfrm>
          <a:prstGeom prst="line">
            <a:avLst/>
          </a:prstGeom>
          <a:ln w="3175">
            <a:solidFill>
              <a:schemeClr val="accent1">
                <a:alpha val="2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椭圆 21"/>
          <p:cNvSpPr/>
          <p:nvPr>
            <p:custDataLst>
              <p:tags r:id="rId9"/>
            </p:custDataLst>
          </p:nvPr>
        </p:nvSpPr>
        <p:spPr>
          <a:xfrm>
            <a:off x="3853815" y="3605848"/>
            <a:ext cx="249555" cy="249555"/>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椭圆 22"/>
          <p:cNvSpPr/>
          <p:nvPr>
            <p:custDataLst>
              <p:tags r:id="rId10"/>
            </p:custDataLst>
          </p:nvPr>
        </p:nvSpPr>
        <p:spPr>
          <a:xfrm rot="5400000">
            <a:off x="3930015" y="3682048"/>
            <a:ext cx="97155" cy="97155"/>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custDataLst>
              <p:tags r:id="rId11"/>
            </p:custDataLst>
          </p:nvPr>
        </p:nvSpPr>
        <p:spPr>
          <a:xfrm>
            <a:off x="4183380" y="3490913"/>
            <a:ext cx="1816100" cy="1663065"/>
          </a:xfrm>
          <a:prstGeom prst="rect">
            <a:avLst/>
          </a:prstGeom>
          <a:noFill/>
        </p:spPr>
        <p:txBody>
          <a:bodyPr wrap="square" lIns="0" tIns="0" rIns="0" bIns="0" rtlCol="0" anchor="t" anchorCtr="0">
            <a:noAutofit/>
          </a:bodyPr>
          <a:lstStyle/>
          <a:p>
            <a:pPr defTabSz="457200">
              <a:lnSpc>
                <a:spcPct val="130000"/>
              </a:lnSpc>
              <a:spcBef>
                <a:spcPct val="0"/>
              </a:spcBef>
              <a:spcAft>
                <a:spcPct val="0"/>
              </a:spcAft>
            </a:pPr>
            <a:r>
              <a:rPr lang="zh-CN" altLang="en-US" sz="1400">
                <a:solidFill>
                  <a:schemeClr val="tx1">
                    <a:lumMod val="65000"/>
                    <a:lumOff val="35000"/>
                  </a:schemeClr>
                </a:solidFill>
                <a:latin typeface="+mn-ea"/>
                <a:cs typeface="+mn-ea"/>
                <a:sym typeface="+mn-ea"/>
              </a:rPr>
              <a:t>现实世界中的客观对象抽象为概念模型；</a:t>
            </a:r>
            <a:endParaRPr lang="zh-CN" altLang="en-US" sz="1400">
              <a:solidFill>
                <a:schemeClr val="tx1">
                  <a:lumMod val="65000"/>
                  <a:lumOff val="35000"/>
                </a:schemeClr>
              </a:solidFill>
              <a:latin typeface="+mn-ea"/>
              <a:cs typeface="+mn-ea"/>
              <a:sym typeface="+mn-ea"/>
            </a:endParaRPr>
          </a:p>
          <a:p>
            <a:pPr defTabSz="457200">
              <a:lnSpc>
                <a:spcPct val="130000"/>
              </a:lnSpc>
              <a:spcBef>
                <a:spcPct val="0"/>
              </a:spcBef>
              <a:spcAft>
                <a:spcPct val="0"/>
              </a:spcAft>
            </a:pPr>
            <a:r>
              <a:rPr lang="zh-CN" altLang="en-US" sz="1400">
                <a:solidFill>
                  <a:schemeClr val="tx1">
                    <a:lumMod val="65000"/>
                    <a:lumOff val="35000"/>
                  </a:schemeClr>
                </a:solidFill>
                <a:latin typeface="+mn-ea"/>
                <a:cs typeface="+mn-ea"/>
                <a:sym typeface="+mn-ea"/>
              </a:rPr>
              <a:t>将现实世界抽象为信息世界</a:t>
            </a:r>
            <a:endParaRPr lang="zh-CN" altLang="en-US" sz="1400">
              <a:solidFill>
                <a:schemeClr val="tx1">
                  <a:lumMod val="65000"/>
                  <a:lumOff val="35000"/>
                </a:schemeClr>
              </a:solidFill>
              <a:latin typeface="+mn-ea"/>
              <a:cs typeface="+mn-ea"/>
              <a:sym typeface="+mn-ea"/>
            </a:endParaRPr>
          </a:p>
        </p:txBody>
      </p:sp>
      <p:sp>
        <p:nvSpPr>
          <p:cNvPr id="28" name="直角三角形 27"/>
          <p:cNvSpPr/>
          <p:nvPr>
            <p:custDataLst>
              <p:tags r:id="rId12"/>
            </p:custDataLst>
          </p:nvPr>
        </p:nvSpPr>
        <p:spPr>
          <a:xfrm rot="5400000">
            <a:off x="6198870" y="2838768"/>
            <a:ext cx="255270" cy="255270"/>
          </a:xfrm>
          <a:prstGeom prst="rtTriangle">
            <a:avLst/>
          </a:prstGeom>
          <a:solidFill>
            <a:schemeClr val="accent1"/>
          </a:soli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cxnSp>
        <p:nvCxnSpPr>
          <p:cNvPr id="31" name="直接连接符 30"/>
          <p:cNvCxnSpPr/>
          <p:nvPr>
            <p:custDataLst>
              <p:tags r:id="rId13"/>
            </p:custDataLst>
          </p:nvPr>
        </p:nvCxnSpPr>
        <p:spPr>
          <a:xfrm>
            <a:off x="6199505" y="3045778"/>
            <a:ext cx="1905" cy="647700"/>
          </a:xfrm>
          <a:prstGeom prst="line">
            <a:avLst/>
          </a:prstGeom>
          <a:ln w="3175">
            <a:solidFill>
              <a:schemeClr val="accent1">
                <a:alpha val="20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椭圆 33"/>
          <p:cNvSpPr/>
          <p:nvPr>
            <p:custDataLst>
              <p:tags r:id="rId14"/>
            </p:custDataLst>
          </p:nvPr>
        </p:nvSpPr>
        <p:spPr>
          <a:xfrm>
            <a:off x="6075680" y="3605848"/>
            <a:ext cx="249555" cy="249555"/>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椭圆 34"/>
          <p:cNvSpPr/>
          <p:nvPr>
            <p:custDataLst>
              <p:tags r:id="rId15"/>
            </p:custDataLst>
          </p:nvPr>
        </p:nvSpPr>
        <p:spPr>
          <a:xfrm rot="5400000">
            <a:off x="6151880" y="3682048"/>
            <a:ext cx="97155" cy="97155"/>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custDataLst>
              <p:tags r:id="rId16"/>
            </p:custDataLst>
          </p:nvPr>
        </p:nvSpPr>
        <p:spPr>
          <a:xfrm>
            <a:off x="6416675" y="3490913"/>
            <a:ext cx="1816100" cy="1663065"/>
          </a:xfrm>
          <a:prstGeom prst="rect">
            <a:avLst/>
          </a:prstGeom>
          <a:noFill/>
        </p:spPr>
        <p:txBody>
          <a:bodyPr wrap="square" lIns="0" tIns="0" rIns="0" bIns="0" rtlCol="0" anchor="t" anchorCtr="0">
            <a:noAutofit/>
          </a:bodyPr>
          <a:lstStyle/>
          <a:p>
            <a:pPr defTabSz="457200">
              <a:lnSpc>
                <a:spcPct val="130000"/>
              </a:lnSpc>
              <a:spcBef>
                <a:spcPct val="0"/>
              </a:spcBef>
              <a:spcAft>
                <a:spcPct val="0"/>
              </a:spcAft>
            </a:pPr>
            <a:r>
              <a:rPr lang="zh-CN" altLang="en-US" sz="1400">
                <a:solidFill>
                  <a:schemeClr val="tx1">
                    <a:lumMod val="65000"/>
                    <a:lumOff val="35000"/>
                  </a:schemeClr>
                </a:solidFill>
                <a:latin typeface="+mn-ea"/>
                <a:cs typeface="+mn-ea"/>
                <a:sym typeface="+mn-ea"/>
              </a:rPr>
              <a:t>把概念模型转换为某一数据库管理系统支持的数据模型。</a:t>
            </a:r>
            <a:endParaRPr lang="zh-CN" altLang="en-US" sz="1400">
              <a:solidFill>
                <a:schemeClr val="tx1">
                  <a:lumMod val="65000"/>
                  <a:lumOff val="35000"/>
                </a:schemeClr>
              </a:solidFill>
              <a:latin typeface="+mn-ea"/>
              <a:cs typeface="+mn-ea"/>
              <a:sym typeface="+mn-ea"/>
            </a:endParaRPr>
          </a:p>
          <a:p>
            <a:pPr defTabSz="457200">
              <a:lnSpc>
                <a:spcPct val="130000"/>
              </a:lnSpc>
              <a:spcBef>
                <a:spcPct val="0"/>
              </a:spcBef>
              <a:spcAft>
                <a:spcPct val="0"/>
              </a:spcAft>
            </a:pPr>
            <a:r>
              <a:rPr lang="zh-CN" altLang="en-US" sz="1400">
                <a:solidFill>
                  <a:schemeClr val="tx1">
                    <a:lumMod val="65000"/>
                    <a:lumOff val="35000"/>
                  </a:schemeClr>
                </a:solidFill>
                <a:latin typeface="+mn-ea"/>
                <a:cs typeface="+mn-ea"/>
                <a:sym typeface="+mn-ea"/>
              </a:rPr>
              <a:t>将信息世界转换为机器世界</a:t>
            </a:r>
            <a:endParaRPr lang="zh-CN" altLang="en-US" sz="1400">
              <a:solidFill>
                <a:schemeClr val="tx1">
                  <a:lumMod val="65000"/>
                  <a:lumOff val="35000"/>
                </a:schemeClr>
              </a:solidFill>
              <a:latin typeface="+mn-ea"/>
              <a:cs typeface="+mn-ea"/>
              <a:sym typeface="+mn-ea"/>
            </a:endParaRPr>
          </a:p>
        </p:txBody>
      </p:sp>
      <p:sp>
        <p:nvSpPr>
          <p:cNvPr id="16" name="任意多边形: 形状 5"/>
          <p:cNvSpPr/>
          <p:nvPr>
            <p:custDataLst>
              <p:tags r:id="rId17"/>
            </p:custDataLst>
          </p:nvPr>
        </p:nvSpPr>
        <p:spPr>
          <a:xfrm>
            <a:off x="4883150" y="2270443"/>
            <a:ext cx="323214" cy="312379"/>
          </a:xfrm>
          <a:custGeom>
            <a:avLst/>
            <a:gdLst>
              <a:gd name="connsiteX0" fmla="*/ 244506 w 323214"/>
              <a:gd name="connsiteY0" fmla="*/ 244532 h 312379"/>
              <a:gd name="connsiteX1" fmla="*/ 175978 w 323214"/>
              <a:gd name="connsiteY1" fmla="*/ 192914 h 312379"/>
              <a:gd name="connsiteX2" fmla="*/ 171919 w 323214"/>
              <a:gd name="connsiteY2" fmla="*/ 182073 h 312379"/>
              <a:gd name="connsiteX3" fmla="*/ 171919 w 323214"/>
              <a:gd name="connsiteY3" fmla="*/ 181911 h 312379"/>
              <a:gd name="connsiteX4" fmla="*/ 172406 w 323214"/>
              <a:gd name="connsiteY4" fmla="*/ 180941 h 312379"/>
              <a:gd name="connsiteX5" fmla="*/ 198063 w 323214"/>
              <a:gd name="connsiteY5" fmla="*/ 111847 h 312379"/>
              <a:gd name="connsiteX6" fmla="*/ 171269 w 323214"/>
              <a:gd name="connsiteY6" fmla="*/ 38060 h 312379"/>
              <a:gd name="connsiteX7" fmla="*/ 169807 w 323214"/>
              <a:gd name="connsiteY7" fmla="*/ 28837 h 312379"/>
              <a:gd name="connsiteX8" fmla="*/ 214302 w 323214"/>
              <a:gd name="connsiteY8" fmla="*/ 196 h 312379"/>
              <a:gd name="connsiteX9" fmla="*/ 272761 w 323214"/>
              <a:gd name="connsiteY9" fmla="*/ 50358 h 312379"/>
              <a:gd name="connsiteX10" fmla="*/ 253275 w 323214"/>
              <a:gd name="connsiteY10" fmla="*/ 124792 h 312379"/>
              <a:gd name="connsiteX11" fmla="*/ 246779 w 323214"/>
              <a:gd name="connsiteY11" fmla="*/ 132882 h 312379"/>
              <a:gd name="connsiteX12" fmla="*/ 246129 w 323214"/>
              <a:gd name="connsiteY12" fmla="*/ 145342 h 312379"/>
              <a:gd name="connsiteX13" fmla="*/ 248566 w 323214"/>
              <a:gd name="connsiteY13" fmla="*/ 149387 h 312379"/>
              <a:gd name="connsiteX14" fmla="*/ 268052 w 323214"/>
              <a:gd name="connsiteY14" fmla="*/ 158934 h 312379"/>
              <a:gd name="connsiteX15" fmla="*/ 289162 w 323214"/>
              <a:gd name="connsiteY15" fmla="*/ 168643 h 312379"/>
              <a:gd name="connsiteX16" fmla="*/ 321639 w 323214"/>
              <a:gd name="connsiteY16" fmla="*/ 197769 h 312379"/>
              <a:gd name="connsiteX17" fmla="*/ 318392 w 323214"/>
              <a:gd name="connsiteY17" fmla="*/ 228513 h 312379"/>
              <a:gd name="connsiteX18" fmla="*/ 252463 w 323214"/>
              <a:gd name="connsiteY18" fmla="*/ 248901 h 312379"/>
              <a:gd name="connsiteX19" fmla="*/ 244506 w 323214"/>
              <a:gd name="connsiteY19" fmla="*/ 244532 h 312379"/>
              <a:gd name="connsiteX20" fmla="*/ 114 w 323214"/>
              <a:gd name="connsiteY20" fmla="*/ 276895 h 312379"/>
              <a:gd name="connsiteX21" fmla="*/ 114 w 323214"/>
              <a:gd name="connsiteY21" fmla="*/ 265568 h 312379"/>
              <a:gd name="connsiteX22" fmla="*/ 3362 w 323214"/>
              <a:gd name="connsiteY22" fmla="*/ 255860 h 312379"/>
              <a:gd name="connsiteX23" fmla="*/ 33728 w 323214"/>
              <a:gd name="connsiteY23" fmla="*/ 227057 h 312379"/>
              <a:gd name="connsiteX24" fmla="*/ 34702 w 323214"/>
              <a:gd name="connsiteY24" fmla="*/ 226409 h 312379"/>
              <a:gd name="connsiteX25" fmla="*/ 65069 w 323214"/>
              <a:gd name="connsiteY25" fmla="*/ 212170 h 312379"/>
              <a:gd name="connsiteX26" fmla="*/ 74812 w 323214"/>
              <a:gd name="connsiteY26" fmla="*/ 208125 h 312379"/>
              <a:gd name="connsiteX27" fmla="*/ 77572 w 323214"/>
              <a:gd name="connsiteY27" fmla="*/ 206021 h 312379"/>
              <a:gd name="connsiteX28" fmla="*/ 82769 w 323214"/>
              <a:gd name="connsiteY28" fmla="*/ 179807 h 312379"/>
              <a:gd name="connsiteX29" fmla="*/ 76436 w 323214"/>
              <a:gd name="connsiteY29" fmla="*/ 171879 h 312379"/>
              <a:gd name="connsiteX30" fmla="*/ 76111 w 323214"/>
              <a:gd name="connsiteY30" fmla="*/ 171556 h 312379"/>
              <a:gd name="connsiteX31" fmla="*/ 51915 w 323214"/>
              <a:gd name="connsiteY31" fmla="*/ 95665 h 312379"/>
              <a:gd name="connsiteX32" fmla="*/ 111998 w 323214"/>
              <a:gd name="connsiteY32" fmla="*/ 40649 h 312379"/>
              <a:gd name="connsiteX33" fmla="*/ 173706 w 323214"/>
              <a:gd name="connsiteY33" fmla="*/ 95342 h 312379"/>
              <a:gd name="connsiteX34" fmla="*/ 173867 w 323214"/>
              <a:gd name="connsiteY34" fmla="*/ 96151 h 312379"/>
              <a:gd name="connsiteX35" fmla="*/ 165749 w 323214"/>
              <a:gd name="connsiteY35" fmla="*/ 144371 h 312379"/>
              <a:gd name="connsiteX36" fmla="*/ 149834 w 323214"/>
              <a:gd name="connsiteY36" fmla="*/ 171394 h 312379"/>
              <a:gd name="connsiteX37" fmla="*/ 149185 w 323214"/>
              <a:gd name="connsiteY37" fmla="*/ 172365 h 312379"/>
              <a:gd name="connsiteX38" fmla="*/ 143339 w 323214"/>
              <a:gd name="connsiteY38" fmla="*/ 179160 h 312379"/>
              <a:gd name="connsiteX39" fmla="*/ 142690 w 323214"/>
              <a:gd name="connsiteY39" fmla="*/ 180779 h 312379"/>
              <a:gd name="connsiteX40" fmla="*/ 146262 w 323214"/>
              <a:gd name="connsiteY40" fmla="*/ 207477 h 312379"/>
              <a:gd name="connsiteX41" fmla="*/ 158928 w 323214"/>
              <a:gd name="connsiteY41" fmla="*/ 212170 h 312379"/>
              <a:gd name="connsiteX42" fmla="*/ 159739 w 323214"/>
              <a:gd name="connsiteY42" fmla="*/ 212493 h 312379"/>
              <a:gd name="connsiteX43" fmla="*/ 212677 w 323214"/>
              <a:gd name="connsiteY43" fmla="*/ 242915 h 312379"/>
              <a:gd name="connsiteX44" fmla="*/ 213165 w 323214"/>
              <a:gd name="connsiteY44" fmla="*/ 243238 h 312379"/>
              <a:gd name="connsiteX45" fmla="*/ 225182 w 323214"/>
              <a:gd name="connsiteY45" fmla="*/ 260876 h 312379"/>
              <a:gd name="connsiteX46" fmla="*/ 225831 w 323214"/>
              <a:gd name="connsiteY46" fmla="*/ 266377 h 312379"/>
              <a:gd name="connsiteX47" fmla="*/ 225831 w 323214"/>
              <a:gd name="connsiteY47" fmla="*/ 278999 h 312379"/>
              <a:gd name="connsiteX48" fmla="*/ 225507 w 323214"/>
              <a:gd name="connsiteY48" fmla="*/ 281264 h 312379"/>
              <a:gd name="connsiteX49" fmla="*/ 177115 w 323214"/>
              <a:gd name="connsiteY49" fmla="*/ 307640 h 312379"/>
              <a:gd name="connsiteX50" fmla="*/ 53702 w 323214"/>
              <a:gd name="connsiteY50" fmla="*/ 307640 h 312379"/>
              <a:gd name="connsiteX51" fmla="*/ 6609 w 323214"/>
              <a:gd name="connsiteY51" fmla="*/ 288222 h 312379"/>
              <a:gd name="connsiteX52" fmla="*/ 114 w 323214"/>
              <a:gd name="connsiteY52" fmla="*/ 276895 h 312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23214" h="312379">
                <a:moveTo>
                  <a:pt x="244506" y="244532"/>
                </a:moveTo>
                <a:cubicBezTo>
                  <a:pt x="230541" y="218158"/>
                  <a:pt x="204883" y="204404"/>
                  <a:pt x="175978" y="192914"/>
                </a:cubicBezTo>
                <a:cubicBezTo>
                  <a:pt x="171594" y="191135"/>
                  <a:pt x="169807" y="186119"/>
                  <a:pt x="171919" y="182073"/>
                </a:cubicBezTo>
                <a:lnTo>
                  <a:pt x="171919" y="181911"/>
                </a:lnTo>
                <a:lnTo>
                  <a:pt x="172406" y="180941"/>
                </a:lnTo>
                <a:cubicBezTo>
                  <a:pt x="185235" y="163141"/>
                  <a:pt x="196439" y="140649"/>
                  <a:pt x="198063" y="111847"/>
                </a:cubicBezTo>
                <a:cubicBezTo>
                  <a:pt x="201148" y="78837"/>
                  <a:pt x="188645" y="55536"/>
                  <a:pt x="171269" y="38060"/>
                </a:cubicBezTo>
                <a:cubicBezTo>
                  <a:pt x="168833" y="35633"/>
                  <a:pt x="168184" y="31911"/>
                  <a:pt x="169807" y="28837"/>
                </a:cubicBezTo>
                <a:cubicBezTo>
                  <a:pt x="178089" y="13626"/>
                  <a:pt x="190918" y="1652"/>
                  <a:pt x="214302" y="196"/>
                </a:cubicBezTo>
                <a:cubicBezTo>
                  <a:pt x="250027" y="-1422"/>
                  <a:pt x="269514" y="21232"/>
                  <a:pt x="272761" y="50358"/>
                </a:cubicBezTo>
                <a:cubicBezTo>
                  <a:pt x="277632" y="82720"/>
                  <a:pt x="266266" y="108610"/>
                  <a:pt x="253275" y="124792"/>
                </a:cubicBezTo>
                <a:cubicBezTo>
                  <a:pt x="251650" y="128028"/>
                  <a:pt x="248403" y="129646"/>
                  <a:pt x="246779" y="132882"/>
                </a:cubicBezTo>
                <a:cubicBezTo>
                  <a:pt x="245480" y="135471"/>
                  <a:pt x="245155" y="141458"/>
                  <a:pt x="246129" y="145342"/>
                </a:cubicBezTo>
                <a:cubicBezTo>
                  <a:pt x="246455" y="146961"/>
                  <a:pt x="247266" y="148255"/>
                  <a:pt x="248566" y="149387"/>
                </a:cubicBezTo>
                <a:cubicBezTo>
                  <a:pt x="253112" y="153271"/>
                  <a:pt x="262368" y="156021"/>
                  <a:pt x="268052" y="158934"/>
                </a:cubicBezTo>
                <a:cubicBezTo>
                  <a:pt x="276171" y="162171"/>
                  <a:pt x="282666" y="165406"/>
                  <a:pt x="289162" y="168643"/>
                </a:cubicBezTo>
                <a:cubicBezTo>
                  <a:pt x="302153" y="175116"/>
                  <a:pt x="316767" y="184824"/>
                  <a:pt x="321639" y="197769"/>
                </a:cubicBezTo>
                <a:cubicBezTo>
                  <a:pt x="324887" y="205860"/>
                  <a:pt x="323263" y="222041"/>
                  <a:pt x="318392" y="228513"/>
                </a:cubicBezTo>
                <a:cubicBezTo>
                  <a:pt x="307836" y="243562"/>
                  <a:pt x="277470" y="245989"/>
                  <a:pt x="252463" y="248901"/>
                </a:cubicBezTo>
                <a:cubicBezTo>
                  <a:pt x="249215" y="249063"/>
                  <a:pt x="246129" y="247445"/>
                  <a:pt x="244506" y="244532"/>
                </a:cubicBezTo>
                <a:moveTo>
                  <a:pt x="114" y="276895"/>
                </a:moveTo>
                <a:lnTo>
                  <a:pt x="114" y="265568"/>
                </a:lnTo>
                <a:cubicBezTo>
                  <a:pt x="114" y="262332"/>
                  <a:pt x="1738" y="259096"/>
                  <a:pt x="3362" y="255860"/>
                </a:cubicBezTo>
                <a:cubicBezTo>
                  <a:pt x="9695" y="243076"/>
                  <a:pt x="22523" y="234986"/>
                  <a:pt x="33728" y="227057"/>
                </a:cubicBezTo>
                <a:cubicBezTo>
                  <a:pt x="34053" y="226896"/>
                  <a:pt x="34378" y="226572"/>
                  <a:pt x="34702" y="226409"/>
                </a:cubicBezTo>
                <a:cubicBezTo>
                  <a:pt x="44283" y="221718"/>
                  <a:pt x="53864" y="216862"/>
                  <a:pt x="65069" y="212170"/>
                </a:cubicBezTo>
                <a:cubicBezTo>
                  <a:pt x="67829" y="210876"/>
                  <a:pt x="71726" y="209420"/>
                  <a:pt x="74812" y="208125"/>
                </a:cubicBezTo>
                <a:cubicBezTo>
                  <a:pt x="75948" y="207639"/>
                  <a:pt x="76923" y="206992"/>
                  <a:pt x="77572" y="206021"/>
                </a:cubicBezTo>
                <a:cubicBezTo>
                  <a:pt x="82282" y="200358"/>
                  <a:pt x="87315" y="188707"/>
                  <a:pt x="82769" y="179807"/>
                </a:cubicBezTo>
                <a:cubicBezTo>
                  <a:pt x="81145" y="176572"/>
                  <a:pt x="79521" y="174953"/>
                  <a:pt x="76436" y="171879"/>
                </a:cubicBezTo>
                <a:lnTo>
                  <a:pt x="76111" y="171556"/>
                </a:lnTo>
                <a:cubicBezTo>
                  <a:pt x="61496" y="155374"/>
                  <a:pt x="48668" y="127866"/>
                  <a:pt x="51915" y="95665"/>
                </a:cubicBezTo>
                <a:cubicBezTo>
                  <a:pt x="55163" y="63303"/>
                  <a:pt x="76273" y="40649"/>
                  <a:pt x="111998" y="40649"/>
                </a:cubicBezTo>
                <a:cubicBezTo>
                  <a:pt x="147561" y="40649"/>
                  <a:pt x="168672" y="63141"/>
                  <a:pt x="173706" y="95342"/>
                </a:cubicBezTo>
                <a:cubicBezTo>
                  <a:pt x="173706" y="95665"/>
                  <a:pt x="173706" y="95827"/>
                  <a:pt x="173867" y="96151"/>
                </a:cubicBezTo>
                <a:cubicBezTo>
                  <a:pt x="175329" y="115407"/>
                  <a:pt x="170620" y="133044"/>
                  <a:pt x="165749" y="144371"/>
                </a:cubicBezTo>
                <a:cubicBezTo>
                  <a:pt x="161039" y="155536"/>
                  <a:pt x="156167" y="163465"/>
                  <a:pt x="149834" y="171394"/>
                </a:cubicBezTo>
                <a:cubicBezTo>
                  <a:pt x="149510" y="171717"/>
                  <a:pt x="149347" y="172041"/>
                  <a:pt x="149185" y="172365"/>
                </a:cubicBezTo>
                <a:cubicBezTo>
                  <a:pt x="147561" y="174953"/>
                  <a:pt x="144962" y="176572"/>
                  <a:pt x="143339" y="179160"/>
                </a:cubicBezTo>
                <a:cubicBezTo>
                  <a:pt x="143014" y="179647"/>
                  <a:pt x="142851" y="180132"/>
                  <a:pt x="142690" y="180779"/>
                </a:cubicBezTo>
                <a:cubicBezTo>
                  <a:pt x="139928" y="190326"/>
                  <a:pt x="143014" y="202785"/>
                  <a:pt x="146262" y="207477"/>
                </a:cubicBezTo>
                <a:cubicBezTo>
                  <a:pt x="147885" y="210552"/>
                  <a:pt x="154056" y="210714"/>
                  <a:pt x="158928" y="212170"/>
                </a:cubicBezTo>
                <a:cubicBezTo>
                  <a:pt x="159253" y="212333"/>
                  <a:pt x="159415" y="212333"/>
                  <a:pt x="159739" y="212493"/>
                </a:cubicBezTo>
                <a:cubicBezTo>
                  <a:pt x="179064" y="220584"/>
                  <a:pt x="198226" y="230131"/>
                  <a:pt x="212677" y="242915"/>
                </a:cubicBezTo>
                <a:cubicBezTo>
                  <a:pt x="212840" y="243076"/>
                  <a:pt x="213002" y="243238"/>
                  <a:pt x="213165" y="243238"/>
                </a:cubicBezTo>
                <a:cubicBezTo>
                  <a:pt x="217387" y="247445"/>
                  <a:pt x="222908" y="253109"/>
                  <a:pt x="225182" y="260876"/>
                </a:cubicBezTo>
                <a:cubicBezTo>
                  <a:pt x="225668" y="262655"/>
                  <a:pt x="225831" y="264598"/>
                  <a:pt x="225831" y="266377"/>
                </a:cubicBezTo>
                <a:lnTo>
                  <a:pt x="225831" y="278999"/>
                </a:lnTo>
                <a:cubicBezTo>
                  <a:pt x="225831" y="279808"/>
                  <a:pt x="225668" y="280617"/>
                  <a:pt x="225507" y="281264"/>
                </a:cubicBezTo>
                <a:cubicBezTo>
                  <a:pt x="219985" y="298093"/>
                  <a:pt x="197738" y="302947"/>
                  <a:pt x="177115" y="307640"/>
                </a:cubicBezTo>
                <a:cubicBezTo>
                  <a:pt x="141390" y="314112"/>
                  <a:pt x="91050" y="314112"/>
                  <a:pt x="53702" y="307640"/>
                </a:cubicBezTo>
                <a:cubicBezTo>
                  <a:pt x="35839" y="304403"/>
                  <a:pt x="16353" y="299549"/>
                  <a:pt x="6609" y="288222"/>
                </a:cubicBezTo>
                <a:cubicBezTo>
                  <a:pt x="3362" y="286605"/>
                  <a:pt x="1738" y="283368"/>
                  <a:pt x="114" y="276895"/>
                </a:cubicBezTo>
              </a:path>
            </a:pathLst>
          </a:custGeom>
          <a:solidFill>
            <a:srgbClr val="FFFFFF"/>
          </a:solidFill>
          <a:ln w="11237" cap="flat">
            <a:noFill/>
            <a:prstDash val="solid"/>
            <a:miter/>
          </a:ln>
        </p:spPr>
        <p:txBody>
          <a:bodyPr rtlCol="0" anchor="ctr"/>
          <a:lstStyle/>
          <a:p>
            <a:endParaRPr lang="zh-CN" altLang="en-US"/>
          </a:p>
        </p:txBody>
      </p:sp>
      <p:sp>
        <p:nvSpPr>
          <p:cNvPr id="17" name="任意多边形: 形状 6"/>
          <p:cNvSpPr/>
          <p:nvPr>
            <p:custDataLst>
              <p:tags r:id="rId18"/>
            </p:custDataLst>
          </p:nvPr>
        </p:nvSpPr>
        <p:spPr>
          <a:xfrm>
            <a:off x="7105015" y="2264728"/>
            <a:ext cx="323214" cy="323849"/>
          </a:xfrm>
          <a:custGeom>
            <a:avLst/>
            <a:gdLst>
              <a:gd name="connsiteX0" fmla="*/ 36038 w 323214"/>
              <a:gd name="connsiteY0" fmla="*/ 115 h 323849"/>
              <a:gd name="connsiteX1" fmla="*/ 287407 w 323214"/>
              <a:gd name="connsiteY1" fmla="*/ 115 h 323849"/>
              <a:gd name="connsiteX2" fmla="*/ 323330 w 323214"/>
              <a:gd name="connsiteY2" fmla="*/ 36109 h 323849"/>
              <a:gd name="connsiteX3" fmla="*/ 323330 w 323214"/>
              <a:gd name="connsiteY3" fmla="*/ 216007 h 323849"/>
              <a:gd name="connsiteX4" fmla="*/ 287407 w 323214"/>
              <a:gd name="connsiteY4" fmla="*/ 252000 h 323849"/>
              <a:gd name="connsiteX5" fmla="*/ 36038 w 323214"/>
              <a:gd name="connsiteY5" fmla="*/ 252000 h 323849"/>
              <a:gd name="connsiteX6" fmla="*/ 115 w 323214"/>
              <a:gd name="connsiteY6" fmla="*/ 216007 h 323849"/>
              <a:gd name="connsiteX7" fmla="*/ 115 w 323214"/>
              <a:gd name="connsiteY7" fmla="*/ 36109 h 323849"/>
              <a:gd name="connsiteX8" fmla="*/ 36038 w 323214"/>
              <a:gd name="connsiteY8" fmla="*/ 115 h 323849"/>
              <a:gd name="connsiteX9" fmla="*/ 18077 w 323214"/>
              <a:gd name="connsiteY9" fmla="*/ 287971 h 323849"/>
              <a:gd name="connsiteX10" fmla="*/ 305368 w 323214"/>
              <a:gd name="connsiteY10" fmla="*/ 287971 h 323849"/>
              <a:gd name="connsiteX11" fmla="*/ 323330 w 323214"/>
              <a:gd name="connsiteY11" fmla="*/ 305968 h 323849"/>
              <a:gd name="connsiteX12" fmla="*/ 305368 w 323214"/>
              <a:gd name="connsiteY12" fmla="*/ 323965 h 323849"/>
              <a:gd name="connsiteX13" fmla="*/ 18077 w 323214"/>
              <a:gd name="connsiteY13" fmla="*/ 323965 h 323849"/>
              <a:gd name="connsiteX14" fmla="*/ 115 w 323214"/>
              <a:gd name="connsiteY14" fmla="*/ 305968 h 323849"/>
              <a:gd name="connsiteX15" fmla="*/ 18077 w 323214"/>
              <a:gd name="connsiteY15" fmla="*/ 287971 h 323849"/>
              <a:gd name="connsiteX16" fmla="*/ 161722 w 323214"/>
              <a:gd name="connsiteY16" fmla="*/ 126047 h 323849"/>
              <a:gd name="connsiteX17" fmla="*/ 143760 w 323214"/>
              <a:gd name="connsiteY17" fmla="*/ 144043 h 323849"/>
              <a:gd name="connsiteX18" fmla="*/ 143760 w 323214"/>
              <a:gd name="connsiteY18" fmla="*/ 162040 h 323849"/>
              <a:gd name="connsiteX19" fmla="*/ 161722 w 323214"/>
              <a:gd name="connsiteY19" fmla="*/ 180037 h 323849"/>
              <a:gd name="connsiteX20" fmla="*/ 179684 w 323214"/>
              <a:gd name="connsiteY20" fmla="*/ 162040 h 323849"/>
              <a:gd name="connsiteX21" fmla="*/ 179684 w 323214"/>
              <a:gd name="connsiteY21" fmla="*/ 144043 h 323849"/>
              <a:gd name="connsiteX22" fmla="*/ 161722 w 323214"/>
              <a:gd name="connsiteY22" fmla="*/ 126047 h 323849"/>
              <a:gd name="connsiteX23" fmla="*/ 233546 w 323214"/>
              <a:gd name="connsiteY23" fmla="*/ 108073 h 323849"/>
              <a:gd name="connsiteX24" fmla="*/ 215584 w 323214"/>
              <a:gd name="connsiteY24" fmla="*/ 126047 h 323849"/>
              <a:gd name="connsiteX25" fmla="*/ 215584 w 323214"/>
              <a:gd name="connsiteY25" fmla="*/ 162040 h 323849"/>
              <a:gd name="connsiteX26" fmla="*/ 233546 w 323214"/>
              <a:gd name="connsiteY26" fmla="*/ 180035 h 323849"/>
              <a:gd name="connsiteX27" fmla="*/ 251507 w 323214"/>
              <a:gd name="connsiteY27" fmla="*/ 162040 h 323849"/>
              <a:gd name="connsiteX28" fmla="*/ 251507 w 323214"/>
              <a:gd name="connsiteY28" fmla="*/ 126047 h 323849"/>
              <a:gd name="connsiteX29" fmla="*/ 233546 w 323214"/>
              <a:gd name="connsiteY29" fmla="*/ 108073 h 323849"/>
              <a:gd name="connsiteX30" fmla="*/ 89923 w 323214"/>
              <a:gd name="connsiteY30" fmla="*/ 72056 h 323849"/>
              <a:gd name="connsiteX31" fmla="*/ 89876 w 323214"/>
              <a:gd name="connsiteY31" fmla="*/ 72079 h 323849"/>
              <a:gd name="connsiteX32" fmla="*/ 71915 w 323214"/>
              <a:gd name="connsiteY32" fmla="*/ 90076 h 323849"/>
              <a:gd name="connsiteX33" fmla="*/ 71915 w 323214"/>
              <a:gd name="connsiteY33" fmla="*/ 162040 h 323849"/>
              <a:gd name="connsiteX34" fmla="*/ 89899 w 323214"/>
              <a:gd name="connsiteY34" fmla="*/ 180060 h 323849"/>
              <a:gd name="connsiteX35" fmla="*/ 107884 w 323214"/>
              <a:gd name="connsiteY35" fmla="*/ 162040 h 323849"/>
              <a:gd name="connsiteX36" fmla="*/ 107884 w 323214"/>
              <a:gd name="connsiteY36" fmla="*/ 90053 h 323849"/>
              <a:gd name="connsiteX37" fmla="*/ 89923 w 323214"/>
              <a:gd name="connsiteY37" fmla="*/ 72056 h 32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23214" h="323849">
                <a:moveTo>
                  <a:pt x="36038" y="115"/>
                </a:moveTo>
                <a:lnTo>
                  <a:pt x="287407" y="115"/>
                </a:lnTo>
                <a:cubicBezTo>
                  <a:pt x="307261" y="115"/>
                  <a:pt x="323330" y="16215"/>
                  <a:pt x="323330" y="36109"/>
                </a:cubicBezTo>
                <a:lnTo>
                  <a:pt x="323330" y="216007"/>
                </a:lnTo>
                <a:cubicBezTo>
                  <a:pt x="323330" y="235901"/>
                  <a:pt x="307261" y="252000"/>
                  <a:pt x="287407" y="252000"/>
                </a:cubicBezTo>
                <a:lnTo>
                  <a:pt x="36038" y="252000"/>
                </a:lnTo>
                <a:cubicBezTo>
                  <a:pt x="16183" y="252000"/>
                  <a:pt x="115" y="235878"/>
                  <a:pt x="115" y="216007"/>
                </a:cubicBezTo>
                <a:lnTo>
                  <a:pt x="115" y="36109"/>
                </a:lnTo>
                <a:cubicBezTo>
                  <a:pt x="115" y="16215"/>
                  <a:pt x="16183" y="115"/>
                  <a:pt x="36038" y="115"/>
                </a:cubicBezTo>
                <a:moveTo>
                  <a:pt x="18077" y="287971"/>
                </a:moveTo>
                <a:lnTo>
                  <a:pt x="305368" y="287971"/>
                </a:lnTo>
                <a:cubicBezTo>
                  <a:pt x="315288" y="287971"/>
                  <a:pt x="323330" y="296029"/>
                  <a:pt x="323330" y="305968"/>
                </a:cubicBezTo>
                <a:cubicBezTo>
                  <a:pt x="323330" y="315907"/>
                  <a:pt x="315288" y="323965"/>
                  <a:pt x="305368" y="323965"/>
                </a:cubicBezTo>
                <a:lnTo>
                  <a:pt x="18077" y="323965"/>
                </a:lnTo>
                <a:cubicBezTo>
                  <a:pt x="8157" y="323965"/>
                  <a:pt x="115" y="315907"/>
                  <a:pt x="115" y="305968"/>
                </a:cubicBezTo>
                <a:cubicBezTo>
                  <a:pt x="115" y="296029"/>
                  <a:pt x="8157" y="287971"/>
                  <a:pt x="18077" y="287971"/>
                </a:cubicBezTo>
                <a:moveTo>
                  <a:pt x="161722" y="126047"/>
                </a:moveTo>
                <a:cubicBezTo>
                  <a:pt x="151795" y="126047"/>
                  <a:pt x="143760" y="134097"/>
                  <a:pt x="143760" y="144043"/>
                </a:cubicBezTo>
                <a:lnTo>
                  <a:pt x="143760" y="162040"/>
                </a:lnTo>
                <a:cubicBezTo>
                  <a:pt x="143760" y="171980"/>
                  <a:pt x="151802" y="180037"/>
                  <a:pt x="161722" y="180037"/>
                </a:cubicBezTo>
                <a:cubicBezTo>
                  <a:pt x="171643" y="180037"/>
                  <a:pt x="179684" y="171980"/>
                  <a:pt x="179684" y="162040"/>
                </a:cubicBezTo>
                <a:lnTo>
                  <a:pt x="179684" y="144043"/>
                </a:lnTo>
                <a:cubicBezTo>
                  <a:pt x="179684" y="134119"/>
                  <a:pt x="171650" y="126047"/>
                  <a:pt x="161722" y="126047"/>
                </a:cubicBezTo>
                <a:moveTo>
                  <a:pt x="233546" y="108073"/>
                </a:moveTo>
                <a:cubicBezTo>
                  <a:pt x="223642" y="108073"/>
                  <a:pt x="215584" y="116099"/>
                  <a:pt x="215584" y="126047"/>
                </a:cubicBezTo>
                <a:lnTo>
                  <a:pt x="215584" y="162040"/>
                </a:lnTo>
                <a:cubicBezTo>
                  <a:pt x="215585" y="171978"/>
                  <a:pt x="223627" y="180035"/>
                  <a:pt x="233546" y="180035"/>
                </a:cubicBezTo>
                <a:cubicBezTo>
                  <a:pt x="243465" y="180035"/>
                  <a:pt x="251505" y="171978"/>
                  <a:pt x="251507" y="162040"/>
                </a:cubicBezTo>
                <a:lnTo>
                  <a:pt x="251507" y="126047"/>
                </a:lnTo>
                <a:cubicBezTo>
                  <a:pt x="251507" y="116123"/>
                  <a:pt x="243472" y="108073"/>
                  <a:pt x="233546" y="108073"/>
                </a:cubicBezTo>
                <a:moveTo>
                  <a:pt x="89923" y="72056"/>
                </a:moveTo>
                <a:lnTo>
                  <a:pt x="89876" y="72079"/>
                </a:lnTo>
                <a:cubicBezTo>
                  <a:pt x="79949" y="72079"/>
                  <a:pt x="71915" y="80129"/>
                  <a:pt x="71915" y="90076"/>
                </a:cubicBezTo>
                <a:lnTo>
                  <a:pt x="71915" y="162040"/>
                </a:lnTo>
                <a:cubicBezTo>
                  <a:pt x="71915" y="171992"/>
                  <a:pt x="79967" y="180060"/>
                  <a:pt x="89899" y="180060"/>
                </a:cubicBezTo>
                <a:cubicBezTo>
                  <a:pt x="99832" y="180060"/>
                  <a:pt x="107884" y="171992"/>
                  <a:pt x="107884" y="162040"/>
                </a:cubicBezTo>
                <a:lnTo>
                  <a:pt x="107884" y="90053"/>
                </a:lnTo>
                <a:cubicBezTo>
                  <a:pt x="107884" y="80106"/>
                  <a:pt x="99850" y="72056"/>
                  <a:pt x="89923" y="72056"/>
                </a:cubicBezTo>
              </a:path>
            </a:pathLst>
          </a:custGeom>
          <a:solidFill>
            <a:srgbClr val="FFFFFF"/>
          </a:solidFill>
          <a:ln w="12091"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custDataLst>
              <p:tags r:id="rId1"/>
            </p:custDataLst>
          </p:nvPr>
        </p:nvGrpSpPr>
        <p:grpSpPr>
          <a:xfrm>
            <a:off x="4086225" y="922020"/>
            <a:ext cx="2626995" cy="76200"/>
            <a:chOff x="6435" y="1452"/>
            <a:chExt cx="6328" cy="120"/>
          </a:xfrm>
        </p:grpSpPr>
        <p:sp>
          <p:nvSpPr>
            <p:cNvPr id="8" name="矩形 7"/>
            <p:cNvSpPr/>
            <p:nvPr>
              <p:custDataLst>
                <p:tags r:id="rId2"/>
              </p:custDataLst>
            </p:nvPr>
          </p:nvSpPr>
          <p:spPr>
            <a:xfrm flipV="1">
              <a:off x="6435" y="1452"/>
              <a:ext cx="6328"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6435" y="1452"/>
              <a:ext cx="15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9" name="Title 6"/>
          <p:cNvSpPr txBox="1"/>
          <p:nvPr>
            <p:custDataLst>
              <p:tags r:id="rId4"/>
            </p:custDataLst>
          </p:nvPr>
        </p:nvSpPr>
        <p:spPr>
          <a:xfrm>
            <a:off x="4086249" y="274955"/>
            <a:ext cx="265430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两类数据模型</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344" name="Text Box 12"/>
          <p:cNvSpPr txBox="1"/>
          <p:nvPr>
            <p:custDataLst>
              <p:tags r:id="rId5"/>
            </p:custDataLst>
          </p:nvPr>
        </p:nvSpPr>
        <p:spPr>
          <a:xfrm>
            <a:off x="4365940" y="5539814"/>
            <a:ext cx="4467860" cy="460375"/>
          </a:xfrm>
          <a:prstGeom prst="rect">
            <a:avLst/>
          </a:prstGeom>
          <a:noFill/>
          <a:ln w="25400">
            <a:noFill/>
          </a:ln>
        </p:spPr>
        <p:txBody>
          <a:bodyPr wrap="none" anchor="t" anchorCtr="0">
            <a:spAutoFit/>
          </a:bodyPr>
          <a:p>
            <a:pPr marL="342900" indent="-342900"/>
            <a:r>
              <a:rPr lang="zh-CN" altLang="en-US" b="1" dirty="0">
                <a:latin typeface="Arial" panose="020B0604020202020204" pitchFamily="34" charset="0"/>
                <a:ea typeface="宋体" panose="02010600030101010101" pitchFamily="2" charset="-122"/>
              </a:rPr>
              <a:t>现实世界中客观对象的抽象过程</a:t>
            </a:r>
            <a:endParaRPr lang="zh-CN" altLang="en-US" b="1" dirty="0">
              <a:latin typeface="Arial" panose="020B0604020202020204" pitchFamily="34" charset="0"/>
              <a:ea typeface="宋体" panose="02010600030101010101" pitchFamily="2" charset="-122"/>
            </a:endParaRPr>
          </a:p>
        </p:txBody>
      </p:sp>
      <p:sp>
        <p:nvSpPr>
          <p:cNvPr id="382989" name="Cloud"/>
          <p:cNvSpPr>
            <a:spLocks noChangeAspect="1" noEditPoints="1" noChangeArrowheads="1"/>
          </p:cNvSpPr>
          <p:nvPr/>
        </p:nvSpPr>
        <p:spPr bwMode="auto">
          <a:xfrm>
            <a:off x="4942309" y="981257"/>
            <a:ext cx="1800558" cy="917745"/>
          </a:xfrm>
          <a:custGeom>
            <a:avLst/>
            <a:gdLst>
              <a:gd name="T0" fmla="*/ 5584 w 21600"/>
              <a:gd name="T1" fmla="*/ 458788 h 21600"/>
              <a:gd name="T2" fmla="*/ 900113 w 21600"/>
              <a:gd name="T3" fmla="*/ 916598 h 21600"/>
              <a:gd name="T4" fmla="*/ 1798725 w 21600"/>
              <a:gd name="T5" fmla="*/ 458788 h 21600"/>
              <a:gd name="T6" fmla="*/ 900113 w 21600"/>
              <a:gd name="T7" fmla="*/ 52463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ln>
          <a:effectLst>
            <a:outerShdw dist="107763" dir="2700000" algn="ctr" rotWithShape="0">
              <a:srgbClr val="808080"/>
            </a:outerShdw>
          </a:effectLst>
        </p:spPr>
        <p:txBody>
          <a:bodyPr/>
          <a:lstStyle/>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现实世界</a:t>
            </a: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5" name="组合 4"/>
          <p:cNvGrpSpPr/>
          <p:nvPr/>
        </p:nvGrpSpPr>
        <p:grpSpPr>
          <a:xfrm>
            <a:off x="2781300" y="1773555"/>
            <a:ext cx="7706995" cy="3385185"/>
            <a:chOff x="4380" y="2793"/>
            <a:chExt cx="12137" cy="5331"/>
          </a:xfrm>
        </p:grpSpPr>
        <p:sp>
          <p:nvSpPr>
            <p:cNvPr id="382980" name="Rectangle 4"/>
            <p:cNvSpPr/>
            <p:nvPr>
              <p:custDataLst>
                <p:tags r:id="rId6"/>
              </p:custDataLst>
            </p:nvPr>
          </p:nvSpPr>
          <p:spPr>
            <a:xfrm>
              <a:off x="6763" y="6764"/>
              <a:ext cx="5218" cy="1135"/>
            </a:xfrm>
            <a:prstGeom prst="rect">
              <a:avLst/>
            </a:prstGeom>
            <a:gradFill rotWithShape="0">
              <a:gsLst>
                <a:gs pos="0">
                  <a:srgbClr val="FFFFFF"/>
                </a:gs>
                <a:gs pos="100000">
                  <a:srgbClr val="BBBBBB"/>
                </a:gs>
              </a:gsLst>
              <a:lin ang="5400000" scaled="1"/>
              <a:tileRect/>
            </a:gradFill>
            <a:ln w="254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wrap="none" anchor="ctr" anchorCtr="0"/>
            <a:p>
              <a:pPr marL="342900" indent="-342900"/>
              <a:r>
                <a:rPr lang="zh-CN" altLang="en-US" sz="1800" b="1" dirty="0">
                  <a:latin typeface="Arial" panose="020B0604020202020204" pitchFamily="34" charset="0"/>
                  <a:ea typeface="宋体" panose="02010600030101010101" pitchFamily="2" charset="-122"/>
                </a:rPr>
                <a:t>数据库管理系统支持的数据模型</a:t>
              </a:r>
              <a:endParaRPr lang="zh-CN" altLang="en-US" sz="1800" b="1" dirty="0">
                <a:latin typeface="Arial" panose="020B0604020202020204" pitchFamily="34" charset="0"/>
                <a:ea typeface="宋体" panose="02010600030101010101" pitchFamily="2" charset="-122"/>
              </a:endParaRPr>
            </a:p>
          </p:txBody>
        </p:sp>
        <p:sp>
          <p:nvSpPr>
            <p:cNvPr id="382981" name="Rectangle 5"/>
            <p:cNvSpPr/>
            <p:nvPr>
              <p:custDataLst>
                <p:tags r:id="rId7"/>
              </p:custDataLst>
            </p:nvPr>
          </p:nvSpPr>
          <p:spPr>
            <a:xfrm>
              <a:off x="7808" y="5176"/>
              <a:ext cx="3061" cy="908"/>
            </a:xfrm>
            <a:prstGeom prst="rect">
              <a:avLst/>
            </a:prstGeom>
            <a:gradFill rotWithShape="0">
              <a:gsLst>
                <a:gs pos="0">
                  <a:srgbClr val="FFFFFF"/>
                </a:gs>
                <a:gs pos="100000">
                  <a:srgbClr val="BBBBBB"/>
                </a:gs>
              </a:gsLst>
              <a:lin ang="5400000" scaled="1"/>
              <a:tileRect/>
            </a:gradFill>
            <a:ln w="254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wrap="none" anchor="ctr" anchorCtr="0"/>
            <a:p>
              <a:pPr marL="342900" indent="-342900" algn="ctr"/>
              <a:r>
                <a:rPr lang="zh-CN" altLang="en-US" b="1" dirty="0">
                  <a:latin typeface="Arial" panose="020B0604020202020204" pitchFamily="34" charset="0"/>
                  <a:ea typeface="宋体" panose="02010600030101010101" pitchFamily="2" charset="-122"/>
                </a:rPr>
                <a:t>概念模型</a:t>
              </a:r>
              <a:endParaRPr lang="zh-CN" altLang="en-US" b="1" dirty="0">
                <a:latin typeface="Arial" panose="020B0604020202020204" pitchFamily="34" charset="0"/>
                <a:ea typeface="宋体" panose="02010600030101010101" pitchFamily="2" charset="-122"/>
              </a:endParaRPr>
            </a:p>
          </p:txBody>
        </p:sp>
        <p:sp>
          <p:nvSpPr>
            <p:cNvPr id="382982" name="AutoShape 6"/>
            <p:cNvSpPr/>
            <p:nvPr/>
          </p:nvSpPr>
          <p:spPr>
            <a:xfrm>
              <a:off x="8498" y="3473"/>
              <a:ext cx="1440" cy="1248"/>
            </a:xfrm>
            <a:prstGeom prst="smileyFace">
              <a:avLst>
                <a:gd name="adj" fmla="val 4653"/>
              </a:avLst>
            </a:prstGeom>
            <a:gradFill rotWithShape="0">
              <a:gsLst>
                <a:gs pos="0">
                  <a:srgbClr val="FFFFFF"/>
                </a:gs>
                <a:gs pos="100000">
                  <a:srgbClr val="BBBBBB"/>
                </a:gs>
              </a:gsLst>
              <a:lin ang="5400000" scaled="1"/>
              <a:tileRect/>
            </a:gradFill>
            <a:ln w="254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wrap="none" anchor="ctr" anchorCtr="0"/>
            <a:p>
              <a:endParaRPr lang="zh-CN" altLang="en-US" b="1" dirty="0">
                <a:latin typeface="Arial" panose="020B0604020202020204" pitchFamily="34" charset="0"/>
                <a:ea typeface="宋体" panose="02010600030101010101" pitchFamily="2" charset="-122"/>
              </a:endParaRPr>
            </a:p>
          </p:txBody>
        </p:sp>
        <p:sp>
          <p:nvSpPr>
            <p:cNvPr id="382985" name="AutoShape 9"/>
            <p:cNvSpPr/>
            <p:nvPr/>
          </p:nvSpPr>
          <p:spPr>
            <a:xfrm flipH="1">
              <a:off x="11074" y="2793"/>
              <a:ext cx="1703" cy="1588"/>
            </a:xfrm>
            <a:prstGeom prst="wedgeEllipseCallout">
              <a:avLst>
                <a:gd name="adj1" fmla="val 117250"/>
                <a:gd name="adj2" fmla="val 16611"/>
              </a:avLst>
            </a:prstGeom>
            <a:gradFill rotWithShape="0">
              <a:gsLst>
                <a:gs pos="0">
                  <a:srgbClr val="FFFFFF"/>
                </a:gs>
                <a:gs pos="100000">
                  <a:srgbClr val="BBBBBB"/>
                </a:gs>
              </a:gsLst>
              <a:lin ang="5400000" scaled="1"/>
              <a:tileRect/>
            </a:gradFill>
            <a:ln w="254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anchor="t" anchorCtr="0"/>
            <a:p>
              <a:pPr marL="342900" indent="-342900"/>
              <a:r>
                <a:rPr lang="zh-CN" altLang="en-US" sz="2000" b="1" dirty="0">
                  <a:latin typeface="Arial" panose="020B0604020202020204" pitchFamily="34" charset="0"/>
                  <a:ea typeface="宋体" panose="02010600030101010101" pitchFamily="2" charset="-122"/>
                </a:rPr>
                <a:t>认识</a:t>
              </a:r>
              <a:endParaRPr lang="zh-CN" altLang="en-US" sz="2000" b="1" dirty="0">
                <a:latin typeface="Arial" panose="020B0604020202020204" pitchFamily="34" charset="0"/>
                <a:ea typeface="宋体" panose="02010600030101010101" pitchFamily="2" charset="-122"/>
              </a:endParaRPr>
            </a:p>
            <a:p>
              <a:pPr marL="342900" indent="-342900"/>
              <a:r>
                <a:rPr lang="zh-CN" altLang="en-US" sz="2000" b="1" dirty="0">
                  <a:latin typeface="Arial" panose="020B0604020202020204" pitchFamily="34" charset="0"/>
                  <a:ea typeface="宋体" panose="02010600030101010101" pitchFamily="2" charset="-122"/>
                </a:rPr>
                <a:t>抽象</a:t>
              </a:r>
              <a:endParaRPr lang="zh-CN" altLang="en-US" sz="2000" b="1" dirty="0">
                <a:latin typeface="Arial" panose="020B0604020202020204" pitchFamily="34" charset="0"/>
                <a:ea typeface="宋体" panose="02010600030101010101" pitchFamily="2" charset="-122"/>
              </a:endParaRPr>
            </a:p>
          </p:txBody>
        </p:sp>
        <p:sp>
          <p:nvSpPr>
            <p:cNvPr id="382986" name="Text Box 10"/>
            <p:cNvSpPr txBox="1"/>
            <p:nvPr>
              <p:custDataLst>
                <p:tags r:id="rId8"/>
              </p:custDataLst>
            </p:nvPr>
          </p:nvSpPr>
          <p:spPr>
            <a:xfrm>
              <a:off x="4380" y="5391"/>
              <a:ext cx="2216" cy="725"/>
            </a:xfrm>
            <a:prstGeom prst="rect">
              <a:avLst/>
            </a:prstGeom>
            <a:noFill/>
            <a:ln w="25400">
              <a:gradFill>
                <a:gsLst>
                  <a:gs pos="50000">
                    <a:schemeClr val="accent1"/>
                  </a:gs>
                  <a:gs pos="0">
                    <a:schemeClr val="accent1">
                      <a:lumMod val="25000"/>
                      <a:lumOff val="75000"/>
                    </a:schemeClr>
                  </a:gs>
                  <a:gs pos="100000">
                    <a:schemeClr val="accent1">
                      <a:lumMod val="85000"/>
                    </a:schemeClr>
                  </a:gs>
                </a:gsLst>
                <a:lin ang="5400000" scaled="0"/>
              </a:gradFill>
            </a:ln>
          </p:spPr>
          <p:txBody>
            <a:bodyPr wrap="none" anchor="t" anchorCtr="0">
              <a:spAutoFit/>
            </a:bodyPr>
            <a:p>
              <a:pPr marL="342900" indent="-342900"/>
              <a:r>
                <a:rPr lang="zh-CN" altLang="en-US" b="1" dirty="0">
                  <a:latin typeface="Arial" panose="020B0604020202020204" pitchFamily="34" charset="0"/>
                  <a:ea typeface="宋体" panose="02010600030101010101" pitchFamily="2" charset="-122"/>
                </a:rPr>
                <a:t>信息世界</a:t>
              </a:r>
              <a:endParaRPr lang="zh-CN" altLang="en-US" b="1" dirty="0">
                <a:latin typeface="Arial" panose="020B0604020202020204" pitchFamily="34" charset="0"/>
                <a:ea typeface="宋体" panose="02010600030101010101" pitchFamily="2" charset="-122"/>
              </a:endParaRPr>
            </a:p>
          </p:txBody>
        </p:sp>
        <p:sp>
          <p:nvSpPr>
            <p:cNvPr id="382987" name="Text Box 11"/>
            <p:cNvSpPr txBox="1"/>
            <p:nvPr>
              <p:custDataLst>
                <p:tags r:id="rId9"/>
              </p:custDataLst>
            </p:nvPr>
          </p:nvSpPr>
          <p:spPr>
            <a:xfrm>
              <a:off x="4380" y="7101"/>
              <a:ext cx="2216" cy="725"/>
            </a:xfrm>
            <a:prstGeom prst="rect">
              <a:avLst/>
            </a:prstGeom>
            <a:noFill/>
            <a:ln w="25400">
              <a:gradFill>
                <a:gsLst>
                  <a:gs pos="50000">
                    <a:schemeClr val="accent1"/>
                  </a:gs>
                  <a:gs pos="0">
                    <a:schemeClr val="accent1">
                      <a:lumMod val="25000"/>
                      <a:lumOff val="75000"/>
                    </a:schemeClr>
                  </a:gs>
                  <a:gs pos="100000">
                    <a:schemeClr val="accent1">
                      <a:lumMod val="85000"/>
                    </a:schemeClr>
                  </a:gs>
                </a:gsLst>
                <a:lin ang="5400000" scaled="0"/>
              </a:gradFill>
            </a:ln>
          </p:spPr>
          <p:txBody>
            <a:bodyPr wrap="none" anchor="t" anchorCtr="0">
              <a:spAutoFit/>
            </a:bodyPr>
            <a:p>
              <a:pPr marL="342900" indent="-342900"/>
              <a:r>
                <a:rPr lang="zh-CN" altLang="en-US" b="1" dirty="0">
                  <a:latin typeface="Arial" panose="020B0604020202020204" pitchFamily="34" charset="0"/>
                  <a:ea typeface="宋体" panose="02010600030101010101" pitchFamily="2" charset="-122"/>
                </a:rPr>
                <a:t>机器世界</a:t>
              </a:r>
              <a:endParaRPr lang="zh-CN" altLang="en-US" b="1" dirty="0">
                <a:latin typeface="Arial" panose="020B0604020202020204" pitchFamily="34" charset="0"/>
                <a:ea typeface="宋体" panose="02010600030101010101" pitchFamily="2" charset="-122"/>
              </a:endParaRPr>
            </a:p>
          </p:txBody>
        </p:sp>
        <p:sp>
          <p:nvSpPr>
            <p:cNvPr id="382992" name="Line 16"/>
            <p:cNvSpPr/>
            <p:nvPr/>
          </p:nvSpPr>
          <p:spPr>
            <a:xfrm>
              <a:off x="9146" y="3021"/>
              <a:ext cx="0" cy="453"/>
            </a:xfrm>
            <a:prstGeom prst="line">
              <a:avLst/>
            </a:prstGeom>
            <a:ln w="254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triangle" w="med" len="med"/>
            </a:ln>
          </p:spPr>
        </p:sp>
        <p:sp>
          <p:nvSpPr>
            <p:cNvPr id="382993" name="Line 17"/>
            <p:cNvSpPr/>
            <p:nvPr>
              <p:custDataLst>
                <p:tags r:id="rId10"/>
              </p:custDataLst>
            </p:nvPr>
          </p:nvSpPr>
          <p:spPr>
            <a:xfrm>
              <a:off x="9146" y="4721"/>
              <a:ext cx="0" cy="453"/>
            </a:xfrm>
            <a:prstGeom prst="line">
              <a:avLst/>
            </a:prstGeom>
            <a:ln w="254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triangle" w="med" len="med"/>
            </a:ln>
          </p:spPr>
        </p:sp>
        <p:sp>
          <p:nvSpPr>
            <p:cNvPr id="382994" name="Line 18"/>
            <p:cNvSpPr/>
            <p:nvPr>
              <p:custDataLst>
                <p:tags r:id="rId11"/>
              </p:custDataLst>
            </p:nvPr>
          </p:nvSpPr>
          <p:spPr>
            <a:xfrm>
              <a:off x="9258" y="6084"/>
              <a:ext cx="0" cy="680"/>
            </a:xfrm>
            <a:prstGeom prst="line">
              <a:avLst/>
            </a:prstGeom>
            <a:ln w="254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triangle" w="med" len="med"/>
            </a:ln>
          </p:spPr>
        </p:sp>
        <p:grpSp>
          <p:nvGrpSpPr>
            <p:cNvPr id="2" name="Group 30"/>
            <p:cNvGrpSpPr/>
            <p:nvPr>
              <p:custDataLst>
                <p:tags r:id="rId12"/>
              </p:custDataLst>
            </p:nvPr>
          </p:nvGrpSpPr>
          <p:grpSpPr>
            <a:xfrm>
              <a:off x="12479" y="4268"/>
              <a:ext cx="3961" cy="920"/>
              <a:chOff x="3782" y="2568"/>
              <a:chExt cx="1769" cy="368"/>
            </a:xfrm>
          </p:grpSpPr>
          <p:sp>
            <p:nvSpPr>
              <p:cNvPr id="14350" name="Text Box 22"/>
              <p:cNvSpPr txBox="1"/>
              <p:nvPr>
                <p:custDataLst>
                  <p:tags r:id="rId13"/>
                </p:custDataLst>
              </p:nvPr>
            </p:nvSpPr>
            <p:spPr>
              <a:xfrm>
                <a:off x="3782" y="2568"/>
                <a:ext cx="1769" cy="368"/>
              </a:xfrm>
              <a:prstGeom prst="rect">
                <a:avLst/>
              </a:prstGeom>
              <a:noFill/>
              <a:ln w="254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anchor="t" anchorCtr="0">
                <a:spAutoFit/>
              </a:bodyPr>
              <a:p>
                <a:pPr marL="342900" indent="-342900"/>
                <a:r>
                  <a:rPr lang="zh-CN" altLang="en-US" sz="1600" b="1" dirty="0">
                    <a:latin typeface="Arial" panose="020B0604020202020204" pitchFamily="34" charset="0"/>
                    <a:ea typeface="宋体" panose="02010600030101010101" pitchFamily="2" charset="-122"/>
                  </a:rPr>
                  <a:t>现实世界       概念模型</a:t>
                </a:r>
                <a:endParaRPr lang="zh-CN" altLang="en-US" sz="1600" b="1" dirty="0">
                  <a:latin typeface="Arial" panose="020B0604020202020204" pitchFamily="34" charset="0"/>
                  <a:ea typeface="宋体" panose="02010600030101010101" pitchFamily="2" charset="-122"/>
                </a:endParaRPr>
              </a:p>
              <a:p>
                <a:pPr marL="342900" indent="-342900"/>
                <a:r>
                  <a:rPr lang="zh-CN" altLang="en-US" sz="1600" b="1" dirty="0">
                    <a:latin typeface="Arial" panose="020B0604020202020204" pitchFamily="34" charset="0"/>
                    <a:ea typeface="宋体" panose="02010600030101010101" pitchFamily="2" charset="-122"/>
                  </a:rPr>
                  <a:t>数据库设计人员完成</a:t>
                </a:r>
                <a:endParaRPr lang="zh-CN" altLang="en-US" sz="1600" b="1" dirty="0">
                  <a:latin typeface="Arial" panose="020B0604020202020204" pitchFamily="34" charset="0"/>
                  <a:ea typeface="宋体" panose="02010600030101010101" pitchFamily="2" charset="-122"/>
                </a:endParaRPr>
              </a:p>
            </p:txBody>
          </p:sp>
          <p:sp>
            <p:nvSpPr>
              <p:cNvPr id="14351" name="AutoShape 24"/>
              <p:cNvSpPr/>
              <p:nvPr>
                <p:custDataLst>
                  <p:tags r:id="rId14"/>
                </p:custDataLst>
              </p:nvPr>
            </p:nvSpPr>
            <p:spPr>
              <a:xfrm>
                <a:off x="4506" y="2631"/>
                <a:ext cx="181" cy="90"/>
              </a:xfrm>
              <a:prstGeom prst="rightArrow">
                <a:avLst>
                  <a:gd name="adj1" fmla="val 50000"/>
                  <a:gd name="adj2" fmla="val 50259"/>
                </a:avLst>
              </a:prstGeom>
              <a:gradFill rotWithShape="0">
                <a:gsLst>
                  <a:gs pos="0">
                    <a:srgbClr val="FFFFFF"/>
                  </a:gs>
                  <a:gs pos="100000">
                    <a:srgbClr val="BBBBBB"/>
                  </a:gs>
                </a:gsLst>
                <a:lin ang="5400000" scaled="1"/>
                <a:tileRect/>
              </a:gradFill>
              <a:ln w="254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wrap="none" anchor="ctr" anchorCtr="0"/>
              <a:p>
                <a:endParaRPr lang="zh-CN" altLang="en-US" b="1" dirty="0">
                  <a:latin typeface="Arial" panose="020B0604020202020204" pitchFamily="34" charset="0"/>
                  <a:ea typeface="宋体" panose="02010600030101010101" pitchFamily="2" charset="-122"/>
                </a:endParaRPr>
              </a:p>
            </p:txBody>
          </p:sp>
        </p:grpSp>
        <p:grpSp>
          <p:nvGrpSpPr>
            <p:cNvPr id="3" name="Group 31"/>
            <p:cNvGrpSpPr/>
            <p:nvPr>
              <p:custDataLst>
                <p:tags r:id="rId15"/>
              </p:custDataLst>
            </p:nvPr>
          </p:nvGrpSpPr>
          <p:grpSpPr>
            <a:xfrm>
              <a:off x="12462" y="7204"/>
              <a:ext cx="3487" cy="920"/>
              <a:chOff x="3787" y="3218"/>
              <a:chExt cx="1473" cy="368"/>
            </a:xfrm>
          </p:grpSpPr>
          <p:sp>
            <p:nvSpPr>
              <p:cNvPr id="14353" name="Text Box 20"/>
              <p:cNvSpPr txBox="1"/>
              <p:nvPr>
                <p:custDataLst>
                  <p:tags r:id="rId16"/>
                </p:custDataLst>
              </p:nvPr>
            </p:nvSpPr>
            <p:spPr>
              <a:xfrm>
                <a:off x="3787" y="3218"/>
                <a:ext cx="1473" cy="368"/>
              </a:xfrm>
              <a:prstGeom prst="rect">
                <a:avLst/>
              </a:prstGeom>
              <a:noFill/>
              <a:ln w="254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wrap="none" anchor="t" anchorCtr="0">
                <a:spAutoFit/>
              </a:bodyPr>
              <a:p>
                <a:r>
                  <a:rPr lang="zh-CN" altLang="en-US" sz="1600" b="1" dirty="0">
                    <a:latin typeface="Arial" panose="020B0604020202020204" pitchFamily="34" charset="0"/>
                    <a:ea typeface="宋体" panose="02010600030101010101" pitchFamily="2" charset="-122"/>
                  </a:rPr>
                  <a:t>逻辑模型       物理模型</a:t>
                </a:r>
                <a:endParaRPr lang="zh-CN" altLang="en-US" sz="1600" b="1" dirty="0">
                  <a:latin typeface="Arial" panose="020B0604020202020204" pitchFamily="34" charset="0"/>
                  <a:ea typeface="宋体" panose="02010600030101010101" pitchFamily="2" charset="-122"/>
                </a:endParaRPr>
              </a:p>
              <a:p>
                <a:r>
                  <a:rPr lang="zh-CN" altLang="en-US" sz="1600" b="1" dirty="0">
                    <a:latin typeface="Arial" panose="020B0604020202020204" pitchFamily="34" charset="0"/>
                    <a:ea typeface="宋体" panose="02010600030101010101" pitchFamily="2" charset="-122"/>
                  </a:rPr>
                  <a:t>由</a:t>
                </a:r>
                <a:r>
                  <a:rPr lang="en-US" altLang="zh-CN" sz="1600" b="1" dirty="0">
                    <a:latin typeface="Arial" panose="020B0604020202020204" pitchFamily="34" charset="0"/>
                    <a:ea typeface="宋体" panose="02010600030101010101" pitchFamily="2" charset="-122"/>
                  </a:rPr>
                  <a:t>DBMS</a:t>
                </a:r>
                <a:r>
                  <a:rPr lang="zh-CN" altLang="en-US" sz="1600" b="1" dirty="0">
                    <a:latin typeface="Arial" panose="020B0604020202020204" pitchFamily="34" charset="0"/>
                    <a:ea typeface="宋体" panose="02010600030101010101" pitchFamily="2" charset="-122"/>
                  </a:rPr>
                  <a:t>完成</a:t>
                </a:r>
                <a:endParaRPr lang="zh-CN" altLang="en-US" sz="1600" b="1" dirty="0">
                  <a:latin typeface="Arial" panose="020B0604020202020204" pitchFamily="34" charset="0"/>
                  <a:ea typeface="宋体" panose="02010600030101010101" pitchFamily="2" charset="-122"/>
                </a:endParaRPr>
              </a:p>
            </p:txBody>
          </p:sp>
          <p:sp>
            <p:nvSpPr>
              <p:cNvPr id="14354" name="AutoShape 27"/>
              <p:cNvSpPr/>
              <p:nvPr>
                <p:custDataLst>
                  <p:tags r:id="rId17"/>
                </p:custDataLst>
              </p:nvPr>
            </p:nvSpPr>
            <p:spPr>
              <a:xfrm>
                <a:off x="4431" y="3284"/>
                <a:ext cx="181" cy="90"/>
              </a:xfrm>
              <a:prstGeom prst="rightArrow">
                <a:avLst>
                  <a:gd name="adj1" fmla="val 50000"/>
                  <a:gd name="adj2" fmla="val 50259"/>
                </a:avLst>
              </a:prstGeom>
              <a:gradFill rotWithShape="0">
                <a:gsLst>
                  <a:gs pos="0">
                    <a:srgbClr val="FFFFFF"/>
                  </a:gs>
                  <a:gs pos="100000">
                    <a:srgbClr val="BBBBBB"/>
                  </a:gs>
                </a:gsLst>
                <a:lin ang="5400000" scaled="1"/>
                <a:tileRect/>
              </a:gradFill>
              <a:ln w="254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wrap="none" anchor="ctr" anchorCtr="0"/>
              <a:p>
                <a:endParaRPr lang="zh-CN" altLang="en-US" b="1" dirty="0">
                  <a:latin typeface="Arial" panose="020B0604020202020204" pitchFamily="34" charset="0"/>
                  <a:ea typeface="宋体" panose="02010600030101010101" pitchFamily="2" charset="-122"/>
                </a:endParaRPr>
              </a:p>
            </p:txBody>
          </p:sp>
        </p:grpSp>
        <p:grpSp>
          <p:nvGrpSpPr>
            <p:cNvPr id="4" name="Group 32"/>
            <p:cNvGrpSpPr/>
            <p:nvPr>
              <p:custDataLst>
                <p:tags r:id="rId18"/>
              </p:custDataLst>
            </p:nvPr>
          </p:nvGrpSpPr>
          <p:grpSpPr>
            <a:xfrm>
              <a:off x="12479" y="5516"/>
              <a:ext cx="4038" cy="1308"/>
              <a:chOff x="3782" y="2568"/>
              <a:chExt cx="1769" cy="523"/>
            </a:xfrm>
          </p:grpSpPr>
          <p:sp>
            <p:nvSpPr>
              <p:cNvPr id="14356" name="Text Box 33"/>
              <p:cNvSpPr txBox="1"/>
              <p:nvPr>
                <p:custDataLst>
                  <p:tags r:id="rId19"/>
                </p:custDataLst>
              </p:nvPr>
            </p:nvSpPr>
            <p:spPr>
              <a:xfrm>
                <a:off x="3782" y="2568"/>
                <a:ext cx="1769" cy="523"/>
              </a:xfrm>
              <a:prstGeom prst="rect">
                <a:avLst/>
              </a:prstGeom>
              <a:noFill/>
              <a:ln w="254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anchor="t" anchorCtr="0">
                <a:spAutoFit/>
              </a:bodyPr>
              <a:p>
                <a:pPr marL="342900" indent="-342900"/>
                <a:r>
                  <a:rPr lang="zh-CN" altLang="en-US" sz="1600" b="1" dirty="0">
                    <a:latin typeface="Arial" panose="020B0604020202020204" pitchFamily="34" charset="0"/>
                    <a:ea typeface="宋体" panose="02010600030101010101" pitchFamily="2" charset="-122"/>
                  </a:rPr>
                  <a:t>概念模型       逻辑模型</a:t>
                </a:r>
                <a:endParaRPr lang="zh-CN" altLang="en-US" sz="1600" b="1" dirty="0">
                  <a:latin typeface="Arial" panose="020B0604020202020204" pitchFamily="34" charset="0"/>
                  <a:ea typeface="宋体" panose="02010600030101010101" pitchFamily="2" charset="-122"/>
                </a:endParaRPr>
              </a:p>
              <a:p>
                <a:pPr marL="342900" indent="-342900"/>
                <a:r>
                  <a:rPr lang="zh-CN" altLang="en-US" sz="1600" b="1" dirty="0">
                    <a:latin typeface="Arial" panose="020B0604020202020204" pitchFamily="34" charset="0"/>
                    <a:ea typeface="宋体" panose="02010600030101010101" pitchFamily="2" charset="-122"/>
                  </a:rPr>
                  <a:t>数据库设计人员完成</a:t>
                </a:r>
                <a:endParaRPr lang="en-US" altLang="zh-CN" sz="1600" b="1" dirty="0">
                  <a:latin typeface="Arial" panose="020B0604020202020204" pitchFamily="34" charset="0"/>
                  <a:ea typeface="宋体" panose="02010600030101010101" pitchFamily="2" charset="-122"/>
                </a:endParaRPr>
              </a:p>
              <a:p>
                <a:pPr marL="342900" indent="-342900"/>
                <a:r>
                  <a:rPr lang="zh-CN" altLang="en-US" sz="1600" b="1" dirty="0">
                    <a:latin typeface="Arial" panose="020B0604020202020204" pitchFamily="34" charset="0"/>
                    <a:ea typeface="宋体" panose="02010600030101010101" pitchFamily="2" charset="-122"/>
                  </a:rPr>
                  <a:t>数据库设计工具协助完成</a:t>
                </a:r>
                <a:endParaRPr lang="zh-CN" altLang="en-US" sz="1600" b="1" dirty="0">
                  <a:latin typeface="Arial" panose="020B0604020202020204" pitchFamily="34" charset="0"/>
                  <a:ea typeface="宋体" panose="02010600030101010101" pitchFamily="2" charset="-122"/>
                </a:endParaRPr>
              </a:p>
            </p:txBody>
          </p:sp>
          <p:sp>
            <p:nvSpPr>
              <p:cNvPr id="14357" name="AutoShape 34"/>
              <p:cNvSpPr/>
              <p:nvPr>
                <p:custDataLst>
                  <p:tags r:id="rId20"/>
                </p:custDataLst>
              </p:nvPr>
            </p:nvSpPr>
            <p:spPr>
              <a:xfrm>
                <a:off x="4458" y="2631"/>
                <a:ext cx="181" cy="90"/>
              </a:xfrm>
              <a:prstGeom prst="rightArrow">
                <a:avLst>
                  <a:gd name="adj1" fmla="val 50000"/>
                  <a:gd name="adj2" fmla="val 50259"/>
                </a:avLst>
              </a:prstGeom>
              <a:gradFill rotWithShape="0">
                <a:gsLst>
                  <a:gs pos="0">
                    <a:srgbClr val="FFFFFF"/>
                  </a:gs>
                  <a:gs pos="100000">
                    <a:srgbClr val="BBBBBB"/>
                  </a:gs>
                </a:gsLst>
                <a:lin ang="5400000" scaled="1"/>
                <a:tileRect/>
              </a:gradFill>
              <a:ln w="254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miter/>
                <a:headEnd type="none" w="med" len="med"/>
                <a:tailEnd type="none" w="med" len="med"/>
              </a:ln>
            </p:spPr>
            <p:txBody>
              <a:bodyPr wrap="none" anchor="ctr" anchorCtr="0"/>
              <a:p>
                <a:endParaRPr lang="zh-CN" altLang="en-US" b="1" dirty="0">
                  <a:latin typeface="Arial" panose="020B0604020202020204" pitchFamily="34" charset="0"/>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382989"/>
                                        </p:tgtEl>
                                        <p:attrNameLst>
                                          <p:attrName>style.visibility</p:attrName>
                                        </p:attrNameLst>
                                      </p:cBhvr>
                                      <p:to>
                                        <p:strVal val="visible"/>
                                      </p:to>
                                    </p:set>
                                    <p:animEffect transition="in" filter="slide(fromTop)">
                                      <p:cBhvr>
                                        <p:cTn id="7" dur="500"/>
                                        <p:tgtEl>
                                          <p:spTgt spid="382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2989"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pPr algn="l">
              <a:buClrTx/>
              <a:buSzTx/>
              <a:buFontTx/>
            </a:pPr>
            <a:r>
              <a:rPr lang="zh-CN" altLang="en-US" sz="4800" dirty="0">
                <a:solidFill>
                  <a:srgbClr val="1369B2"/>
                </a:solidFill>
                <a:latin typeface="微软雅黑" panose="020B0503020204020204" pitchFamily="34" charset="-122"/>
                <a:ea typeface="微软雅黑" panose="020B0503020204020204" pitchFamily="34" charset="-122"/>
                <a:cs typeface="+mn-ea"/>
                <a:sym typeface="+mn-lt"/>
              </a:rPr>
              <a:t>数据模型的组成</a:t>
            </a:r>
            <a:endParaRPr lang="zh-CN" altLang="en-US" sz="48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1.4.2</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custDataLst>
              <p:tags r:id="rId1"/>
            </p:custDataLst>
          </p:nvPr>
        </p:nvGrpSpPr>
        <p:grpSpPr>
          <a:xfrm>
            <a:off x="4002405" y="922020"/>
            <a:ext cx="4018280" cy="76200"/>
            <a:chOff x="5362" y="1452"/>
            <a:chExt cx="6328" cy="120"/>
          </a:xfrm>
        </p:grpSpPr>
        <p:sp>
          <p:nvSpPr>
            <p:cNvPr id="19" name="矩形 18"/>
            <p:cNvSpPr/>
            <p:nvPr>
              <p:custDataLst>
                <p:tags r:id="rId2"/>
              </p:custDataLst>
            </p:nvPr>
          </p:nvSpPr>
          <p:spPr>
            <a:xfrm flipV="1">
              <a:off x="5362" y="1452"/>
              <a:ext cx="6328"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 name="任意多边形 19"/>
            <p:cNvSpPr/>
            <p:nvPr>
              <p:custDataLst>
                <p:tags r:id="rId3"/>
              </p:custDataLst>
            </p:nvPr>
          </p:nvSpPr>
          <p:spPr>
            <a:xfrm>
              <a:off x="5362" y="1452"/>
              <a:ext cx="15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21" name="Title 6"/>
          <p:cNvSpPr txBox="1"/>
          <p:nvPr>
            <p:custDataLst>
              <p:tags r:id="rId4"/>
            </p:custDataLst>
          </p:nvPr>
        </p:nvSpPr>
        <p:spPr>
          <a:xfrm>
            <a:off x="4075454" y="333375"/>
            <a:ext cx="390969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数据模型的组成要素</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1" name="图形 10"/>
          <p:cNvSpPr/>
          <p:nvPr>
            <p:custDataLst>
              <p:tags r:id="rId5"/>
            </p:custDataLst>
          </p:nvPr>
        </p:nvSpPr>
        <p:spPr>
          <a:xfrm rot="10800000">
            <a:off x="4110355" y="1193165"/>
            <a:ext cx="3975100" cy="1853565"/>
          </a:xfrm>
          <a:custGeom>
            <a:avLst/>
            <a:gdLst>
              <a:gd name="connsiteX0" fmla="*/ 1476178 w 1476375"/>
              <a:gd name="connsiteY0" fmla="*/ 687640 h 688307"/>
              <a:gd name="connsiteX1" fmla="*/ 686270 w 1476375"/>
              <a:gd name="connsiteY1" fmla="*/ 1174 h 688307"/>
              <a:gd name="connsiteX2" fmla="*/ -197 w 1476375"/>
              <a:gd name="connsiteY2" fmla="*/ 687640 h 688307"/>
            </a:gdLst>
            <a:ahLst/>
            <a:cxnLst>
              <a:cxn ang="0">
                <a:pos x="connsiteX0" y="connsiteY0"/>
              </a:cxn>
              <a:cxn ang="0">
                <a:pos x="connsiteX1" y="connsiteY1"/>
              </a:cxn>
              <a:cxn ang="0">
                <a:pos x="connsiteX2" y="connsiteY2"/>
              </a:cxn>
            </a:cxnLst>
            <a:rect l="l" t="t" r="r" b="b"/>
            <a:pathLst>
              <a:path w="1476375" h="688307">
                <a:moveTo>
                  <a:pt x="1476178" y="687640"/>
                </a:moveTo>
                <a:cubicBezTo>
                  <a:pt x="1447613" y="279951"/>
                  <a:pt x="1093959" y="-27392"/>
                  <a:pt x="686270" y="1174"/>
                </a:cubicBezTo>
                <a:cubicBezTo>
                  <a:pt x="318348" y="26958"/>
                  <a:pt x="25578" y="319719"/>
                  <a:pt x="-197" y="687640"/>
                </a:cubicBezTo>
              </a:path>
            </a:pathLst>
          </a:custGeom>
          <a:ln w="9525"/>
        </p:spPr>
        <p:style>
          <a:lnRef idx="2">
            <a:schemeClr val="accent1"/>
          </a:lnRef>
          <a:fillRef idx="0">
            <a:srgbClr val="FFFFFF"/>
          </a:fillRef>
          <a:effectRef idx="0">
            <a:srgbClr val="FFFFFF"/>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ym typeface="+mn-ea"/>
            </a:endParaRPr>
          </a:p>
        </p:txBody>
      </p:sp>
      <p:sp>
        <p:nvSpPr>
          <p:cNvPr id="112" name="矩形 111"/>
          <p:cNvSpPr/>
          <p:nvPr>
            <p:custDataLst>
              <p:tags r:id="rId6"/>
            </p:custDataLst>
          </p:nvPr>
        </p:nvSpPr>
        <p:spPr>
          <a:xfrm>
            <a:off x="4722495" y="1191260"/>
            <a:ext cx="2759075" cy="1240790"/>
          </a:xfrm>
          <a:prstGeom prst="rect">
            <a:avLst/>
          </a:prstGeom>
          <a:noFill/>
        </p:spPr>
        <p:txBody>
          <a:bodyPr wrap="square" rtlCol="0" anchor="ctr" anchorCtr="0">
            <a:noAutofit/>
          </a:bodyPr>
          <a:lstStyle/>
          <a:p>
            <a:pPr algn="ctr">
              <a:spcBef>
                <a:spcPct val="0"/>
              </a:spcBef>
              <a:spcAft>
                <a:spcPct val="0"/>
              </a:spcAft>
            </a:pPr>
            <a:r>
              <a:rPr lang="zh-CN" altLang="en-US" sz="2000" b="1" dirty="0">
                <a:ln w="0">
                  <a:noFill/>
                </a:ln>
                <a:solidFill>
                  <a:schemeClr val="accent1"/>
                </a:solidFill>
                <a:latin typeface="+mn-ea"/>
                <a:cs typeface="+mn-ea"/>
                <a:sym typeface="+mn-ea"/>
              </a:rPr>
              <a:t>数据模型的组成要素</a:t>
            </a:r>
            <a:endParaRPr lang="zh-CN" altLang="en-US" sz="2000" b="1" dirty="0">
              <a:ln w="0">
                <a:noFill/>
              </a:ln>
              <a:solidFill>
                <a:schemeClr val="accent1"/>
              </a:solidFill>
              <a:latin typeface="+mn-ea"/>
              <a:cs typeface="+mn-ea"/>
              <a:sym typeface="+mn-ea"/>
            </a:endParaRPr>
          </a:p>
        </p:txBody>
      </p:sp>
      <p:sp>
        <p:nvSpPr>
          <p:cNvPr id="113" name="矩形 112"/>
          <p:cNvSpPr/>
          <p:nvPr>
            <p:custDataLst>
              <p:tags r:id="rId7"/>
            </p:custDataLst>
          </p:nvPr>
        </p:nvSpPr>
        <p:spPr>
          <a:xfrm>
            <a:off x="5234305" y="4863465"/>
            <a:ext cx="1692275"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mn-ea"/>
                <a:cs typeface="+mn-ea"/>
                <a:sym typeface="+mn-ea"/>
              </a:rPr>
              <a:t>数据操作 </a:t>
            </a:r>
            <a:endParaRPr lang="zh-CN" altLang="en-US" sz="1400">
              <a:solidFill>
                <a:schemeClr val="tx1">
                  <a:lumMod val="85000"/>
                  <a:lumOff val="15000"/>
                </a:schemeClr>
              </a:solidFill>
              <a:latin typeface="+mn-ea"/>
              <a:cs typeface="+mn-ea"/>
              <a:sym typeface="+mn-ea"/>
            </a:endParaRPr>
          </a:p>
        </p:txBody>
      </p:sp>
      <p:cxnSp>
        <p:nvCxnSpPr>
          <p:cNvPr id="114" name="直接连接符 113"/>
          <p:cNvCxnSpPr/>
          <p:nvPr>
            <p:custDataLst>
              <p:tags r:id="rId8"/>
            </p:custDataLst>
          </p:nvPr>
        </p:nvCxnSpPr>
        <p:spPr>
          <a:xfrm rot="20820000" flipH="1" flipV="1">
            <a:off x="7418070" y="2604770"/>
            <a:ext cx="394970" cy="157289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115" name="椭圆 114"/>
          <p:cNvSpPr/>
          <p:nvPr>
            <p:custDataLst>
              <p:tags r:id="rId9"/>
            </p:custDataLst>
          </p:nvPr>
        </p:nvSpPr>
        <p:spPr>
          <a:xfrm rot="20820000">
            <a:off x="7447280" y="3413760"/>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pitchFamily="34" charset="-122"/>
              <a:sym typeface="+mn-ea"/>
            </a:endParaRPr>
          </a:p>
        </p:txBody>
      </p:sp>
      <p:sp>
        <p:nvSpPr>
          <p:cNvPr id="116" name="椭圆 115"/>
          <p:cNvSpPr/>
          <p:nvPr>
            <p:custDataLst>
              <p:tags r:id="rId10"/>
            </p:custDataLst>
          </p:nvPr>
        </p:nvSpPr>
        <p:spPr>
          <a:xfrm rot="20820000">
            <a:off x="7169785" y="2617470"/>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rgbClr val="FFFFFF"/>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17" name="直接连接符 116"/>
          <p:cNvCxnSpPr/>
          <p:nvPr>
            <p:custDataLst>
              <p:tags r:id="rId11"/>
            </p:custDataLst>
          </p:nvPr>
        </p:nvCxnSpPr>
        <p:spPr>
          <a:xfrm rot="780000" flipV="1">
            <a:off x="4396740" y="2591435"/>
            <a:ext cx="394970" cy="157289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118" name="椭圆 117"/>
          <p:cNvSpPr/>
          <p:nvPr>
            <p:custDataLst>
              <p:tags r:id="rId12"/>
            </p:custDataLst>
          </p:nvPr>
        </p:nvSpPr>
        <p:spPr>
          <a:xfrm rot="780000" flipH="1">
            <a:off x="3930650" y="3400425"/>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pitchFamily="34" charset="-122"/>
              <a:sym typeface="+mn-ea"/>
            </a:endParaRPr>
          </a:p>
        </p:txBody>
      </p:sp>
      <p:sp>
        <p:nvSpPr>
          <p:cNvPr id="119" name="椭圆 118"/>
          <p:cNvSpPr/>
          <p:nvPr>
            <p:custDataLst>
              <p:tags r:id="rId13"/>
            </p:custDataLst>
          </p:nvPr>
        </p:nvSpPr>
        <p:spPr>
          <a:xfrm rot="780000" flipH="1">
            <a:off x="4869815" y="2604135"/>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rgbClr val="FFFFFF"/>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0" name="矩形 119"/>
          <p:cNvSpPr/>
          <p:nvPr>
            <p:custDataLst>
              <p:tags r:id="rId14"/>
            </p:custDataLst>
          </p:nvPr>
        </p:nvSpPr>
        <p:spPr>
          <a:xfrm>
            <a:off x="6958330" y="4361180"/>
            <a:ext cx="1832610"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mn-ea"/>
                <a:cs typeface="+mn-ea"/>
                <a:sym typeface="+mn-ea"/>
              </a:rPr>
              <a:t>数据的完整性约束条件</a:t>
            </a:r>
            <a:endParaRPr lang="zh-CN" altLang="en-US" sz="1400">
              <a:solidFill>
                <a:schemeClr val="tx1">
                  <a:lumMod val="85000"/>
                  <a:lumOff val="15000"/>
                </a:schemeClr>
              </a:solidFill>
              <a:latin typeface="+mn-ea"/>
              <a:cs typeface="+mn-ea"/>
              <a:sym typeface="+mn-ea"/>
            </a:endParaRPr>
          </a:p>
        </p:txBody>
      </p:sp>
      <p:sp>
        <p:nvSpPr>
          <p:cNvPr id="121" name="矩形 120"/>
          <p:cNvSpPr/>
          <p:nvPr>
            <p:custDataLst>
              <p:tags r:id="rId15"/>
            </p:custDataLst>
          </p:nvPr>
        </p:nvSpPr>
        <p:spPr>
          <a:xfrm>
            <a:off x="3399790" y="4361180"/>
            <a:ext cx="1832610"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mn-ea"/>
                <a:cs typeface="+mn-ea"/>
                <a:sym typeface="+mn-ea"/>
              </a:rPr>
              <a:t>数据结构 </a:t>
            </a:r>
            <a:endParaRPr lang="zh-CN" altLang="en-US" sz="1400">
              <a:solidFill>
                <a:schemeClr val="tx1">
                  <a:lumMod val="85000"/>
                  <a:lumOff val="15000"/>
                </a:schemeClr>
              </a:solidFill>
              <a:latin typeface="+mn-ea"/>
              <a:cs typeface="+mn-ea"/>
              <a:sym typeface="+mn-ea"/>
            </a:endParaRPr>
          </a:p>
        </p:txBody>
      </p:sp>
      <p:cxnSp>
        <p:nvCxnSpPr>
          <p:cNvPr id="122" name="直接连接符 121"/>
          <p:cNvCxnSpPr/>
          <p:nvPr>
            <p:custDataLst>
              <p:tags r:id="rId16"/>
            </p:custDataLst>
          </p:nvPr>
        </p:nvCxnSpPr>
        <p:spPr>
          <a:xfrm rot="20700000" flipV="1">
            <a:off x="5870575" y="3045460"/>
            <a:ext cx="433070" cy="1591310"/>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123" name="椭圆 122"/>
          <p:cNvSpPr/>
          <p:nvPr>
            <p:custDataLst>
              <p:tags r:id="rId17"/>
            </p:custDataLst>
          </p:nvPr>
        </p:nvSpPr>
        <p:spPr>
          <a:xfrm rot="20700000">
            <a:off x="5645150" y="3893820"/>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微软雅黑" panose="020B0503020204020204" pitchFamily="34" charset="-122"/>
              <a:sym typeface="+mn-ea"/>
            </a:endParaRPr>
          </a:p>
        </p:txBody>
      </p:sp>
      <p:sp>
        <p:nvSpPr>
          <p:cNvPr id="124" name="椭圆 123"/>
          <p:cNvSpPr/>
          <p:nvPr>
            <p:custDataLst>
              <p:tags r:id="rId18"/>
            </p:custDataLst>
          </p:nvPr>
        </p:nvSpPr>
        <p:spPr>
          <a:xfrm rot="20700000">
            <a:off x="6002655" y="2963545"/>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rgbClr val="FFFFFF"/>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25" name="任意多边形: 形状 24"/>
          <p:cNvSpPr/>
          <p:nvPr>
            <p:custDataLst>
              <p:tags r:id="rId19"/>
            </p:custDataLst>
          </p:nvPr>
        </p:nvSpPr>
        <p:spPr>
          <a:xfrm>
            <a:off x="7705725" y="3714750"/>
            <a:ext cx="314958" cy="230341"/>
          </a:xfrm>
          <a:custGeom>
            <a:avLst/>
            <a:gdLst>
              <a:gd name="connsiteX0" fmla="*/ 115187 w 314958"/>
              <a:gd name="connsiteY0" fmla="*/ 158737 h 230341"/>
              <a:gd name="connsiteX1" fmla="*/ 242109 w 314958"/>
              <a:gd name="connsiteY1" fmla="*/ 158737 h 230341"/>
              <a:gd name="connsiteX2" fmla="*/ 251511 w 314958"/>
              <a:gd name="connsiteY2" fmla="*/ 168139 h 230341"/>
              <a:gd name="connsiteX3" fmla="*/ 242109 w 314958"/>
              <a:gd name="connsiteY3" fmla="*/ 177540 h 230341"/>
              <a:gd name="connsiteX4" fmla="*/ 115187 w 314958"/>
              <a:gd name="connsiteY4" fmla="*/ 177540 h 230341"/>
              <a:gd name="connsiteX5" fmla="*/ 105785 w 314958"/>
              <a:gd name="connsiteY5" fmla="*/ 168139 h 230341"/>
              <a:gd name="connsiteX6" fmla="*/ 115187 w 314958"/>
              <a:gd name="connsiteY6" fmla="*/ 158737 h 230341"/>
              <a:gd name="connsiteX7" fmla="*/ 62271 w 314958"/>
              <a:gd name="connsiteY7" fmla="*/ 158737 h 230341"/>
              <a:gd name="connsiteX8" fmla="*/ 72801 w 314958"/>
              <a:gd name="connsiteY8" fmla="*/ 158737 h 230341"/>
              <a:gd name="connsiteX9" fmla="*/ 82203 w 314958"/>
              <a:gd name="connsiteY9" fmla="*/ 168139 h 230341"/>
              <a:gd name="connsiteX10" fmla="*/ 72801 w 314958"/>
              <a:gd name="connsiteY10" fmla="*/ 177540 h 230341"/>
              <a:gd name="connsiteX11" fmla="*/ 62271 w 314958"/>
              <a:gd name="connsiteY11" fmla="*/ 177540 h 230341"/>
              <a:gd name="connsiteX12" fmla="*/ 52870 w 314958"/>
              <a:gd name="connsiteY12" fmla="*/ 168139 h 230341"/>
              <a:gd name="connsiteX13" fmla="*/ 62271 w 314958"/>
              <a:gd name="connsiteY13" fmla="*/ 158737 h 230341"/>
              <a:gd name="connsiteX14" fmla="*/ 115187 w 314958"/>
              <a:gd name="connsiteY14" fmla="*/ 105769 h 230341"/>
              <a:gd name="connsiteX15" fmla="*/ 242109 w 314958"/>
              <a:gd name="connsiteY15" fmla="*/ 105769 h 230341"/>
              <a:gd name="connsiteX16" fmla="*/ 251511 w 314958"/>
              <a:gd name="connsiteY16" fmla="*/ 115170 h 230341"/>
              <a:gd name="connsiteX17" fmla="*/ 242109 w 314958"/>
              <a:gd name="connsiteY17" fmla="*/ 124572 h 230341"/>
              <a:gd name="connsiteX18" fmla="*/ 115187 w 314958"/>
              <a:gd name="connsiteY18" fmla="*/ 124572 h 230341"/>
              <a:gd name="connsiteX19" fmla="*/ 105785 w 314958"/>
              <a:gd name="connsiteY19" fmla="*/ 115170 h 230341"/>
              <a:gd name="connsiteX20" fmla="*/ 115187 w 314958"/>
              <a:gd name="connsiteY20" fmla="*/ 105769 h 230341"/>
              <a:gd name="connsiteX21" fmla="*/ 62271 w 314958"/>
              <a:gd name="connsiteY21" fmla="*/ 105769 h 230341"/>
              <a:gd name="connsiteX22" fmla="*/ 72801 w 314958"/>
              <a:gd name="connsiteY22" fmla="*/ 105769 h 230341"/>
              <a:gd name="connsiteX23" fmla="*/ 82203 w 314958"/>
              <a:gd name="connsiteY23" fmla="*/ 115170 h 230341"/>
              <a:gd name="connsiteX24" fmla="*/ 72801 w 314958"/>
              <a:gd name="connsiteY24" fmla="*/ 124572 h 230341"/>
              <a:gd name="connsiteX25" fmla="*/ 62271 w 314958"/>
              <a:gd name="connsiteY25" fmla="*/ 124572 h 230341"/>
              <a:gd name="connsiteX26" fmla="*/ 52870 w 314958"/>
              <a:gd name="connsiteY26" fmla="*/ 115170 h 230341"/>
              <a:gd name="connsiteX27" fmla="*/ 62271 w 314958"/>
              <a:gd name="connsiteY27" fmla="*/ 105769 h 230341"/>
              <a:gd name="connsiteX28" fmla="*/ 115187 w 314958"/>
              <a:gd name="connsiteY28" fmla="*/ 52894 h 230341"/>
              <a:gd name="connsiteX29" fmla="*/ 242109 w 314958"/>
              <a:gd name="connsiteY29" fmla="*/ 52894 h 230341"/>
              <a:gd name="connsiteX30" fmla="*/ 251511 w 314958"/>
              <a:gd name="connsiteY30" fmla="*/ 62296 h 230341"/>
              <a:gd name="connsiteX31" fmla="*/ 242109 w 314958"/>
              <a:gd name="connsiteY31" fmla="*/ 71698 h 230341"/>
              <a:gd name="connsiteX32" fmla="*/ 115187 w 314958"/>
              <a:gd name="connsiteY32" fmla="*/ 71698 h 230341"/>
              <a:gd name="connsiteX33" fmla="*/ 105785 w 314958"/>
              <a:gd name="connsiteY33" fmla="*/ 62296 h 230341"/>
              <a:gd name="connsiteX34" fmla="*/ 115187 w 314958"/>
              <a:gd name="connsiteY34" fmla="*/ 52894 h 230341"/>
              <a:gd name="connsiteX35" fmla="*/ 62271 w 314958"/>
              <a:gd name="connsiteY35" fmla="*/ 52894 h 230341"/>
              <a:gd name="connsiteX36" fmla="*/ 72801 w 314958"/>
              <a:gd name="connsiteY36" fmla="*/ 52894 h 230341"/>
              <a:gd name="connsiteX37" fmla="*/ 82203 w 314958"/>
              <a:gd name="connsiteY37" fmla="*/ 62296 h 230341"/>
              <a:gd name="connsiteX38" fmla="*/ 72801 w 314958"/>
              <a:gd name="connsiteY38" fmla="*/ 71698 h 230341"/>
              <a:gd name="connsiteX39" fmla="*/ 62271 w 314958"/>
              <a:gd name="connsiteY39" fmla="*/ 71698 h 230341"/>
              <a:gd name="connsiteX40" fmla="*/ 52870 w 314958"/>
              <a:gd name="connsiteY40" fmla="*/ 62296 h 230341"/>
              <a:gd name="connsiteX41" fmla="*/ 62271 w 314958"/>
              <a:gd name="connsiteY41" fmla="*/ 52894 h 230341"/>
              <a:gd name="connsiteX42" fmla="*/ 32625 w 314958"/>
              <a:gd name="connsiteY42" fmla="*/ 1 h 230341"/>
              <a:gd name="connsiteX43" fmla="*/ 282051 w 314958"/>
              <a:gd name="connsiteY43" fmla="*/ 1 h 230341"/>
              <a:gd name="connsiteX44" fmla="*/ 305302 w 314958"/>
              <a:gd name="connsiteY44" fmla="*/ 9456 h 230341"/>
              <a:gd name="connsiteX45" fmla="*/ 314957 w 314958"/>
              <a:gd name="connsiteY45" fmla="*/ 32625 h 230341"/>
              <a:gd name="connsiteX46" fmla="*/ 314957 w 314958"/>
              <a:gd name="connsiteY46" fmla="*/ 168102 h 230341"/>
              <a:gd name="connsiteX47" fmla="*/ 305555 w 314958"/>
              <a:gd name="connsiteY47" fmla="*/ 177503 h 230341"/>
              <a:gd name="connsiteX48" fmla="*/ 298874 w 314958"/>
              <a:gd name="connsiteY48" fmla="*/ 174716 h 230341"/>
              <a:gd name="connsiteX49" fmla="*/ 296154 w 314958"/>
              <a:gd name="connsiteY49" fmla="*/ 168008 h 230341"/>
              <a:gd name="connsiteX50" fmla="*/ 296154 w 314958"/>
              <a:gd name="connsiteY50" fmla="*/ 32625 h 230341"/>
              <a:gd name="connsiteX51" fmla="*/ 292007 w 314958"/>
              <a:gd name="connsiteY51" fmla="*/ 22751 h 230341"/>
              <a:gd name="connsiteX52" fmla="*/ 282051 w 314958"/>
              <a:gd name="connsiteY52" fmla="*/ 18804 h 230341"/>
              <a:gd name="connsiteX53" fmla="*/ 32625 w 314958"/>
              <a:gd name="connsiteY53" fmla="*/ 18804 h 230341"/>
              <a:gd name="connsiteX54" fmla="*/ 18805 w 314958"/>
              <a:gd name="connsiteY54" fmla="*/ 32625 h 230341"/>
              <a:gd name="connsiteX55" fmla="*/ 18805 w 314958"/>
              <a:gd name="connsiteY55" fmla="*/ 197435 h 230341"/>
              <a:gd name="connsiteX56" fmla="*/ 22752 w 314958"/>
              <a:gd name="connsiteY56" fmla="*/ 207390 h 230341"/>
              <a:gd name="connsiteX57" fmla="*/ 32625 w 314958"/>
              <a:gd name="connsiteY57" fmla="*/ 211537 h 230341"/>
              <a:gd name="connsiteX58" fmla="*/ 282051 w 314958"/>
              <a:gd name="connsiteY58" fmla="*/ 211537 h 230341"/>
              <a:gd name="connsiteX59" fmla="*/ 292109 w 314958"/>
              <a:gd name="connsiteY59" fmla="*/ 207492 h 230341"/>
              <a:gd name="connsiteX60" fmla="*/ 296154 w 314958"/>
              <a:gd name="connsiteY60" fmla="*/ 197435 h 230341"/>
              <a:gd name="connsiteX61" fmla="*/ 305555 w 314958"/>
              <a:gd name="connsiteY61" fmla="*/ 188033 h 230341"/>
              <a:gd name="connsiteX62" fmla="*/ 314957 w 314958"/>
              <a:gd name="connsiteY62" fmla="*/ 197435 h 230341"/>
              <a:gd name="connsiteX63" fmla="*/ 305403 w 314958"/>
              <a:gd name="connsiteY63" fmla="*/ 220786 h 230341"/>
              <a:gd name="connsiteX64" fmla="*/ 282051 w 314958"/>
              <a:gd name="connsiteY64" fmla="*/ 230340 h 230341"/>
              <a:gd name="connsiteX65" fmla="*/ 32625 w 314958"/>
              <a:gd name="connsiteY65" fmla="*/ 230340 h 230341"/>
              <a:gd name="connsiteX66" fmla="*/ 9456 w 314958"/>
              <a:gd name="connsiteY66" fmla="*/ 220686 h 230341"/>
              <a:gd name="connsiteX67" fmla="*/ 1 w 314958"/>
              <a:gd name="connsiteY67" fmla="*/ 197435 h 230341"/>
              <a:gd name="connsiteX68" fmla="*/ 1 w 314958"/>
              <a:gd name="connsiteY68" fmla="*/ 32625 h 230341"/>
              <a:gd name="connsiteX69" fmla="*/ 32625 w 314958"/>
              <a:gd name="connsiteY69" fmla="*/ 1 h 230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14958" h="230341">
                <a:moveTo>
                  <a:pt x="115187" y="158737"/>
                </a:moveTo>
                <a:lnTo>
                  <a:pt x="242109" y="158737"/>
                </a:lnTo>
                <a:cubicBezTo>
                  <a:pt x="247302" y="158737"/>
                  <a:pt x="251511" y="162946"/>
                  <a:pt x="251511" y="168139"/>
                </a:cubicBezTo>
                <a:cubicBezTo>
                  <a:pt x="251511" y="173331"/>
                  <a:pt x="247302" y="177540"/>
                  <a:pt x="242109" y="177540"/>
                </a:cubicBezTo>
                <a:lnTo>
                  <a:pt x="115187" y="177540"/>
                </a:lnTo>
                <a:cubicBezTo>
                  <a:pt x="109994" y="177540"/>
                  <a:pt x="105785" y="173331"/>
                  <a:pt x="105785" y="168139"/>
                </a:cubicBezTo>
                <a:cubicBezTo>
                  <a:pt x="105785" y="162946"/>
                  <a:pt x="109994" y="158737"/>
                  <a:pt x="115187" y="158737"/>
                </a:cubicBezTo>
                <a:close/>
                <a:moveTo>
                  <a:pt x="62271" y="158737"/>
                </a:moveTo>
                <a:lnTo>
                  <a:pt x="72801" y="158737"/>
                </a:lnTo>
                <a:cubicBezTo>
                  <a:pt x="77994" y="158737"/>
                  <a:pt x="82203" y="162946"/>
                  <a:pt x="82203" y="168139"/>
                </a:cubicBezTo>
                <a:cubicBezTo>
                  <a:pt x="82203" y="173331"/>
                  <a:pt x="77994" y="177540"/>
                  <a:pt x="72801" y="177540"/>
                </a:cubicBezTo>
                <a:lnTo>
                  <a:pt x="62271" y="177540"/>
                </a:lnTo>
                <a:cubicBezTo>
                  <a:pt x="57079" y="177540"/>
                  <a:pt x="52870" y="173331"/>
                  <a:pt x="52870" y="168139"/>
                </a:cubicBezTo>
                <a:cubicBezTo>
                  <a:pt x="52870" y="162946"/>
                  <a:pt x="57079" y="158737"/>
                  <a:pt x="62271" y="158737"/>
                </a:cubicBezTo>
                <a:close/>
                <a:moveTo>
                  <a:pt x="115187" y="105769"/>
                </a:moveTo>
                <a:lnTo>
                  <a:pt x="242109" y="105769"/>
                </a:lnTo>
                <a:cubicBezTo>
                  <a:pt x="247302" y="105769"/>
                  <a:pt x="251511" y="109978"/>
                  <a:pt x="251511" y="115170"/>
                </a:cubicBezTo>
                <a:cubicBezTo>
                  <a:pt x="251511" y="120363"/>
                  <a:pt x="247302" y="124572"/>
                  <a:pt x="242109" y="124572"/>
                </a:cubicBezTo>
                <a:lnTo>
                  <a:pt x="115187" y="124572"/>
                </a:lnTo>
                <a:cubicBezTo>
                  <a:pt x="109994" y="124572"/>
                  <a:pt x="105785" y="120363"/>
                  <a:pt x="105785" y="115170"/>
                </a:cubicBezTo>
                <a:cubicBezTo>
                  <a:pt x="105785" y="109978"/>
                  <a:pt x="109994" y="105769"/>
                  <a:pt x="115187" y="105769"/>
                </a:cubicBezTo>
                <a:close/>
                <a:moveTo>
                  <a:pt x="62271" y="105769"/>
                </a:moveTo>
                <a:lnTo>
                  <a:pt x="72801" y="105769"/>
                </a:lnTo>
                <a:cubicBezTo>
                  <a:pt x="77994" y="105769"/>
                  <a:pt x="82203" y="109978"/>
                  <a:pt x="82203" y="115170"/>
                </a:cubicBezTo>
                <a:cubicBezTo>
                  <a:pt x="82203" y="120363"/>
                  <a:pt x="77994" y="124572"/>
                  <a:pt x="72801" y="124572"/>
                </a:cubicBezTo>
                <a:lnTo>
                  <a:pt x="62271" y="124572"/>
                </a:lnTo>
                <a:cubicBezTo>
                  <a:pt x="57079" y="124572"/>
                  <a:pt x="52870" y="120363"/>
                  <a:pt x="52870" y="115170"/>
                </a:cubicBezTo>
                <a:cubicBezTo>
                  <a:pt x="52870" y="109978"/>
                  <a:pt x="57079" y="105769"/>
                  <a:pt x="62271" y="105769"/>
                </a:cubicBezTo>
                <a:close/>
                <a:moveTo>
                  <a:pt x="115187" y="52894"/>
                </a:moveTo>
                <a:lnTo>
                  <a:pt x="242109" y="52894"/>
                </a:lnTo>
                <a:cubicBezTo>
                  <a:pt x="247302" y="52894"/>
                  <a:pt x="251511" y="57104"/>
                  <a:pt x="251511" y="62296"/>
                </a:cubicBezTo>
                <a:cubicBezTo>
                  <a:pt x="251511" y="67488"/>
                  <a:pt x="247302" y="71698"/>
                  <a:pt x="242109" y="71698"/>
                </a:cubicBezTo>
                <a:lnTo>
                  <a:pt x="115187" y="71698"/>
                </a:lnTo>
                <a:cubicBezTo>
                  <a:pt x="109994" y="71698"/>
                  <a:pt x="105785" y="67488"/>
                  <a:pt x="105785" y="62296"/>
                </a:cubicBezTo>
                <a:cubicBezTo>
                  <a:pt x="105785" y="57104"/>
                  <a:pt x="109994" y="52894"/>
                  <a:pt x="115187" y="52894"/>
                </a:cubicBezTo>
                <a:close/>
                <a:moveTo>
                  <a:pt x="62271" y="52894"/>
                </a:moveTo>
                <a:lnTo>
                  <a:pt x="72801" y="52894"/>
                </a:lnTo>
                <a:cubicBezTo>
                  <a:pt x="77994" y="52894"/>
                  <a:pt x="82203" y="57104"/>
                  <a:pt x="82203" y="62296"/>
                </a:cubicBezTo>
                <a:cubicBezTo>
                  <a:pt x="82203" y="67488"/>
                  <a:pt x="77994" y="71698"/>
                  <a:pt x="72801" y="71698"/>
                </a:cubicBezTo>
                <a:lnTo>
                  <a:pt x="62271" y="71698"/>
                </a:lnTo>
                <a:cubicBezTo>
                  <a:pt x="57079" y="71698"/>
                  <a:pt x="52870" y="67488"/>
                  <a:pt x="52870" y="62296"/>
                </a:cubicBezTo>
                <a:cubicBezTo>
                  <a:pt x="52870" y="57104"/>
                  <a:pt x="57079" y="52894"/>
                  <a:pt x="62271" y="52894"/>
                </a:cubicBezTo>
                <a:close/>
                <a:moveTo>
                  <a:pt x="32625" y="1"/>
                </a:moveTo>
                <a:lnTo>
                  <a:pt x="282051" y="1"/>
                </a:lnTo>
                <a:cubicBezTo>
                  <a:pt x="290752" y="-74"/>
                  <a:pt x="299123" y="3330"/>
                  <a:pt x="305302" y="9456"/>
                </a:cubicBezTo>
                <a:cubicBezTo>
                  <a:pt x="311481" y="15582"/>
                  <a:pt x="314957" y="23923"/>
                  <a:pt x="314957" y="32625"/>
                </a:cubicBezTo>
                <a:lnTo>
                  <a:pt x="314957" y="168102"/>
                </a:lnTo>
                <a:cubicBezTo>
                  <a:pt x="314957" y="173294"/>
                  <a:pt x="310748" y="177503"/>
                  <a:pt x="305555" y="177503"/>
                </a:cubicBezTo>
                <a:cubicBezTo>
                  <a:pt x="303045" y="177503"/>
                  <a:pt x="300640" y="176500"/>
                  <a:pt x="298874" y="174716"/>
                </a:cubicBezTo>
                <a:cubicBezTo>
                  <a:pt x="297108" y="172933"/>
                  <a:pt x="296128" y="170517"/>
                  <a:pt x="296154" y="168008"/>
                </a:cubicBezTo>
                <a:lnTo>
                  <a:pt x="296154" y="32625"/>
                </a:lnTo>
                <a:cubicBezTo>
                  <a:pt x="296155" y="28910"/>
                  <a:pt x="294660" y="25351"/>
                  <a:pt x="292007" y="22751"/>
                </a:cubicBezTo>
                <a:cubicBezTo>
                  <a:pt x="289353" y="20151"/>
                  <a:pt x="285765" y="18728"/>
                  <a:pt x="282051" y="18804"/>
                </a:cubicBezTo>
                <a:lnTo>
                  <a:pt x="32625" y="18804"/>
                </a:lnTo>
                <a:cubicBezTo>
                  <a:pt x="24992" y="18804"/>
                  <a:pt x="18805" y="24992"/>
                  <a:pt x="18805" y="32625"/>
                </a:cubicBezTo>
                <a:lnTo>
                  <a:pt x="18805" y="197435"/>
                </a:lnTo>
                <a:cubicBezTo>
                  <a:pt x="18729" y="201148"/>
                  <a:pt x="20151" y="204737"/>
                  <a:pt x="22752" y="207390"/>
                </a:cubicBezTo>
                <a:cubicBezTo>
                  <a:pt x="25352" y="210043"/>
                  <a:pt x="28910" y="211538"/>
                  <a:pt x="32625" y="211537"/>
                </a:cubicBezTo>
                <a:lnTo>
                  <a:pt x="282051" y="211537"/>
                </a:lnTo>
                <a:cubicBezTo>
                  <a:pt x="285815" y="211615"/>
                  <a:pt x="289447" y="210154"/>
                  <a:pt x="292109" y="207492"/>
                </a:cubicBezTo>
                <a:cubicBezTo>
                  <a:pt x="294771" y="204830"/>
                  <a:pt x="296232" y="201198"/>
                  <a:pt x="296154" y="197435"/>
                </a:cubicBezTo>
                <a:cubicBezTo>
                  <a:pt x="296154" y="192242"/>
                  <a:pt x="300363" y="188033"/>
                  <a:pt x="305555" y="188033"/>
                </a:cubicBezTo>
                <a:cubicBezTo>
                  <a:pt x="310748" y="188033"/>
                  <a:pt x="314957" y="192242"/>
                  <a:pt x="314957" y="197435"/>
                </a:cubicBezTo>
                <a:cubicBezTo>
                  <a:pt x="315033" y="206185"/>
                  <a:pt x="311590" y="214599"/>
                  <a:pt x="305403" y="220786"/>
                </a:cubicBezTo>
                <a:cubicBezTo>
                  <a:pt x="299216" y="226973"/>
                  <a:pt x="290801" y="230416"/>
                  <a:pt x="282051" y="230340"/>
                </a:cubicBezTo>
                <a:lnTo>
                  <a:pt x="32625" y="230340"/>
                </a:lnTo>
                <a:cubicBezTo>
                  <a:pt x="23924" y="230340"/>
                  <a:pt x="15583" y="226864"/>
                  <a:pt x="9456" y="220686"/>
                </a:cubicBezTo>
                <a:cubicBezTo>
                  <a:pt x="3330" y="214506"/>
                  <a:pt x="-74" y="206136"/>
                  <a:pt x="1" y="197435"/>
                </a:cubicBezTo>
                <a:lnTo>
                  <a:pt x="1" y="32625"/>
                </a:lnTo>
                <a:cubicBezTo>
                  <a:pt x="1" y="14607"/>
                  <a:pt x="14608" y="1"/>
                  <a:pt x="32625" y="1"/>
                </a:cubicBezTo>
                <a:close/>
              </a:path>
            </a:pathLst>
          </a:custGeom>
          <a:solidFill>
            <a:srgbClr val="FFFFFF"/>
          </a:solidFill>
          <a:ln w="9384" cap="flat">
            <a:noFill/>
            <a:prstDash val="solid"/>
            <a:miter/>
          </a:ln>
        </p:spPr>
        <p:txBody>
          <a:bodyPr rtlCol="0" anchor="ctr"/>
          <a:lstStyle/>
          <a:p>
            <a:endParaRPr lang="zh-CN" altLang="en-US"/>
          </a:p>
        </p:txBody>
      </p:sp>
      <p:sp>
        <p:nvSpPr>
          <p:cNvPr id="126" name="任意多边形: 形状 25"/>
          <p:cNvSpPr/>
          <p:nvPr>
            <p:custDataLst>
              <p:tags r:id="rId20"/>
            </p:custDataLst>
          </p:nvPr>
        </p:nvSpPr>
        <p:spPr>
          <a:xfrm>
            <a:off x="5955665" y="4152265"/>
            <a:ext cx="210997" cy="315100"/>
          </a:xfrm>
          <a:custGeom>
            <a:avLst/>
            <a:gdLst>
              <a:gd name="connsiteX0" fmla="*/ 62935 w 210997"/>
              <a:gd name="connsiteY0" fmla="*/ 296149 h 315100"/>
              <a:gd name="connsiteX1" fmla="*/ 148214 w 210997"/>
              <a:gd name="connsiteY1" fmla="*/ 296149 h 315100"/>
              <a:gd name="connsiteX2" fmla="*/ 157690 w 210997"/>
              <a:gd name="connsiteY2" fmla="*/ 305624 h 315100"/>
              <a:gd name="connsiteX3" fmla="*/ 148214 w 210997"/>
              <a:gd name="connsiteY3" fmla="*/ 315100 h 315100"/>
              <a:gd name="connsiteX4" fmla="*/ 62935 w 210997"/>
              <a:gd name="connsiteY4" fmla="*/ 315100 h 315100"/>
              <a:gd name="connsiteX5" fmla="*/ 53460 w 210997"/>
              <a:gd name="connsiteY5" fmla="*/ 305624 h 315100"/>
              <a:gd name="connsiteX6" fmla="*/ 62935 w 210997"/>
              <a:gd name="connsiteY6" fmla="*/ 296149 h 315100"/>
              <a:gd name="connsiteX7" fmla="*/ 203266 w 210997"/>
              <a:gd name="connsiteY7" fmla="*/ 147039 h 315100"/>
              <a:gd name="connsiteX8" fmla="*/ 210846 w 210997"/>
              <a:gd name="connsiteY8" fmla="*/ 158030 h 315100"/>
              <a:gd name="connsiteX9" fmla="*/ 115050 w 210997"/>
              <a:gd name="connsiteY9" fmla="*/ 250605 h 315100"/>
              <a:gd name="connsiteX10" fmla="*/ 115050 w 210997"/>
              <a:gd name="connsiteY10" fmla="*/ 277230 h 315100"/>
              <a:gd name="connsiteX11" fmla="*/ 105574 w 210997"/>
              <a:gd name="connsiteY11" fmla="*/ 286706 h 315100"/>
              <a:gd name="connsiteX12" fmla="*/ 96099 w 210997"/>
              <a:gd name="connsiteY12" fmla="*/ 277230 h 315100"/>
              <a:gd name="connsiteX13" fmla="*/ 96099 w 210997"/>
              <a:gd name="connsiteY13" fmla="*/ 250605 h 315100"/>
              <a:gd name="connsiteX14" fmla="*/ 208 w 210997"/>
              <a:gd name="connsiteY14" fmla="*/ 158694 h 315100"/>
              <a:gd name="connsiteX15" fmla="*/ 7693 w 210997"/>
              <a:gd name="connsiteY15" fmla="*/ 147228 h 315100"/>
              <a:gd name="connsiteX16" fmla="*/ 19158 w 210997"/>
              <a:gd name="connsiteY16" fmla="*/ 154714 h 315100"/>
              <a:gd name="connsiteX17" fmla="*/ 105574 w 210997"/>
              <a:gd name="connsiteY17" fmla="*/ 232128 h 315100"/>
              <a:gd name="connsiteX18" fmla="*/ 192180 w 210997"/>
              <a:gd name="connsiteY18" fmla="*/ 154619 h 315100"/>
              <a:gd name="connsiteX19" fmla="*/ 196148 w 210997"/>
              <a:gd name="connsiteY19" fmla="*/ 148526 h 315100"/>
              <a:gd name="connsiteX20" fmla="*/ 203266 w 210997"/>
              <a:gd name="connsiteY20" fmla="*/ 147039 h 315100"/>
              <a:gd name="connsiteX21" fmla="*/ 105433 w 210997"/>
              <a:gd name="connsiteY21" fmla="*/ 0 h 315100"/>
              <a:gd name="connsiteX22" fmla="*/ 169723 w 210997"/>
              <a:gd name="connsiteY22" fmla="*/ 61870 h 315100"/>
              <a:gd name="connsiteX23" fmla="*/ 169723 w 210997"/>
              <a:gd name="connsiteY23" fmla="*/ 144116 h 315100"/>
              <a:gd name="connsiteX24" fmla="*/ 137981 w 210997"/>
              <a:gd name="connsiteY24" fmla="*/ 199547 h 315100"/>
              <a:gd name="connsiteX25" fmla="*/ 127977 w 210997"/>
              <a:gd name="connsiteY25" fmla="*/ 200259 h 315100"/>
              <a:gd name="connsiteX26" fmla="*/ 122937 w 210997"/>
              <a:gd name="connsiteY26" fmla="*/ 191589 h 315100"/>
              <a:gd name="connsiteX27" fmla="*/ 128505 w 210997"/>
              <a:gd name="connsiteY27" fmla="*/ 183249 h 315100"/>
              <a:gd name="connsiteX28" fmla="*/ 150867 w 210997"/>
              <a:gd name="connsiteY28" fmla="*/ 144116 h 315100"/>
              <a:gd name="connsiteX29" fmla="*/ 150867 w 210997"/>
              <a:gd name="connsiteY29" fmla="*/ 61870 h 315100"/>
              <a:gd name="connsiteX30" fmla="*/ 105527 w 210997"/>
              <a:gd name="connsiteY30" fmla="*/ 18556 h 315100"/>
              <a:gd name="connsiteX31" fmla="*/ 60187 w 210997"/>
              <a:gd name="connsiteY31" fmla="*/ 61870 h 315100"/>
              <a:gd name="connsiteX32" fmla="*/ 60187 w 210997"/>
              <a:gd name="connsiteY32" fmla="*/ 144021 h 315100"/>
              <a:gd name="connsiteX33" fmla="*/ 105575 w 210997"/>
              <a:gd name="connsiteY33" fmla="*/ 189408 h 315100"/>
              <a:gd name="connsiteX34" fmla="*/ 115050 w 210997"/>
              <a:gd name="connsiteY34" fmla="*/ 198883 h 315100"/>
              <a:gd name="connsiteX35" fmla="*/ 105575 w 210997"/>
              <a:gd name="connsiteY35" fmla="*/ 208359 h 315100"/>
              <a:gd name="connsiteX36" fmla="*/ 41142 w 210997"/>
              <a:gd name="connsiteY36" fmla="*/ 144116 h 315100"/>
              <a:gd name="connsiteX37" fmla="*/ 41142 w 210997"/>
              <a:gd name="connsiteY37" fmla="*/ 61870 h 315100"/>
              <a:gd name="connsiteX38" fmla="*/ 105433 w 210997"/>
              <a:gd name="connsiteY38" fmla="*/ 0 h 3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10997" h="315100">
                <a:moveTo>
                  <a:pt x="62935" y="296149"/>
                </a:moveTo>
                <a:lnTo>
                  <a:pt x="148214" y="296149"/>
                </a:lnTo>
                <a:cubicBezTo>
                  <a:pt x="153447" y="296149"/>
                  <a:pt x="157690" y="300391"/>
                  <a:pt x="157690" y="305624"/>
                </a:cubicBezTo>
                <a:cubicBezTo>
                  <a:pt x="157690" y="310857"/>
                  <a:pt x="153447" y="315100"/>
                  <a:pt x="148214" y="315100"/>
                </a:cubicBezTo>
                <a:lnTo>
                  <a:pt x="62935" y="315100"/>
                </a:lnTo>
                <a:cubicBezTo>
                  <a:pt x="57702" y="315100"/>
                  <a:pt x="53460" y="310857"/>
                  <a:pt x="53460" y="305624"/>
                </a:cubicBezTo>
                <a:cubicBezTo>
                  <a:pt x="53460" y="300391"/>
                  <a:pt x="57702" y="296149"/>
                  <a:pt x="62935" y="296149"/>
                </a:cubicBezTo>
                <a:close/>
                <a:moveTo>
                  <a:pt x="203266" y="147039"/>
                </a:moveTo>
                <a:cubicBezTo>
                  <a:pt x="208384" y="147998"/>
                  <a:pt x="211768" y="152906"/>
                  <a:pt x="210846" y="158030"/>
                </a:cubicBezTo>
                <a:cubicBezTo>
                  <a:pt x="203022" y="206742"/>
                  <a:pt x="164001" y="244451"/>
                  <a:pt x="115050" y="250605"/>
                </a:cubicBezTo>
                <a:lnTo>
                  <a:pt x="115050" y="277230"/>
                </a:lnTo>
                <a:cubicBezTo>
                  <a:pt x="115050" y="282464"/>
                  <a:pt x="110808" y="286706"/>
                  <a:pt x="105574" y="286706"/>
                </a:cubicBezTo>
                <a:cubicBezTo>
                  <a:pt x="100341" y="286706"/>
                  <a:pt x="96099" y="282464"/>
                  <a:pt x="96099" y="277230"/>
                </a:cubicBezTo>
                <a:lnTo>
                  <a:pt x="96099" y="250605"/>
                </a:lnTo>
                <a:cubicBezTo>
                  <a:pt x="47316" y="244566"/>
                  <a:pt x="8307" y="207176"/>
                  <a:pt x="208" y="158694"/>
                </a:cubicBezTo>
                <a:cubicBezTo>
                  <a:pt x="-891" y="153460"/>
                  <a:pt x="2460" y="148328"/>
                  <a:pt x="7693" y="147228"/>
                </a:cubicBezTo>
                <a:cubicBezTo>
                  <a:pt x="12926" y="146129"/>
                  <a:pt x="18059" y="149481"/>
                  <a:pt x="19158" y="154714"/>
                </a:cubicBezTo>
                <a:cubicBezTo>
                  <a:pt x="27402" y="199532"/>
                  <a:pt x="63788" y="232128"/>
                  <a:pt x="105574" y="232128"/>
                </a:cubicBezTo>
                <a:cubicBezTo>
                  <a:pt x="147361" y="232128"/>
                  <a:pt x="183841" y="199532"/>
                  <a:pt x="192180" y="154619"/>
                </a:cubicBezTo>
                <a:cubicBezTo>
                  <a:pt x="192639" y="152141"/>
                  <a:pt x="194067" y="149949"/>
                  <a:pt x="196148" y="148526"/>
                </a:cubicBezTo>
                <a:cubicBezTo>
                  <a:pt x="198229" y="147103"/>
                  <a:pt x="200790" y="146568"/>
                  <a:pt x="203266" y="147039"/>
                </a:cubicBezTo>
                <a:close/>
                <a:moveTo>
                  <a:pt x="105433" y="0"/>
                </a:moveTo>
                <a:cubicBezTo>
                  <a:pt x="140005" y="0"/>
                  <a:pt x="168397" y="27323"/>
                  <a:pt x="169723" y="61870"/>
                </a:cubicBezTo>
                <a:lnTo>
                  <a:pt x="169723" y="144116"/>
                </a:lnTo>
                <a:cubicBezTo>
                  <a:pt x="169652" y="166896"/>
                  <a:pt x="157592" y="187956"/>
                  <a:pt x="137981" y="199547"/>
                </a:cubicBezTo>
                <a:cubicBezTo>
                  <a:pt x="135056" y="201674"/>
                  <a:pt x="131174" y="201951"/>
                  <a:pt x="127977" y="200259"/>
                </a:cubicBezTo>
                <a:cubicBezTo>
                  <a:pt x="124780" y="198569"/>
                  <a:pt x="122825" y="195205"/>
                  <a:pt x="122937" y="191589"/>
                </a:cubicBezTo>
                <a:cubicBezTo>
                  <a:pt x="123049" y="187974"/>
                  <a:pt x="125210" y="184739"/>
                  <a:pt x="128505" y="183249"/>
                </a:cubicBezTo>
                <a:cubicBezTo>
                  <a:pt x="142339" y="175061"/>
                  <a:pt x="150836" y="160191"/>
                  <a:pt x="150867" y="144116"/>
                </a:cubicBezTo>
                <a:lnTo>
                  <a:pt x="150867" y="61870"/>
                </a:lnTo>
                <a:cubicBezTo>
                  <a:pt x="149759" y="37635"/>
                  <a:pt x="129788" y="18556"/>
                  <a:pt x="105527" y="18556"/>
                </a:cubicBezTo>
                <a:cubicBezTo>
                  <a:pt x="81267" y="18556"/>
                  <a:pt x="61296" y="37635"/>
                  <a:pt x="60187" y="61870"/>
                </a:cubicBezTo>
                <a:lnTo>
                  <a:pt x="60187" y="144021"/>
                </a:lnTo>
                <a:cubicBezTo>
                  <a:pt x="60187" y="169087"/>
                  <a:pt x="80508" y="189408"/>
                  <a:pt x="105575" y="189408"/>
                </a:cubicBezTo>
                <a:cubicBezTo>
                  <a:pt x="110808" y="189408"/>
                  <a:pt x="115050" y="193650"/>
                  <a:pt x="115050" y="198883"/>
                </a:cubicBezTo>
                <a:cubicBezTo>
                  <a:pt x="115050" y="204117"/>
                  <a:pt x="110808" y="208359"/>
                  <a:pt x="105575" y="208359"/>
                </a:cubicBezTo>
                <a:cubicBezTo>
                  <a:pt x="70042" y="208411"/>
                  <a:pt x="41194" y="179648"/>
                  <a:pt x="41142" y="144116"/>
                </a:cubicBezTo>
                <a:lnTo>
                  <a:pt x="41142" y="61870"/>
                </a:lnTo>
                <a:cubicBezTo>
                  <a:pt x="42468" y="27323"/>
                  <a:pt x="70860" y="0"/>
                  <a:pt x="105433" y="0"/>
                </a:cubicBezTo>
                <a:close/>
              </a:path>
            </a:pathLst>
          </a:custGeom>
          <a:solidFill>
            <a:srgbClr val="FFFFFF"/>
          </a:solidFill>
          <a:ln w="9458" cap="flat">
            <a:noFill/>
            <a:prstDash val="solid"/>
            <a:miter/>
          </a:ln>
        </p:spPr>
        <p:txBody>
          <a:bodyPr rtlCol="0" anchor="ctr"/>
          <a:lstStyle/>
          <a:p>
            <a:endParaRPr lang="zh-CN" altLang="en-US"/>
          </a:p>
        </p:txBody>
      </p:sp>
      <p:sp>
        <p:nvSpPr>
          <p:cNvPr id="127" name="图形 33" descr="343538343130363b343538383334313bb1fdd7b4cdbc"/>
          <p:cNvSpPr/>
          <p:nvPr>
            <p:custDataLst>
              <p:tags r:id="rId21"/>
            </p:custDataLst>
          </p:nvPr>
        </p:nvSpPr>
        <p:spPr>
          <a:xfrm>
            <a:off x="4189095" y="3658870"/>
            <a:ext cx="314953" cy="314955"/>
          </a:xfrm>
          <a:custGeom>
            <a:avLst/>
            <a:gdLst>
              <a:gd name="connsiteX0" fmla="*/ 315064 w 314953"/>
              <a:gd name="connsiteY0" fmla="*/ 157118 h 314955"/>
              <a:gd name="connsiteX1" fmla="*/ 308013 w 314953"/>
              <a:gd name="connsiteY1" fmla="*/ 110110 h 314955"/>
              <a:gd name="connsiteX2" fmla="*/ 302748 w 314953"/>
              <a:gd name="connsiteY2" fmla="*/ 95913 h 314955"/>
              <a:gd name="connsiteX3" fmla="*/ 302748 w 314953"/>
              <a:gd name="connsiteY3" fmla="*/ 95067 h 314955"/>
              <a:gd name="connsiteX4" fmla="*/ 204407 w 314953"/>
              <a:gd name="connsiteY4" fmla="*/ 6786 h 314955"/>
              <a:gd name="connsiteX5" fmla="*/ 190962 w 314953"/>
              <a:gd name="connsiteY5" fmla="*/ 3308 h 314955"/>
              <a:gd name="connsiteX6" fmla="*/ 187578 w 314953"/>
              <a:gd name="connsiteY6" fmla="*/ 2556 h 314955"/>
              <a:gd name="connsiteX7" fmla="*/ 176296 w 314953"/>
              <a:gd name="connsiteY7" fmla="*/ 863 h 314955"/>
              <a:gd name="connsiteX8" fmla="*/ 172441 w 314953"/>
              <a:gd name="connsiteY8" fmla="*/ 863 h 314955"/>
              <a:gd name="connsiteX9" fmla="*/ 157586 w 314953"/>
              <a:gd name="connsiteY9" fmla="*/ 111 h 314955"/>
              <a:gd name="connsiteX10" fmla="*/ 5886 w 314953"/>
              <a:gd name="connsiteY10" fmla="*/ 115383 h 314955"/>
              <a:gd name="connsiteX11" fmla="*/ 76266 w 314953"/>
              <a:gd name="connsiteY11" fmla="*/ 292434 h 314955"/>
              <a:gd name="connsiteX12" fmla="*/ 265705 w 314953"/>
              <a:gd name="connsiteY12" fmla="*/ 272099 h 314955"/>
              <a:gd name="connsiteX13" fmla="*/ 268952 w 314953"/>
              <a:gd name="connsiteY13" fmla="*/ 262864 h 314955"/>
              <a:gd name="connsiteX14" fmla="*/ 262229 w 314953"/>
              <a:gd name="connsiteY14" fmla="*/ 255749 h 314955"/>
              <a:gd name="connsiteX15" fmla="*/ 252825 w 314953"/>
              <a:gd name="connsiteY15" fmla="*/ 258467 h 314955"/>
              <a:gd name="connsiteX16" fmla="*/ 86288 w 314953"/>
              <a:gd name="connsiteY16" fmla="*/ 275702 h 314955"/>
              <a:gd name="connsiteX17" fmla="*/ 24538 w 314953"/>
              <a:gd name="connsiteY17" fmla="*/ 120080 h 314955"/>
              <a:gd name="connsiteX18" fmla="*/ 157586 w 314953"/>
              <a:gd name="connsiteY18" fmla="*/ 18444 h 314955"/>
              <a:gd name="connsiteX19" fmla="*/ 170561 w 314953"/>
              <a:gd name="connsiteY19" fmla="*/ 19102 h 314955"/>
              <a:gd name="connsiteX20" fmla="*/ 173757 w 314953"/>
              <a:gd name="connsiteY20" fmla="*/ 19102 h 314955"/>
              <a:gd name="connsiteX21" fmla="*/ 184099 w 314953"/>
              <a:gd name="connsiteY21" fmla="*/ 20701 h 314955"/>
              <a:gd name="connsiteX22" fmla="*/ 186355 w 314953"/>
              <a:gd name="connsiteY22" fmla="*/ 20701 h 314955"/>
              <a:gd name="connsiteX23" fmla="*/ 285073 w 314953"/>
              <a:gd name="connsiteY23" fmla="*/ 101742 h 314955"/>
              <a:gd name="connsiteX24" fmla="*/ 285637 w 314953"/>
              <a:gd name="connsiteY24" fmla="*/ 103059 h 314955"/>
              <a:gd name="connsiteX25" fmla="*/ 286859 w 314953"/>
              <a:gd name="connsiteY25" fmla="*/ 106349 h 314955"/>
              <a:gd name="connsiteX26" fmla="*/ 167082 w 314953"/>
              <a:gd name="connsiteY26" fmla="*/ 143956 h 314955"/>
              <a:gd name="connsiteX27" fmla="*/ 167082 w 314953"/>
              <a:gd name="connsiteY27" fmla="*/ 40538 h 314955"/>
              <a:gd name="connsiteX28" fmla="*/ 157680 w 314953"/>
              <a:gd name="connsiteY28" fmla="*/ 31136 h 314955"/>
              <a:gd name="connsiteX29" fmla="*/ 148279 w 314953"/>
              <a:gd name="connsiteY29" fmla="*/ 40538 h 314955"/>
              <a:gd name="connsiteX30" fmla="*/ 148279 w 314953"/>
              <a:gd name="connsiteY30" fmla="*/ 157118 h 314955"/>
              <a:gd name="connsiteX31" fmla="*/ 148279 w 314953"/>
              <a:gd name="connsiteY31" fmla="*/ 157776 h 314955"/>
              <a:gd name="connsiteX32" fmla="*/ 148937 w 314953"/>
              <a:gd name="connsiteY32" fmla="*/ 160408 h 314955"/>
              <a:gd name="connsiteX33" fmla="*/ 148937 w 314953"/>
              <a:gd name="connsiteY33" fmla="*/ 161631 h 314955"/>
              <a:gd name="connsiteX34" fmla="*/ 151005 w 314953"/>
              <a:gd name="connsiteY34" fmla="*/ 164075 h 314955"/>
              <a:gd name="connsiteX35" fmla="*/ 151475 w 314953"/>
              <a:gd name="connsiteY35" fmla="*/ 164639 h 314955"/>
              <a:gd name="connsiteX36" fmla="*/ 272945 w 314953"/>
              <a:gd name="connsiteY36" fmla="*/ 249254 h 314955"/>
              <a:gd name="connsiteX37" fmla="*/ 286013 w 314953"/>
              <a:gd name="connsiteY37" fmla="*/ 246903 h 314955"/>
              <a:gd name="connsiteX38" fmla="*/ 286013 w 314953"/>
              <a:gd name="connsiteY38" fmla="*/ 245869 h 314955"/>
              <a:gd name="connsiteX39" fmla="*/ 286953 w 314953"/>
              <a:gd name="connsiteY39" fmla="*/ 244929 h 314955"/>
              <a:gd name="connsiteX40" fmla="*/ 315064 w 314953"/>
              <a:gd name="connsiteY40" fmla="*/ 157118 h 314955"/>
              <a:gd name="connsiteX41" fmla="*/ 296261 w 314953"/>
              <a:gd name="connsiteY41" fmla="*/ 157118 h 314955"/>
              <a:gd name="connsiteX42" fmla="*/ 276423 w 314953"/>
              <a:gd name="connsiteY42" fmla="*/ 228476 h 314955"/>
              <a:gd name="connsiteX43" fmla="*/ 178740 w 314953"/>
              <a:gd name="connsiteY43" fmla="*/ 160408 h 314955"/>
              <a:gd name="connsiteX44" fmla="*/ 292406 w 314953"/>
              <a:gd name="connsiteY44" fmla="*/ 125058 h 314955"/>
              <a:gd name="connsiteX45" fmla="*/ 296261 w 314953"/>
              <a:gd name="connsiteY45" fmla="*/ 157118 h 31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14953" h="314955">
                <a:moveTo>
                  <a:pt x="315064" y="157118"/>
                </a:moveTo>
                <a:cubicBezTo>
                  <a:pt x="315115" y="141181"/>
                  <a:pt x="312737" y="125330"/>
                  <a:pt x="308013" y="110110"/>
                </a:cubicBezTo>
                <a:cubicBezTo>
                  <a:pt x="306509" y="105221"/>
                  <a:pt x="304722" y="100708"/>
                  <a:pt x="302748" y="95913"/>
                </a:cubicBezTo>
                <a:lnTo>
                  <a:pt x="302748" y="95067"/>
                </a:lnTo>
                <a:cubicBezTo>
                  <a:pt x="284626" y="52552"/>
                  <a:pt x="248624" y="20232"/>
                  <a:pt x="204407" y="6786"/>
                </a:cubicBezTo>
                <a:cubicBezTo>
                  <a:pt x="199988" y="5470"/>
                  <a:pt x="195475" y="4248"/>
                  <a:pt x="190962" y="3308"/>
                </a:cubicBezTo>
                <a:lnTo>
                  <a:pt x="187578" y="2556"/>
                </a:lnTo>
                <a:cubicBezTo>
                  <a:pt x="183880" y="1866"/>
                  <a:pt x="180119" y="1302"/>
                  <a:pt x="176296" y="863"/>
                </a:cubicBezTo>
                <a:lnTo>
                  <a:pt x="172441" y="863"/>
                </a:lnTo>
                <a:cubicBezTo>
                  <a:pt x="167552" y="863"/>
                  <a:pt x="163039" y="111"/>
                  <a:pt x="157586" y="111"/>
                </a:cubicBezTo>
                <a:cubicBezTo>
                  <a:pt x="86874" y="119"/>
                  <a:pt x="24837" y="47258"/>
                  <a:pt x="5886" y="115383"/>
                </a:cubicBezTo>
                <a:cubicBezTo>
                  <a:pt x="-13065" y="183507"/>
                  <a:pt x="15716" y="255912"/>
                  <a:pt x="76266" y="292434"/>
                </a:cubicBezTo>
                <a:cubicBezTo>
                  <a:pt x="136816" y="328956"/>
                  <a:pt x="214286" y="320641"/>
                  <a:pt x="265705" y="272099"/>
                </a:cubicBezTo>
                <a:cubicBezTo>
                  <a:pt x="268431" y="269871"/>
                  <a:pt x="269684" y="266308"/>
                  <a:pt x="268952" y="262864"/>
                </a:cubicBezTo>
                <a:cubicBezTo>
                  <a:pt x="268219" y="259421"/>
                  <a:pt x="265626" y="256675"/>
                  <a:pt x="262229" y="255749"/>
                </a:cubicBezTo>
                <a:cubicBezTo>
                  <a:pt x="258833" y="254823"/>
                  <a:pt x="255204" y="255872"/>
                  <a:pt x="252825" y="258467"/>
                </a:cubicBezTo>
                <a:cubicBezTo>
                  <a:pt x="207435" y="300855"/>
                  <a:pt x="139397" y="307897"/>
                  <a:pt x="86288" y="275702"/>
                </a:cubicBezTo>
                <a:cubicBezTo>
                  <a:pt x="33179" y="243508"/>
                  <a:pt x="7952" y="179929"/>
                  <a:pt x="24538" y="120080"/>
                </a:cubicBezTo>
                <a:cubicBezTo>
                  <a:pt x="41125" y="60231"/>
                  <a:pt x="95482" y="18708"/>
                  <a:pt x="157586" y="18444"/>
                </a:cubicBezTo>
                <a:cubicBezTo>
                  <a:pt x="161911" y="18444"/>
                  <a:pt x="166236" y="18444"/>
                  <a:pt x="170561" y="19102"/>
                </a:cubicBezTo>
                <a:lnTo>
                  <a:pt x="173757" y="19102"/>
                </a:lnTo>
                <a:cubicBezTo>
                  <a:pt x="177236" y="19102"/>
                  <a:pt x="180714" y="20043"/>
                  <a:pt x="184099" y="20701"/>
                </a:cubicBezTo>
                <a:lnTo>
                  <a:pt x="186355" y="20701"/>
                </a:lnTo>
                <a:cubicBezTo>
                  <a:pt x="230448" y="30125"/>
                  <a:pt x="267241" y="60330"/>
                  <a:pt x="285073" y="101742"/>
                </a:cubicBezTo>
                <a:lnTo>
                  <a:pt x="285637" y="103059"/>
                </a:lnTo>
                <a:cubicBezTo>
                  <a:pt x="285637" y="104093"/>
                  <a:pt x="286389" y="105221"/>
                  <a:pt x="286859" y="106349"/>
                </a:cubicBezTo>
                <a:lnTo>
                  <a:pt x="167082" y="143956"/>
                </a:lnTo>
                <a:lnTo>
                  <a:pt x="167082" y="40538"/>
                </a:lnTo>
                <a:cubicBezTo>
                  <a:pt x="167082" y="35346"/>
                  <a:pt x="162873" y="31136"/>
                  <a:pt x="157680" y="31136"/>
                </a:cubicBezTo>
                <a:cubicBezTo>
                  <a:pt x="152488" y="31136"/>
                  <a:pt x="148279" y="35346"/>
                  <a:pt x="148279" y="40538"/>
                </a:cubicBezTo>
                <a:lnTo>
                  <a:pt x="148279" y="157118"/>
                </a:lnTo>
                <a:cubicBezTo>
                  <a:pt x="148279" y="157118"/>
                  <a:pt x="148279" y="157118"/>
                  <a:pt x="148279" y="157776"/>
                </a:cubicBezTo>
                <a:cubicBezTo>
                  <a:pt x="148370" y="158680"/>
                  <a:pt x="148591" y="159567"/>
                  <a:pt x="148937" y="160408"/>
                </a:cubicBezTo>
                <a:cubicBezTo>
                  <a:pt x="148911" y="160816"/>
                  <a:pt x="148911" y="161224"/>
                  <a:pt x="148937" y="161631"/>
                </a:cubicBezTo>
                <a:cubicBezTo>
                  <a:pt x="149481" y="162558"/>
                  <a:pt x="150181" y="163385"/>
                  <a:pt x="151005" y="164075"/>
                </a:cubicBezTo>
                <a:lnTo>
                  <a:pt x="151475" y="164639"/>
                </a:lnTo>
                <a:lnTo>
                  <a:pt x="272945" y="249254"/>
                </a:lnTo>
                <a:cubicBezTo>
                  <a:pt x="277204" y="252206"/>
                  <a:pt x="283050" y="251155"/>
                  <a:pt x="286013" y="246903"/>
                </a:cubicBezTo>
                <a:cubicBezTo>
                  <a:pt x="286033" y="246559"/>
                  <a:pt x="286033" y="246213"/>
                  <a:pt x="286013" y="245869"/>
                </a:cubicBezTo>
                <a:cubicBezTo>
                  <a:pt x="286349" y="245578"/>
                  <a:pt x="286663" y="245264"/>
                  <a:pt x="286953" y="244929"/>
                </a:cubicBezTo>
                <a:cubicBezTo>
                  <a:pt x="304916" y="219139"/>
                  <a:pt x="314711" y="188545"/>
                  <a:pt x="315064" y="157118"/>
                </a:cubicBezTo>
                <a:moveTo>
                  <a:pt x="296261" y="157118"/>
                </a:moveTo>
                <a:cubicBezTo>
                  <a:pt x="296278" y="182268"/>
                  <a:pt x="289418" y="206944"/>
                  <a:pt x="276423" y="228476"/>
                </a:cubicBezTo>
                <a:lnTo>
                  <a:pt x="178740" y="160408"/>
                </a:lnTo>
                <a:lnTo>
                  <a:pt x="292406" y="125058"/>
                </a:lnTo>
                <a:cubicBezTo>
                  <a:pt x="294940" y="135557"/>
                  <a:pt x="296234" y="146317"/>
                  <a:pt x="296261" y="157118"/>
                </a:cubicBezTo>
              </a:path>
            </a:pathLst>
          </a:custGeom>
          <a:solidFill>
            <a:srgbClr val="FFFFFF"/>
          </a:solidFill>
          <a:ln w="9384"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6" name="组合 125"/>
          <p:cNvGrpSpPr/>
          <p:nvPr>
            <p:custDataLst>
              <p:tags r:id="rId1"/>
            </p:custDataLst>
          </p:nvPr>
        </p:nvGrpSpPr>
        <p:grpSpPr>
          <a:xfrm>
            <a:off x="4806315" y="922020"/>
            <a:ext cx="2578100" cy="76200"/>
            <a:chOff x="7569" y="1452"/>
            <a:chExt cx="4060" cy="120"/>
          </a:xfrm>
        </p:grpSpPr>
        <p:sp>
          <p:nvSpPr>
            <p:cNvPr id="127" name="矩形 126"/>
            <p:cNvSpPr/>
            <p:nvPr>
              <p:custDataLst>
                <p:tags r:id="rId2"/>
              </p:custDataLst>
            </p:nvPr>
          </p:nvSpPr>
          <p:spPr>
            <a:xfrm flipV="1">
              <a:off x="7569" y="1452"/>
              <a:ext cx="40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8" name="任意多边形 127"/>
            <p:cNvSpPr/>
            <p:nvPr>
              <p:custDataLst>
                <p:tags r:id="rId3"/>
              </p:custDataLst>
            </p:nvPr>
          </p:nvSpPr>
          <p:spPr>
            <a:xfrm>
              <a:off x="7569" y="1452"/>
              <a:ext cx="999"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29" name="Title 6"/>
          <p:cNvSpPr txBox="1"/>
          <p:nvPr>
            <p:custDataLst>
              <p:tags r:id="rId4"/>
            </p:custDataLst>
          </p:nvPr>
        </p:nvSpPr>
        <p:spPr>
          <a:xfrm>
            <a:off x="4806440" y="274955"/>
            <a:ext cx="2508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数据结构</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3" name="文本框 122"/>
          <p:cNvSpPr txBox="1"/>
          <p:nvPr>
            <p:custDataLst>
              <p:tags r:id="rId5"/>
            </p:custDataLst>
          </p:nvPr>
        </p:nvSpPr>
        <p:spPr>
          <a:xfrm>
            <a:off x="2654300" y="1600835"/>
            <a:ext cx="7433945" cy="342836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数据模型的数据结构</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描述数据库的组成对象，以及对象之间的联系</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描述的内容</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1</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与对象的类型、内容、性质有关</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2</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与数据之间联系有关</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数据结构是对系统静态特性的描述</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48" name="icon_1"/>
          <p:cNvSpPr>
            <a:spLocks noChangeAspect="1"/>
          </p:cNvSpPr>
          <p:nvPr>
            <p:custDataLst>
              <p:tags r:id="rId6"/>
            </p:custDataLst>
          </p:nvPr>
        </p:nvSpPr>
        <p:spPr bwMode="auto">
          <a:xfrm>
            <a:off x="2044621" y="1756782"/>
            <a:ext cx="406400" cy="406400"/>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nvGrpSpPr>
          <p:cNvPr id="286" name="icon_2"/>
          <p:cNvGrpSpPr>
            <a:grpSpLocks noChangeAspect="1"/>
          </p:cNvGrpSpPr>
          <p:nvPr>
            <p:custDataLst>
              <p:tags r:id="rId7"/>
            </p:custDataLst>
          </p:nvPr>
        </p:nvGrpSpPr>
        <p:grpSpPr bwMode="auto">
          <a:xfrm>
            <a:off x="2044621" y="3001382"/>
            <a:ext cx="406400" cy="323771"/>
            <a:chOff x="3359" y="1752"/>
            <a:chExt cx="991" cy="789"/>
          </a:xfrm>
          <a:solidFill>
            <a:schemeClr val="accent1"/>
          </a:solidFill>
        </p:grpSpPr>
        <p:sp>
          <p:nvSpPr>
            <p:cNvPr id="287" name="PA-任意多边形 274"/>
            <p:cNvSpPr>
              <a:spLocks noEditPoints="1"/>
            </p:cNvSpPr>
            <p:nvPr>
              <p:custDataLst>
                <p:tags r:id="rId8"/>
              </p:custDataLst>
            </p:nvPr>
          </p:nvSpPr>
          <p:spPr bwMode="auto">
            <a:xfrm>
              <a:off x="3359" y="1966"/>
              <a:ext cx="991" cy="575"/>
            </a:xfrm>
            <a:custGeom>
              <a:avLst/>
              <a:gdLst>
                <a:gd name="T0" fmla="*/ 959 w 991"/>
                <a:gd name="T1" fmla="*/ 575 h 575"/>
                <a:gd name="T2" fmla="*/ 23 w 991"/>
                <a:gd name="T3" fmla="*/ 568 h 575"/>
                <a:gd name="T4" fmla="*/ 0 w 991"/>
                <a:gd name="T5" fmla="*/ 541 h 575"/>
                <a:gd name="T6" fmla="*/ 0 w 991"/>
                <a:gd name="T7" fmla="*/ 480 h 575"/>
                <a:gd name="T8" fmla="*/ 98 w 991"/>
                <a:gd name="T9" fmla="*/ 480 h 575"/>
                <a:gd name="T10" fmla="*/ 98 w 991"/>
                <a:gd name="T11" fmla="*/ 0 h 575"/>
                <a:gd name="T12" fmla="*/ 882 w 991"/>
                <a:gd name="T13" fmla="*/ 0 h 575"/>
                <a:gd name="T14" fmla="*/ 882 w 991"/>
                <a:gd name="T15" fmla="*/ 477 h 575"/>
                <a:gd name="T16" fmla="*/ 991 w 991"/>
                <a:gd name="T17" fmla="*/ 477 h 575"/>
                <a:gd name="T18" fmla="*/ 991 w 991"/>
                <a:gd name="T19" fmla="*/ 528 h 575"/>
                <a:gd name="T20" fmla="*/ 959 w 991"/>
                <a:gd name="T21" fmla="*/ 575 h 575"/>
                <a:gd name="T22" fmla="*/ 33 w 991"/>
                <a:gd name="T23" fmla="*/ 547 h 575"/>
                <a:gd name="T24" fmla="*/ 948 w 991"/>
                <a:gd name="T25" fmla="*/ 553 h 575"/>
                <a:gd name="T26" fmla="*/ 969 w 991"/>
                <a:gd name="T27" fmla="*/ 522 h 575"/>
                <a:gd name="T28" fmla="*/ 969 w 991"/>
                <a:gd name="T29" fmla="*/ 498 h 575"/>
                <a:gd name="T30" fmla="*/ 861 w 991"/>
                <a:gd name="T31" fmla="*/ 499 h 575"/>
                <a:gd name="T32" fmla="*/ 861 w 991"/>
                <a:gd name="T33" fmla="*/ 22 h 575"/>
                <a:gd name="T34" fmla="*/ 119 w 991"/>
                <a:gd name="T35" fmla="*/ 22 h 575"/>
                <a:gd name="T36" fmla="*/ 119 w 991"/>
                <a:gd name="T37" fmla="*/ 501 h 575"/>
                <a:gd name="T38" fmla="*/ 21 w 991"/>
                <a:gd name="T39" fmla="*/ 502 h 575"/>
                <a:gd name="T40" fmla="*/ 21 w 991"/>
                <a:gd name="T41" fmla="*/ 533 h 575"/>
                <a:gd name="T42" fmla="*/ 33 w 991"/>
                <a:gd name="T43" fmla="*/ 547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1" h="575">
                  <a:moveTo>
                    <a:pt x="959" y="575"/>
                  </a:moveTo>
                  <a:lnTo>
                    <a:pt x="23" y="568"/>
                  </a:lnTo>
                  <a:lnTo>
                    <a:pt x="0" y="541"/>
                  </a:lnTo>
                  <a:lnTo>
                    <a:pt x="0" y="480"/>
                  </a:lnTo>
                  <a:lnTo>
                    <a:pt x="98" y="480"/>
                  </a:lnTo>
                  <a:lnTo>
                    <a:pt x="98" y="0"/>
                  </a:lnTo>
                  <a:lnTo>
                    <a:pt x="882" y="0"/>
                  </a:lnTo>
                  <a:lnTo>
                    <a:pt x="882" y="477"/>
                  </a:lnTo>
                  <a:lnTo>
                    <a:pt x="991" y="477"/>
                  </a:lnTo>
                  <a:lnTo>
                    <a:pt x="991" y="528"/>
                  </a:lnTo>
                  <a:lnTo>
                    <a:pt x="959" y="575"/>
                  </a:lnTo>
                  <a:close/>
                  <a:moveTo>
                    <a:pt x="33" y="547"/>
                  </a:moveTo>
                  <a:lnTo>
                    <a:pt x="948" y="553"/>
                  </a:lnTo>
                  <a:lnTo>
                    <a:pt x="969" y="522"/>
                  </a:lnTo>
                  <a:lnTo>
                    <a:pt x="969" y="498"/>
                  </a:lnTo>
                  <a:lnTo>
                    <a:pt x="861" y="499"/>
                  </a:lnTo>
                  <a:lnTo>
                    <a:pt x="861" y="22"/>
                  </a:lnTo>
                  <a:lnTo>
                    <a:pt x="119" y="22"/>
                  </a:lnTo>
                  <a:lnTo>
                    <a:pt x="119" y="501"/>
                  </a:lnTo>
                  <a:lnTo>
                    <a:pt x="21" y="502"/>
                  </a:lnTo>
                  <a:lnTo>
                    <a:pt x="21" y="533"/>
                  </a:lnTo>
                  <a:lnTo>
                    <a:pt x="33" y="547"/>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288" name="PA-任意多边形 278"/>
            <p:cNvSpPr>
              <a:spLocks noEditPoints="1"/>
            </p:cNvSpPr>
            <p:nvPr>
              <p:custDataLst>
                <p:tags r:id="rId9"/>
              </p:custDataLst>
            </p:nvPr>
          </p:nvSpPr>
          <p:spPr bwMode="auto">
            <a:xfrm>
              <a:off x="3458" y="1970"/>
              <a:ext cx="785" cy="498"/>
            </a:xfrm>
            <a:custGeom>
              <a:avLst/>
              <a:gdLst>
                <a:gd name="T0" fmla="*/ 185 w 2078"/>
                <a:gd name="T1" fmla="*/ 1320 h 1320"/>
                <a:gd name="T2" fmla="*/ 29 w 2078"/>
                <a:gd name="T3" fmla="*/ 1320 h 1320"/>
                <a:gd name="T4" fmla="*/ 0 w 2078"/>
                <a:gd name="T5" fmla="*/ 1291 h 1320"/>
                <a:gd name="T6" fmla="*/ 0 w 2078"/>
                <a:gd name="T7" fmla="*/ 0 h 1320"/>
                <a:gd name="T8" fmla="*/ 1237 w 2078"/>
                <a:gd name="T9" fmla="*/ 0 h 1320"/>
                <a:gd name="T10" fmla="*/ 1266 w 2078"/>
                <a:gd name="T11" fmla="*/ 29 h 1320"/>
                <a:gd name="T12" fmla="*/ 1266 w 2078"/>
                <a:gd name="T13" fmla="*/ 185 h 1320"/>
                <a:gd name="T14" fmla="*/ 1237 w 2078"/>
                <a:gd name="T15" fmla="*/ 214 h 1320"/>
                <a:gd name="T16" fmla="*/ 1237 w 2078"/>
                <a:gd name="T17" fmla="*/ 214 h 1320"/>
                <a:gd name="T18" fmla="*/ 214 w 2078"/>
                <a:gd name="T19" fmla="*/ 214 h 1320"/>
                <a:gd name="T20" fmla="*/ 214 w 2078"/>
                <a:gd name="T21" fmla="*/ 1291 h 1320"/>
                <a:gd name="T22" fmla="*/ 185 w 2078"/>
                <a:gd name="T23" fmla="*/ 1320 h 1320"/>
                <a:gd name="T24" fmla="*/ 58 w 2078"/>
                <a:gd name="T25" fmla="*/ 1262 h 1320"/>
                <a:gd name="T26" fmla="*/ 156 w 2078"/>
                <a:gd name="T27" fmla="*/ 1262 h 1320"/>
                <a:gd name="T28" fmla="*/ 156 w 2078"/>
                <a:gd name="T29" fmla="*/ 185 h 1320"/>
                <a:gd name="T30" fmla="*/ 185 w 2078"/>
                <a:gd name="T31" fmla="*/ 156 h 1320"/>
                <a:gd name="T32" fmla="*/ 1208 w 2078"/>
                <a:gd name="T33" fmla="*/ 156 h 1320"/>
                <a:gd name="T34" fmla="*/ 1208 w 2078"/>
                <a:gd name="T35" fmla="*/ 58 h 1320"/>
                <a:gd name="T36" fmla="*/ 58 w 2078"/>
                <a:gd name="T37" fmla="*/ 58 h 1320"/>
                <a:gd name="T38" fmla="*/ 58 w 2078"/>
                <a:gd name="T39" fmla="*/ 1262 h 1320"/>
                <a:gd name="T40" fmla="*/ 2049 w 2078"/>
                <a:gd name="T41" fmla="*/ 1320 h 1320"/>
                <a:gd name="T42" fmla="*/ 1892 w 2078"/>
                <a:gd name="T43" fmla="*/ 1320 h 1320"/>
                <a:gd name="T44" fmla="*/ 1863 w 2078"/>
                <a:gd name="T45" fmla="*/ 1291 h 1320"/>
                <a:gd name="T46" fmla="*/ 1863 w 2078"/>
                <a:gd name="T47" fmla="*/ 325 h 1320"/>
                <a:gd name="T48" fmla="*/ 1892 w 2078"/>
                <a:gd name="T49" fmla="*/ 296 h 1320"/>
                <a:gd name="T50" fmla="*/ 2049 w 2078"/>
                <a:gd name="T51" fmla="*/ 296 h 1320"/>
                <a:gd name="T52" fmla="*/ 2078 w 2078"/>
                <a:gd name="T53" fmla="*/ 325 h 1320"/>
                <a:gd name="T54" fmla="*/ 2078 w 2078"/>
                <a:gd name="T55" fmla="*/ 1291 h 1320"/>
                <a:gd name="T56" fmla="*/ 2049 w 2078"/>
                <a:gd name="T57" fmla="*/ 1320 h 1320"/>
                <a:gd name="T58" fmla="*/ 1921 w 2078"/>
                <a:gd name="T59" fmla="*/ 1262 h 1320"/>
                <a:gd name="T60" fmla="*/ 2020 w 2078"/>
                <a:gd name="T61" fmla="*/ 1262 h 1320"/>
                <a:gd name="T62" fmla="*/ 2020 w 2078"/>
                <a:gd name="T63" fmla="*/ 365 h 1320"/>
                <a:gd name="T64" fmla="*/ 1921 w 2078"/>
                <a:gd name="T65" fmla="*/ 365 h 1320"/>
                <a:gd name="T66" fmla="*/ 1921 w 2078"/>
                <a:gd name="T67" fmla="*/ 1262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8" h="1320">
                  <a:moveTo>
                    <a:pt x="185" y="1320"/>
                  </a:moveTo>
                  <a:lnTo>
                    <a:pt x="29" y="1320"/>
                  </a:lnTo>
                  <a:cubicBezTo>
                    <a:pt x="13" y="1320"/>
                    <a:pt x="0" y="1307"/>
                    <a:pt x="0" y="1291"/>
                  </a:cubicBezTo>
                  <a:lnTo>
                    <a:pt x="0" y="0"/>
                  </a:lnTo>
                  <a:lnTo>
                    <a:pt x="1237" y="0"/>
                  </a:lnTo>
                  <a:cubicBezTo>
                    <a:pt x="1253" y="0"/>
                    <a:pt x="1266" y="13"/>
                    <a:pt x="1266" y="29"/>
                  </a:cubicBezTo>
                  <a:lnTo>
                    <a:pt x="1266" y="185"/>
                  </a:lnTo>
                  <a:cubicBezTo>
                    <a:pt x="1266" y="201"/>
                    <a:pt x="1253" y="214"/>
                    <a:pt x="1237" y="214"/>
                  </a:cubicBezTo>
                  <a:cubicBezTo>
                    <a:pt x="1237" y="214"/>
                    <a:pt x="1237" y="214"/>
                    <a:pt x="1237" y="214"/>
                  </a:cubicBezTo>
                  <a:lnTo>
                    <a:pt x="214" y="214"/>
                  </a:lnTo>
                  <a:lnTo>
                    <a:pt x="214" y="1291"/>
                  </a:lnTo>
                  <a:cubicBezTo>
                    <a:pt x="214" y="1307"/>
                    <a:pt x="201" y="1320"/>
                    <a:pt x="185" y="1320"/>
                  </a:cubicBezTo>
                  <a:close/>
                  <a:moveTo>
                    <a:pt x="58" y="1262"/>
                  </a:moveTo>
                  <a:lnTo>
                    <a:pt x="156" y="1262"/>
                  </a:lnTo>
                  <a:lnTo>
                    <a:pt x="156" y="185"/>
                  </a:lnTo>
                  <a:cubicBezTo>
                    <a:pt x="156" y="169"/>
                    <a:pt x="169" y="156"/>
                    <a:pt x="185" y="156"/>
                  </a:cubicBezTo>
                  <a:lnTo>
                    <a:pt x="1208" y="156"/>
                  </a:lnTo>
                  <a:lnTo>
                    <a:pt x="1208" y="58"/>
                  </a:lnTo>
                  <a:lnTo>
                    <a:pt x="58" y="58"/>
                  </a:lnTo>
                  <a:lnTo>
                    <a:pt x="58" y="1262"/>
                  </a:lnTo>
                  <a:close/>
                  <a:moveTo>
                    <a:pt x="2049" y="1320"/>
                  </a:moveTo>
                  <a:lnTo>
                    <a:pt x="1892" y="1320"/>
                  </a:lnTo>
                  <a:cubicBezTo>
                    <a:pt x="1876" y="1320"/>
                    <a:pt x="1863" y="1307"/>
                    <a:pt x="1863" y="1291"/>
                  </a:cubicBezTo>
                  <a:lnTo>
                    <a:pt x="1863" y="325"/>
                  </a:lnTo>
                  <a:cubicBezTo>
                    <a:pt x="1863" y="309"/>
                    <a:pt x="1876" y="296"/>
                    <a:pt x="1892" y="296"/>
                  </a:cubicBezTo>
                  <a:lnTo>
                    <a:pt x="2049" y="296"/>
                  </a:lnTo>
                  <a:cubicBezTo>
                    <a:pt x="2065" y="296"/>
                    <a:pt x="2078" y="309"/>
                    <a:pt x="2078" y="325"/>
                  </a:cubicBezTo>
                  <a:lnTo>
                    <a:pt x="2078" y="1291"/>
                  </a:lnTo>
                  <a:cubicBezTo>
                    <a:pt x="2078" y="1307"/>
                    <a:pt x="2065" y="1320"/>
                    <a:pt x="2049" y="1320"/>
                  </a:cubicBezTo>
                  <a:close/>
                  <a:moveTo>
                    <a:pt x="1921" y="1262"/>
                  </a:moveTo>
                  <a:lnTo>
                    <a:pt x="2020" y="1262"/>
                  </a:lnTo>
                  <a:lnTo>
                    <a:pt x="2020" y="365"/>
                  </a:lnTo>
                  <a:lnTo>
                    <a:pt x="1921" y="365"/>
                  </a:lnTo>
                  <a:lnTo>
                    <a:pt x="1921" y="1262"/>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289" name="PA-任意多边形 279"/>
            <p:cNvSpPr>
              <a:spLocks noEditPoints="1"/>
            </p:cNvSpPr>
            <p:nvPr>
              <p:custDataLst>
                <p:tags r:id="rId10"/>
              </p:custDataLst>
            </p:nvPr>
          </p:nvSpPr>
          <p:spPr bwMode="auto">
            <a:xfrm>
              <a:off x="3363" y="2113"/>
              <a:ext cx="982" cy="419"/>
            </a:xfrm>
            <a:custGeom>
              <a:avLst/>
              <a:gdLst>
                <a:gd name="T0" fmla="*/ 2504 w 2600"/>
                <a:gd name="T1" fmla="*/ 1111 h 1111"/>
                <a:gd name="T2" fmla="*/ 75 w 2600"/>
                <a:gd name="T3" fmla="*/ 1097 h 1111"/>
                <a:gd name="T4" fmla="*/ 52 w 2600"/>
                <a:gd name="T5" fmla="*/ 1086 h 1111"/>
                <a:gd name="T6" fmla="*/ 8 w 2600"/>
                <a:gd name="T7" fmla="*/ 1024 h 1111"/>
                <a:gd name="T8" fmla="*/ 4 w 2600"/>
                <a:gd name="T9" fmla="*/ 914 h 1111"/>
                <a:gd name="T10" fmla="*/ 17 w 2600"/>
                <a:gd name="T11" fmla="*/ 884 h 1111"/>
                <a:gd name="T12" fmla="*/ 1123 w 2600"/>
                <a:gd name="T13" fmla="*/ 884 h 1111"/>
                <a:gd name="T14" fmla="*/ 1152 w 2600"/>
                <a:gd name="T15" fmla="*/ 913 h 1111"/>
                <a:gd name="T16" fmla="*/ 1152 w 2600"/>
                <a:gd name="T17" fmla="*/ 940 h 1111"/>
                <a:gd name="T18" fmla="*/ 1429 w 2600"/>
                <a:gd name="T19" fmla="*/ 940 h 1111"/>
                <a:gd name="T20" fmla="*/ 1429 w 2600"/>
                <a:gd name="T21" fmla="*/ 913 h 1111"/>
                <a:gd name="T22" fmla="*/ 1458 w 2600"/>
                <a:gd name="T23" fmla="*/ 884 h 1111"/>
                <a:gd name="T24" fmla="*/ 2565 w 2600"/>
                <a:gd name="T25" fmla="*/ 884 h 1111"/>
                <a:gd name="T26" fmla="*/ 2593 w 2600"/>
                <a:gd name="T27" fmla="*/ 911 h 1111"/>
                <a:gd name="T28" fmla="*/ 2592 w 2600"/>
                <a:gd name="T29" fmla="*/ 1026 h 1111"/>
                <a:gd name="T30" fmla="*/ 2527 w 2600"/>
                <a:gd name="T31" fmla="*/ 1099 h 1111"/>
                <a:gd name="T32" fmla="*/ 2504 w 2600"/>
                <a:gd name="T33" fmla="*/ 1111 h 1111"/>
                <a:gd name="T34" fmla="*/ 76 w 2600"/>
                <a:gd name="T35" fmla="*/ 1063 h 1111"/>
                <a:gd name="T36" fmla="*/ 2505 w 2600"/>
                <a:gd name="T37" fmla="*/ 1063 h 1111"/>
                <a:gd name="T38" fmla="*/ 2537 w 2600"/>
                <a:gd name="T39" fmla="*/ 1011 h 1111"/>
                <a:gd name="T40" fmla="*/ 2538 w 2600"/>
                <a:gd name="T41" fmla="*/ 942 h 1111"/>
                <a:gd name="T42" fmla="*/ 1487 w 2600"/>
                <a:gd name="T43" fmla="*/ 942 h 1111"/>
                <a:gd name="T44" fmla="*/ 1487 w 2600"/>
                <a:gd name="T45" fmla="*/ 969 h 1111"/>
                <a:gd name="T46" fmla="*/ 1458 w 2600"/>
                <a:gd name="T47" fmla="*/ 998 h 1111"/>
                <a:gd name="T48" fmla="*/ 1123 w 2600"/>
                <a:gd name="T49" fmla="*/ 998 h 1111"/>
                <a:gd name="T50" fmla="*/ 1094 w 2600"/>
                <a:gd name="T51" fmla="*/ 969 h 1111"/>
                <a:gd name="T52" fmla="*/ 1094 w 2600"/>
                <a:gd name="T53" fmla="*/ 942 h 1111"/>
                <a:gd name="T54" fmla="*/ 44 w 2600"/>
                <a:gd name="T55" fmla="*/ 942 h 1111"/>
                <a:gd name="T56" fmla="*/ 45 w 2600"/>
                <a:gd name="T57" fmla="*/ 1011 h 1111"/>
                <a:gd name="T58" fmla="*/ 76 w 2600"/>
                <a:gd name="T59" fmla="*/ 1063 h 1111"/>
                <a:gd name="T60" fmla="*/ 1291 w 2600"/>
                <a:gd name="T61" fmla="*/ 751 h 1111"/>
                <a:gd name="T62" fmla="*/ 915 w 2600"/>
                <a:gd name="T63" fmla="*/ 375 h 1111"/>
                <a:gd name="T64" fmla="*/ 1291 w 2600"/>
                <a:gd name="T65" fmla="*/ 0 h 1111"/>
                <a:gd name="T66" fmla="*/ 1667 w 2600"/>
                <a:gd name="T67" fmla="*/ 375 h 1111"/>
                <a:gd name="T68" fmla="*/ 1291 w 2600"/>
                <a:gd name="T69" fmla="*/ 751 h 1111"/>
                <a:gd name="T70" fmla="*/ 1291 w 2600"/>
                <a:gd name="T71" fmla="*/ 58 h 1111"/>
                <a:gd name="T72" fmla="*/ 973 w 2600"/>
                <a:gd name="T73" fmla="*/ 375 h 1111"/>
                <a:gd name="T74" fmla="*/ 1291 w 2600"/>
                <a:gd name="T75" fmla="*/ 693 h 1111"/>
                <a:gd name="T76" fmla="*/ 1609 w 2600"/>
                <a:gd name="T77" fmla="*/ 375 h 1111"/>
                <a:gd name="T78" fmla="*/ 1291 w 2600"/>
                <a:gd name="T79" fmla="*/ 58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00" h="1111">
                  <a:moveTo>
                    <a:pt x="2504" y="1111"/>
                  </a:moveTo>
                  <a:lnTo>
                    <a:pt x="75" y="1097"/>
                  </a:lnTo>
                  <a:cubicBezTo>
                    <a:pt x="66" y="1097"/>
                    <a:pt x="57" y="1093"/>
                    <a:pt x="52" y="1086"/>
                  </a:cubicBezTo>
                  <a:cubicBezTo>
                    <a:pt x="42" y="1072"/>
                    <a:pt x="15" y="1048"/>
                    <a:pt x="8" y="1024"/>
                  </a:cubicBezTo>
                  <a:cubicBezTo>
                    <a:pt x="0" y="996"/>
                    <a:pt x="2" y="934"/>
                    <a:pt x="4" y="914"/>
                  </a:cubicBezTo>
                  <a:cubicBezTo>
                    <a:pt x="5" y="899"/>
                    <a:pt x="2" y="884"/>
                    <a:pt x="17" y="884"/>
                  </a:cubicBezTo>
                  <a:lnTo>
                    <a:pt x="1123" y="884"/>
                  </a:lnTo>
                  <a:cubicBezTo>
                    <a:pt x="1139" y="884"/>
                    <a:pt x="1152" y="897"/>
                    <a:pt x="1152" y="913"/>
                  </a:cubicBezTo>
                  <a:lnTo>
                    <a:pt x="1152" y="940"/>
                  </a:lnTo>
                  <a:lnTo>
                    <a:pt x="1429" y="940"/>
                  </a:lnTo>
                  <a:lnTo>
                    <a:pt x="1429" y="913"/>
                  </a:lnTo>
                  <a:cubicBezTo>
                    <a:pt x="1429" y="897"/>
                    <a:pt x="1442" y="884"/>
                    <a:pt x="1458" y="884"/>
                  </a:cubicBezTo>
                  <a:lnTo>
                    <a:pt x="2565" y="884"/>
                  </a:lnTo>
                  <a:cubicBezTo>
                    <a:pt x="2580" y="884"/>
                    <a:pt x="2592" y="896"/>
                    <a:pt x="2593" y="911"/>
                  </a:cubicBezTo>
                  <a:cubicBezTo>
                    <a:pt x="2595" y="931"/>
                    <a:pt x="2600" y="998"/>
                    <a:pt x="2592" y="1026"/>
                  </a:cubicBezTo>
                  <a:cubicBezTo>
                    <a:pt x="2586" y="1050"/>
                    <a:pt x="2537" y="1086"/>
                    <a:pt x="2527" y="1099"/>
                  </a:cubicBezTo>
                  <a:cubicBezTo>
                    <a:pt x="2522" y="1107"/>
                    <a:pt x="2513" y="1111"/>
                    <a:pt x="2504" y="1111"/>
                  </a:cubicBezTo>
                  <a:close/>
                  <a:moveTo>
                    <a:pt x="76" y="1063"/>
                  </a:moveTo>
                  <a:lnTo>
                    <a:pt x="2505" y="1063"/>
                  </a:lnTo>
                  <a:cubicBezTo>
                    <a:pt x="2520" y="1042"/>
                    <a:pt x="2535" y="1018"/>
                    <a:pt x="2537" y="1011"/>
                  </a:cubicBezTo>
                  <a:cubicBezTo>
                    <a:pt x="2539" y="1001"/>
                    <a:pt x="2539" y="972"/>
                    <a:pt x="2538" y="942"/>
                  </a:cubicBezTo>
                  <a:lnTo>
                    <a:pt x="1487" y="942"/>
                  </a:lnTo>
                  <a:lnTo>
                    <a:pt x="1487" y="969"/>
                  </a:lnTo>
                  <a:cubicBezTo>
                    <a:pt x="1487" y="985"/>
                    <a:pt x="1474" y="998"/>
                    <a:pt x="1458" y="998"/>
                  </a:cubicBezTo>
                  <a:lnTo>
                    <a:pt x="1123" y="998"/>
                  </a:lnTo>
                  <a:cubicBezTo>
                    <a:pt x="1107" y="998"/>
                    <a:pt x="1094" y="985"/>
                    <a:pt x="1094" y="969"/>
                  </a:cubicBezTo>
                  <a:lnTo>
                    <a:pt x="1094" y="942"/>
                  </a:lnTo>
                  <a:lnTo>
                    <a:pt x="44" y="942"/>
                  </a:lnTo>
                  <a:cubicBezTo>
                    <a:pt x="42" y="972"/>
                    <a:pt x="42" y="1001"/>
                    <a:pt x="45" y="1011"/>
                  </a:cubicBezTo>
                  <a:cubicBezTo>
                    <a:pt x="47" y="1018"/>
                    <a:pt x="62" y="1042"/>
                    <a:pt x="76" y="1063"/>
                  </a:cubicBezTo>
                  <a:close/>
                  <a:moveTo>
                    <a:pt x="1291" y="751"/>
                  </a:moveTo>
                  <a:cubicBezTo>
                    <a:pt x="1084" y="751"/>
                    <a:pt x="915" y="583"/>
                    <a:pt x="915" y="375"/>
                  </a:cubicBezTo>
                  <a:cubicBezTo>
                    <a:pt x="915" y="168"/>
                    <a:pt x="1084" y="0"/>
                    <a:pt x="1291" y="0"/>
                  </a:cubicBezTo>
                  <a:cubicBezTo>
                    <a:pt x="1498" y="0"/>
                    <a:pt x="1667" y="168"/>
                    <a:pt x="1667" y="375"/>
                  </a:cubicBezTo>
                  <a:cubicBezTo>
                    <a:pt x="1667" y="583"/>
                    <a:pt x="1498" y="751"/>
                    <a:pt x="1291" y="751"/>
                  </a:cubicBezTo>
                  <a:close/>
                  <a:moveTo>
                    <a:pt x="1291" y="58"/>
                  </a:moveTo>
                  <a:cubicBezTo>
                    <a:pt x="1115" y="58"/>
                    <a:pt x="973" y="200"/>
                    <a:pt x="973" y="375"/>
                  </a:cubicBezTo>
                  <a:cubicBezTo>
                    <a:pt x="973" y="551"/>
                    <a:pt x="1115" y="693"/>
                    <a:pt x="1291" y="693"/>
                  </a:cubicBezTo>
                  <a:cubicBezTo>
                    <a:pt x="1466" y="693"/>
                    <a:pt x="1609" y="551"/>
                    <a:pt x="1609" y="375"/>
                  </a:cubicBezTo>
                  <a:cubicBezTo>
                    <a:pt x="1609" y="200"/>
                    <a:pt x="1466" y="58"/>
                    <a:pt x="1291" y="58"/>
                  </a:cubicBez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290" name="PA-任意多边形 281"/>
            <p:cNvSpPr>
              <a:spLocks noEditPoints="1"/>
            </p:cNvSpPr>
            <p:nvPr>
              <p:custDataLst>
                <p:tags r:id="rId11"/>
              </p:custDataLst>
            </p:nvPr>
          </p:nvSpPr>
          <p:spPr bwMode="auto">
            <a:xfrm>
              <a:off x="3783" y="1752"/>
              <a:ext cx="556" cy="479"/>
            </a:xfrm>
            <a:custGeom>
              <a:avLst/>
              <a:gdLst>
                <a:gd name="T0" fmla="*/ 84 w 556"/>
                <a:gd name="T1" fmla="*/ 479 h 479"/>
                <a:gd name="T2" fmla="*/ 84 w 556"/>
                <a:gd name="T3" fmla="*/ 360 h 479"/>
                <a:gd name="T4" fmla="*/ 0 w 556"/>
                <a:gd name="T5" fmla="*/ 360 h 479"/>
                <a:gd name="T6" fmla="*/ 0 w 556"/>
                <a:gd name="T7" fmla="*/ 0 h 479"/>
                <a:gd name="T8" fmla="*/ 556 w 556"/>
                <a:gd name="T9" fmla="*/ 0 h 479"/>
                <a:gd name="T10" fmla="*/ 556 w 556"/>
                <a:gd name="T11" fmla="*/ 360 h 479"/>
                <a:gd name="T12" fmla="*/ 188 w 556"/>
                <a:gd name="T13" fmla="*/ 360 h 479"/>
                <a:gd name="T14" fmla="*/ 84 w 556"/>
                <a:gd name="T15" fmla="*/ 479 h 479"/>
                <a:gd name="T16" fmla="*/ 26 w 556"/>
                <a:gd name="T17" fmla="*/ 334 h 479"/>
                <a:gd name="T18" fmla="*/ 111 w 556"/>
                <a:gd name="T19" fmla="*/ 334 h 479"/>
                <a:gd name="T20" fmla="*/ 111 w 556"/>
                <a:gd name="T21" fmla="*/ 409 h 479"/>
                <a:gd name="T22" fmla="*/ 176 w 556"/>
                <a:gd name="T23" fmla="*/ 334 h 479"/>
                <a:gd name="T24" fmla="*/ 530 w 556"/>
                <a:gd name="T25" fmla="*/ 334 h 479"/>
                <a:gd name="T26" fmla="*/ 530 w 556"/>
                <a:gd name="T27" fmla="*/ 26 h 479"/>
                <a:gd name="T28" fmla="*/ 26 w 556"/>
                <a:gd name="T29" fmla="*/ 26 h 479"/>
                <a:gd name="T30" fmla="*/ 26 w 556"/>
                <a:gd name="T31" fmla="*/ 33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6" h="479">
                  <a:moveTo>
                    <a:pt x="84" y="479"/>
                  </a:moveTo>
                  <a:lnTo>
                    <a:pt x="84" y="360"/>
                  </a:lnTo>
                  <a:lnTo>
                    <a:pt x="0" y="360"/>
                  </a:lnTo>
                  <a:lnTo>
                    <a:pt x="0" y="0"/>
                  </a:lnTo>
                  <a:lnTo>
                    <a:pt x="556" y="0"/>
                  </a:lnTo>
                  <a:lnTo>
                    <a:pt x="556" y="360"/>
                  </a:lnTo>
                  <a:lnTo>
                    <a:pt x="188" y="360"/>
                  </a:lnTo>
                  <a:lnTo>
                    <a:pt x="84" y="479"/>
                  </a:lnTo>
                  <a:close/>
                  <a:moveTo>
                    <a:pt x="26" y="334"/>
                  </a:moveTo>
                  <a:lnTo>
                    <a:pt x="111" y="334"/>
                  </a:lnTo>
                  <a:lnTo>
                    <a:pt x="111" y="409"/>
                  </a:lnTo>
                  <a:lnTo>
                    <a:pt x="176" y="334"/>
                  </a:lnTo>
                  <a:lnTo>
                    <a:pt x="530" y="334"/>
                  </a:lnTo>
                  <a:lnTo>
                    <a:pt x="530" y="26"/>
                  </a:lnTo>
                  <a:lnTo>
                    <a:pt x="26" y="26"/>
                  </a:lnTo>
                  <a:lnTo>
                    <a:pt x="26" y="33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291" name="PA-任意多边形 282"/>
            <p:cNvSpPr>
              <a:spLocks noEditPoints="1"/>
            </p:cNvSpPr>
            <p:nvPr>
              <p:custDataLst>
                <p:tags r:id="rId12"/>
              </p:custDataLst>
            </p:nvPr>
          </p:nvSpPr>
          <p:spPr bwMode="auto">
            <a:xfrm>
              <a:off x="3794" y="1841"/>
              <a:ext cx="435" cy="500"/>
            </a:xfrm>
            <a:custGeom>
              <a:avLst/>
              <a:gdLst>
                <a:gd name="T0" fmla="*/ 256 w 1154"/>
                <a:gd name="T1" fmla="*/ 0 h 1324"/>
                <a:gd name="T2" fmla="*/ 589 w 1154"/>
                <a:gd name="T3" fmla="*/ 0 h 1324"/>
                <a:gd name="T4" fmla="*/ 589 w 1154"/>
                <a:gd name="T5" fmla="*/ 69 h 1324"/>
                <a:gd name="T6" fmla="*/ 256 w 1154"/>
                <a:gd name="T7" fmla="*/ 69 h 1324"/>
                <a:gd name="T8" fmla="*/ 256 w 1154"/>
                <a:gd name="T9" fmla="*/ 0 h 1324"/>
                <a:gd name="T10" fmla="*/ 818 w 1154"/>
                <a:gd name="T11" fmla="*/ 75 h 1324"/>
                <a:gd name="T12" fmla="*/ 1122 w 1154"/>
                <a:gd name="T13" fmla="*/ 75 h 1324"/>
                <a:gd name="T14" fmla="*/ 1122 w 1154"/>
                <a:gd name="T15" fmla="*/ 145 h 1324"/>
                <a:gd name="T16" fmla="*/ 818 w 1154"/>
                <a:gd name="T17" fmla="*/ 145 h 1324"/>
                <a:gd name="T18" fmla="*/ 818 w 1154"/>
                <a:gd name="T19" fmla="*/ 75 h 1324"/>
                <a:gd name="T20" fmla="*/ 314 w 1154"/>
                <a:gd name="T21" fmla="*/ 335 h 1324"/>
                <a:gd name="T22" fmla="*/ 800 w 1154"/>
                <a:gd name="T23" fmla="*/ 335 h 1324"/>
                <a:gd name="T24" fmla="*/ 800 w 1154"/>
                <a:gd name="T25" fmla="*/ 404 h 1324"/>
                <a:gd name="T26" fmla="*/ 314 w 1154"/>
                <a:gd name="T27" fmla="*/ 404 h 1324"/>
                <a:gd name="T28" fmla="*/ 314 w 1154"/>
                <a:gd name="T29" fmla="*/ 335 h 1324"/>
                <a:gd name="T30" fmla="*/ 936 w 1154"/>
                <a:gd name="T31" fmla="*/ 426 h 1324"/>
                <a:gd name="T32" fmla="*/ 1154 w 1154"/>
                <a:gd name="T33" fmla="*/ 426 h 1324"/>
                <a:gd name="T34" fmla="*/ 1154 w 1154"/>
                <a:gd name="T35" fmla="*/ 495 h 1324"/>
                <a:gd name="T36" fmla="*/ 936 w 1154"/>
                <a:gd name="T37" fmla="*/ 495 h 1324"/>
                <a:gd name="T38" fmla="*/ 936 w 1154"/>
                <a:gd name="T39" fmla="*/ 426 h 1324"/>
                <a:gd name="T40" fmla="*/ 29 w 1154"/>
                <a:gd name="T41" fmla="*/ 1324 h 1324"/>
                <a:gd name="T42" fmla="*/ 7 w 1154"/>
                <a:gd name="T43" fmla="*/ 1314 h 1324"/>
                <a:gd name="T44" fmla="*/ 0 w 1154"/>
                <a:gd name="T45" fmla="*/ 1295 h 1324"/>
                <a:gd name="T46" fmla="*/ 0 w 1154"/>
                <a:gd name="T47" fmla="*/ 900 h 1324"/>
                <a:gd name="T48" fmla="*/ 15 w 1154"/>
                <a:gd name="T49" fmla="*/ 875 h 1324"/>
                <a:gd name="T50" fmla="*/ 44 w 1154"/>
                <a:gd name="T51" fmla="*/ 875 h 1324"/>
                <a:gd name="T52" fmla="*/ 386 w 1154"/>
                <a:gd name="T53" fmla="*/ 1073 h 1324"/>
                <a:gd name="T54" fmla="*/ 397 w 1154"/>
                <a:gd name="T55" fmla="*/ 1112 h 1324"/>
                <a:gd name="T56" fmla="*/ 386 w 1154"/>
                <a:gd name="T57" fmla="*/ 1123 h 1324"/>
                <a:gd name="T58" fmla="*/ 44 w 1154"/>
                <a:gd name="T59" fmla="*/ 1321 h 1324"/>
                <a:gd name="T60" fmla="*/ 29 w 1154"/>
                <a:gd name="T61" fmla="*/ 1324 h 1324"/>
                <a:gd name="T62" fmla="*/ 58 w 1154"/>
                <a:gd name="T63" fmla="*/ 950 h 1324"/>
                <a:gd name="T64" fmla="*/ 58 w 1154"/>
                <a:gd name="T65" fmla="*/ 1245 h 1324"/>
                <a:gd name="T66" fmla="*/ 314 w 1154"/>
                <a:gd name="T67" fmla="*/ 1098 h 1324"/>
                <a:gd name="T68" fmla="*/ 58 w 1154"/>
                <a:gd name="T69" fmla="*/ 950 h 1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4" h="1324">
                  <a:moveTo>
                    <a:pt x="256" y="0"/>
                  </a:moveTo>
                  <a:lnTo>
                    <a:pt x="589" y="0"/>
                  </a:lnTo>
                  <a:lnTo>
                    <a:pt x="589" y="69"/>
                  </a:lnTo>
                  <a:lnTo>
                    <a:pt x="256" y="69"/>
                  </a:lnTo>
                  <a:lnTo>
                    <a:pt x="256" y="0"/>
                  </a:lnTo>
                  <a:close/>
                  <a:moveTo>
                    <a:pt x="818" y="75"/>
                  </a:moveTo>
                  <a:lnTo>
                    <a:pt x="1122" y="75"/>
                  </a:lnTo>
                  <a:lnTo>
                    <a:pt x="1122" y="145"/>
                  </a:lnTo>
                  <a:lnTo>
                    <a:pt x="818" y="145"/>
                  </a:lnTo>
                  <a:lnTo>
                    <a:pt x="818" y="75"/>
                  </a:lnTo>
                  <a:close/>
                  <a:moveTo>
                    <a:pt x="314" y="335"/>
                  </a:moveTo>
                  <a:lnTo>
                    <a:pt x="800" y="335"/>
                  </a:lnTo>
                  <a:lnTo>
                    <a:pt x="800" y="404"/>
                  </a:lnTo>
                  <a:lnTo>
                    <a:pt x="314" y="404"/>
                  </a:lnTo>
                  <a:lnTo>
                    <a:pt x="314" y="335"/>
                  </a:lnTo>
                  <a:close/>
                  <a:moveTo>
                    <a:pt x="936" y="426"/>
                  </a:moveTo>
                  <a:lnTo>
                    <a:pt x="1154" y="426"/>
                  </a:lnTo>
                  <a:lnTo>
                    <a:pt x="1154" y="495"/>
                  </a:lnTo>
                  <a:lnTo>
                    <a:pt x="936" y="495"/>
                  </a:lnTo>
                  <a:lnTo>
                    <a:pt x="936" y="426"/>
                  </a:lnTo>
                  <a:close/>
                  <a:moveTo>
                    <a:pt x="29" y="1324"/>
                  </a:moveTo>
                  <a:cubicBezTo>
                    <a:pt x="21" y="1324"/>
                    <a:pt x="13" y="1321"/>
                    <a:pt x="7" y="1314"/>
                  </a:cubicBezTo>
                  <a:cubicBezTo>
                    <a:pt x="3" y="1309"/>
                    <a:pt x="0" y="1302"/>
                    <a:pt x="0" y="1295"/>
                  </a:cubicBezTo>
                  <a:lnTo>
                    <a:pt x="0" y="900"/>
                  </a:lnTo>
                  <a:cubicBezTo>
                    <a:pt x="0" y="890"/>
                    <a:pt x="6" y="880"/>
                    <a:pt x="15" y="875"/>
                  </a:cubicBezTo>
                  <a:cubicBezTo>
                    <a:pt x="24" y="870"/>
                    <a:pt x="35" y="870"/>
                    <a:pt x="44" y="875"/>
                  </a:cubicBezTo>
                  <a:lnTo>
                    <a:pt x="386" y="1073"/>
                  </a:lnTo>
                  <a:cubicBezTo>
                    <a:pt x="400" y="1081"/>
                    <a:pt x="405" y="1098"/>
                    <a:pt x="397" y="1112"/>
                  </a:cubicBezTo>
                  <a:cubicBezTo>
                    <a:pt x="395" y="1117"/>
                    <a:pt x="391" y="1120"/>
                    <a:pt x="386" y="1123"/>
                  </a:cubicBezTo>
                  <a:lnTo>
                    <a:pt x="44" y="1321"/>
                  </a:lnTo>
                  <a:cubicBezTo>
                    <a:pt x="39" y="1323"/>
                    <a:pt x="34" y="1324"/>
                    <a:pt x="29" y="1324"/>
                  </a:cubicBezTo>
                  <a:close/>
                  <a:moveTo>
                    <a:pt x="58" y="950"/>
                  </a:moveTo>
                  <a:lnTo>
                    <a:pt x="58" y="1245"/>
                  </a:lnTo>
                  <a:lnTo>
                    <a:pt x="314" y="1098"/>
                  </a:lnTo>
                  <a:lnTo>
                    <a:pt x="58" y="95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grpSp>
      <p:sp>
        <p:nvSpPr>
          <p:cNvPr id="124" name="icon_3"/>
          <p:cNvSpPr>
            <a:spLocks noChangeAspect="1" noEditPoints="1"/>
          </p:cNvSpPr>
          <p:nvPr>
            <p:custDataLst>
              <p:tags r:id="rId13"/>
            </p:custDataLst>
          </p:nvPr>
        </p:nvSpPr>
        <p:spPr bwMode="auto">
          <a:xfrm>
            <a:off x="2053723" y="4653017"/>
            <a:ext cx="388197" cy="406400"/>
          </a:xfrm>
          <a:custGeom>
            <a:avLst/>
            <a:gdLst>
              <a:gd name="T0" fmla="*/ 201 w 857"/>
              <a:gd name="T1" fmla="*/ 835 h 897"/>
              <a:gd name="T2" fmla="*/ 206 w 857"/>
              <a:gd name="T3" fmla="*/ 769 h 897"/>
              <a:gd name="T4" fmla="*/ 227 w 857"/>
              <a:gd name="T5" fmla="*/ 790 h 897"/>
              <a:gd name="T6" fmla="*/ 249 w 857"/>
              <a:gd name="T7" fmla="*/ 790 h 897"/>
              <a:gd name="T8" fmla="*/ 850 w 857"/>
              <a:gd name="T9" fmla="*/ 189 h 897"/>
              <a:gd name="T10" fmla="*/ 850 w 857"/>
              <a:gd name="T11" fmla="*/ 166 h 897"/>
              <a:gd name="T12" fmla="*/ 729 w 857"/>
              <a:gd name="T13" fmla="*/ 44 h 897"/>
              <a:gd name="T14" fmla="*/ 691 w 857"/>
              <a:gd name="T15" fmla="*/ 6 h 897"/>
              <a:gd name="T16" fmla="*/ 668 w 857"/>
              <a:gd name="T17" fmla="*/ 6 h 897"/>
              <a:gd name="T18" fmla="*/ 367 w 857"/>
              <a:gd name="T19" fmla="*/ 307 h 897"/>
              <a:gd name="T20" fmla="*/ 367 w 857"/>
              <a:gd name="T21" fmla="*/ 329 h 897"/>
              <a:gd name="T22" fmla="*/ 390 w 857"/>
              <a:gd name="T23" fmla="*/ 329 h 897"/>
              <a:gd name="T24" fmla="*/ 679 w 857"/>
              <a:gd name="T25" fmla="*/ 40 h 897"/>
              <a:gd name="T26" fmla="*/ 694 w 857"/>
              <a:gd name="T27" fmla="*/ 56 h 897"/>
              <a:gd name="T28" fmla="*/ 105 w 857"/>
              <a:gd name="T29" fmla="*/ 645 h 897"/>
              <a:gd name="T30" fmla="*/ 105 w 857"/>
              <a:gd name="T31" fmla="*/ 668 h 897"/>
              <a:gd name="T32" fmla="*/ 129 w 857"/>
              <a:gd name="T33" fmla="*/ 692 h 897"/>
              <a:gd name="T34" fmla="*/ 63 w 857"/>
              <a:gd name="T35" fmla="*/ 696 h 897"/>
              <a:gd name="T36" fmla="*/ 48 w 857"/>
              <a:gd name="T37" fmla="*/ 708 h 897"/>
              <a:gd name="T38" fmla="*/ 0 w 857"/>
              <a:gd name="T39" fmla="*/ 877 h 897"/>
              <a:gd name="T40" fmla="*/ 0 w 857"/>
              <a:gd name="T41" fmla="*/ 881 h 897"/>
              <a:gd name="T42" fmla="*/ 0 w 857"/>
              <a:gd name="T43" fmla="*/ 882 h 897"/>
              <a:gd name="T44" fmla="*/ 1 w 857"/>
              <a:gd name="T45" fmla="*/ 887 h 897"/>
              <a:gd name="T46" fmla="*/ 1 w 857"/>
              <a:gd name="T47" fmla="*/ 888 h 897"/>
              <a:gd name="T48" fmla="*/ 5 w 857"/>
              <a:gd name="T49" fmla="*/ 893 h 897"/>
              <a:gd name="T50" fmla="*/ 9 w 857"/>
              <a:gd name="T51" fmla="*/ 896 h 897"/>
              <a:gd name="T52" fmla="*/ 11 w 857"/>
              <a:gd name="T53" fmla="*/ 896 h 897"/>
              <a:gd name="T54" fmla="*/ 16 w 857"/>
              <a:gd name="T55" fmla="*/ 897 h 897"/>
              <a:gd name="T56" fmla="*/ 16 w 857"/>
              <a:gd name="T57" fmla="*/ 897 h 897"/>
              <a:gd name="T58" fmla="*/ 20 w 857"/>
              <a:gd name="T59" fmla="*/ 897 h 897"/>
              <a:gd name="T60" fmla="*/ 190 w 857"/>
              <a:gd name="T61" fmla="*/ 849 h 897"/>
              <a:gd name="T62" fmla="*/ 201 w 857"/>
              <a:gd name="T63" fmla="*/ 835 h 897"/>
              <a:gd name="T64" fmla="*/ 816 w 857"/>
              <a:gd name="T65" fmla="*/ 177 h 897"/>
              <a:gd name="T66" fmla="*/ 645 w 857"/>
              <a:gd name="T67" fmla="*/ 348 h 897"/>
              <a:gd name="T68" fmla="*/ 546 w 857"/>
              <a:gd name="T69" fmla="*/ 250 h 897"/>
              <a:gd name="T70" fmla="*/ 717 w 857"/>
              <a:gd name="T71" fmla="*/ 78 h 897"/>
              <a:gd name="T72" fmla="*/ 816 w 857"/>
              <a:gd name="T73" fmla="*/ 177 h 897"/>
              <a:gd name="T74" fmla="*/ 523 w 857"/>
              <a:gd name="T75" fmla="*/ 272 h 897"/>
              <a:gd name="T76" fmla="*/ 622 w 857"/>
              <a:gd name="T77" fmla="*/ 371 h 897"/>
              <a:gd name="T78" fmla="*/ 238 w 857"/>
              <a:gd name="T79" fmla="*/ 755 h 897"/>
              <a:gd name="T80" fmla="*/ 139 w 857"/>
              <a:gd name="T81" fmla="*/ 657 h 897"/>
              <a:gd name="T82" fmla="*/ 523 w 857"/>
              <a:gd name="T83" fmla="*/ 272 h 897"/>
              <a:gd name="T84" fmla="*/ 71 w 857"/>
              <a:gd name="T85" fmla="*/ 849 h 897"/>
              <a:gd name="T86" fmla="*/ 102 w 857"/>
              <a:gd name="T87" fmla="*/ 819 h 897"/>
              <a:gd name="T88" fmla="*/ 102 w 857"/>
              <a:gd name="T89" fmla="*/ 796 h 897"/>
              <a:gd name="T90" fmla="*/ 79 w 857"/>
              <a:gd name="T91" fmla="*/ 796 h 897"/>
              <a:gd name="T92" fmla="*/ 48 w 857"/>
              <a:gd name="T93" fmla="*/ 826 h 897"/>
              <a:gd name="T94" fmla="*/ 76 w 857"/>
              <a:gd name="T95" fmla="*/ 727 h 897"/>
              <a:gd name="T96" fmla="*/ 132 w 857"/>
              <a:gd name="T97" fmla="*/ 724 h 897"/>
              <a:gd name="T98" fmla="*/ 173 w 857"/>
              <a:gd name="T99" fmla="*/ 765 h 897"/>
              <a:gd name="T100" fmla="*/ 170 w 857"/>
              <a:gd name="T101" fmla="*/ 821 h 897"/>
              <a:gd name="T102" fmla="*/ 71 w 857"/>
              <a:gd name="T103" fmla="*/ 849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57" h="897">
                <a:moveTo>
                  <a:pt x="201" y="835"/>
                </a:moveTo>
                <a:lnTo>
                  <a:pt x="206" y="769"/>
                </a:lnTo>
                <a:lnTo>
                  <a:pt x="227" y="790"/>
                </a:lnTo>
                <a:cubicBezTo>
                  <a:pt x="233" y="796"/>
                  <a:pt x="243" y="796"/>
                  <a:pt x="249" y="790"/>
                </a:cubicBezTo>
                <a:lnTo>
                  <a:pt x="850" y="189"/>
                </a:lnTo>
                <a:cubicBezTo>
                  <a:pt x="857" y="182"/>
                  <a:pt x="857" y="172"/>
                  <a:pt x="850" y="166"/>
                </a:cubicBezTo>
                <a:lnTo>
                  <a:pt x="729" y="44"/>
                </a:lnTo>
                <a:lnTo>
                  <a:pt x="691" y="6"/>
                </a:lnTo>
                <a:cubicBezTo>
                  <a:pt x="684" y="0"/>
                  <a:pt x="674" y="0"/>
                  <a:pt x="668" y="6"/>
                </a:cubicBezTo>
                <a:lnTo>
                  <a:pt x="367" y="307"/>
                </a:lnTo>
                <a:cubicBezTo>
                  <a:pt x="361" y="313"/>
                  <a:pt x="361" y="323"/>
                  <a:pt x="367" y="329"/>
                </a:cubicBezTo>
                <a:cubicBezTo>
                  <a:pt x="374" y="336"/>
                  <a:pt x="384" y="336"/>
                  <a:pt x="390" y="329"/>
                </a:cubicBezTo>
                <a:lnTo>
                  <a:pt x="679" y="40"/>
                </a:lnTo>
                <a:lnTo>
                  <a:pt x="694" y="56"/>
                </a:lnTo>
                <a:lnTo>
                  <a:pt x="105" y="645"/>
                </a:lnTo>
                <a:cubicBezTo>
                  <a:pt x="99" y="651"/>
                  <a:pt x="99" y="662"/>
                  <a:pt x="105" y="668"/>
                </a:cubicBezTo>
                <a:lnTo>
                  <a:pt x="129" y="692"/>
                </a:lnTo>
                <a:lnTo>
                  <a:pt x="63" y="696"/>
                </a:lnTo>
                <a:cubicBezTo>
                  <a:pt x="56" y="696"/>
                  <a:pt x="50" y="701"/>
                  <a:pt x="48" y="708"/>
                </a:cubicBezTo>
                <a:lnTo>
                  <a:pt x="0" y="877"/>
                </a:lnTo>
                <a:cubicBezTo>
                  <a:pt x="0" y="878"/>
                  <a:pt x="0" y="880"/>
                  <a:pt x="0" y="881"/>
                </a:cubicBezTo>
                <a:cubicBezTo>
                  <a:pt x="0" y="881"/>
                  <a:pt x="0" y="881"/>
                  <a:pt x="0" y="882"/>
                </a:cubicBezTo>
                <a:cubicBezTo>
                  <a:pt x="0" y="883"/>
                  <a:pt x="0" y="885"/>
                  <a:pt x="1" y="887"/>
                </a:cubicBezTo>
                <a:cubicBezTo>
                  <a:pt x="1" y="887"/>
                  <a:pt x="1" y="888"/>
                  <a:pt x="1" y="888"/>
                </a:cubicBezTo>
                <a:cubicBezTo>
                  <a:pt x="2" y="890"/>
                  <a:pt x="3" y="891"/>
                  <a:pt x="5" y="893"/>
                </a:cubicBezTo>
                <a:cubicBezTo>
                  <a:pt x="6" y="894"/>
                  <a:pt x="8" y="895"/>
                  <a:pt x="9" y="896"/>
                </a:cubicBezTo>
                <a:cubicBezTo>
                  <a:pt x="10" y="896"/>
                  <a:pt x="10" y="896"/>
                  <a:pt x="11" y="896"/>
                </a:cubicBezTo>
                <a:cubicBezTo>
                  <a:pt x="12" y="897"/>
                  <a:pt x="14" y="897"/>
                  <a:pt x="16" y="897"/>
                </a:cubicBezTo>
                <a:cubicBezTo>
                  <a:pt x="16" y="897"/>
                  <a:pt x="16" y="897"/>
                  <a:pt x="16" y="897"/>
                </a:cubicBezTo>
                <a:cubicBezTo>
                  <a:pt x="17" y="897"/>
                  <a:pt x="19" y="897"/>
                  <a:pt x="20" y="897"/>
                </a:cubicBezTo>
                <a:lnTo>
                  <a:pt x="190" y="849"/>
                </a:lnTo>
                <a:cubicBezTo>
                  <a:pt x="196" y="847"/>
                  <a:pt x="201" y="842"/>
                  <a:pt x="201" y="835"/>
                </a:cubicBezTo>
                <a:close/>
                <a:moveTo>
                  <a:pt x="816" y="177"/>
                </a:moveTo>
                <a:lnTo>
                  <a:pt x="645" y="348"/>
                </a:lnTo>
                <a:lnTo>
                  <a:pt x="546" y="250"/>
                </a:lnTo>
                <a:lnTo>
                  <a:pt x="717" y="78"/>
                </a:lnTo>
                <a:lnTo>
                  <a:pt x="816" y="177"/>
                </a:lnTo>
                <a:close/>
                <a:moveTo>
                  <a:pt x="523" y="272"/>
                </a:moveTo>
                <a:lnTo>
                  <a:pt x="622" y="371"/>
                </a:lnTo>
                <a:lnTo>
                  <a:pt x="238" y="755"/>
                </a:lnTo>
                <a:lnTo>
                  <a:pt x="139" y="657"/>
                </a:lnTo>
                <a:lnTo>
                  <a:pt x="523" y="272"/>
                </a:lnTo>
                <a:close/>
                <a:moveTo>
                  <a:pt x="71" y="849"/>
                </a:moveTo>
                <a:lnTo>
                  <a:pt x="102" y="819"/>
                </a:lnTo>
                <a:cubicBezTo>
                  <a:pt x="108" y="812"/>
                  <a:pt x="108" y="802"/>
                  <a:pt x="102" y="796"/>
                </a:cubicBezTo>
                <a:cubicBezTo>
                  <a:pt x="95" y="789"/>
                  <a:pt x="85" y="789"/>
                  <a:pt x="79" y="796"/>
                </a:cubicBezTo>
                <a:lnTo>
                  <a:pt x="48" y="826"/>
                </a:lnTo>
                <a:lnTo>
                  <a:pt x="76" y="727"/>
                </a:lnTo>
                <a:lnTo>
                  <a:pt x="132" y="724"/>
                </a:lnTo>
                <a:lnTo>
                  <a:pt x="173" y="765"/>
                </a:lnTo>
                <a:lnTo>
                  <a:pt x="170" y="821"/>
                </a:lnTo>
                <a:lnTo>
                  <a:pt x="71" y="849"/>
                </a:lnTo>
                <a:close/>
              </a:path>
            </a:pathLst>
          </a:custGeom>
          <a:solidFill>
            <a:schemeClr val="accent1"/>
          </a:solid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4728845" y="922020"/>
            <a:ext cx="2731770" cy="76200"/>
            <a:chOff x="7447" y="1452"/>
            <a:chExt cx="4302" cy="120"/>
          </a:xfrm>
        </p:grpSpPr>
        <p:sp>
          <p:nvSpPr>
            <p:cNvPr id="4" name="矩形 3"/>
            <p:cNvSpPr/>
            <p:nvPr>
              <p:custDataLst>
                <p:tags r:id="rId2"/>
              </p:custDataLst>
            </p:nvPr>
          </p:nvSpPr>
          <p:spPr>
            <a:xfrm flipV="1">
              <a:off x="7447" y="1452"/>
              <a:ext cx="4303"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7447" y="1452"/>
              <a:ext cx="1059"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 name="Title 6"/>
          <p:cNvSpPr txBox="1"/>
          <p:nvPr>
            <p:custDataLst>
              <p:tags r:id="rId4"/>
            </p:custDataLst>
          </p:nvPr>
        </p:nvSpPr>
        <p:spPr>
          <a:xfrm>
            <a:off x="4729102" y="274955"/>
            <a:ext cx="265874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数据操作 </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custDataLst>
              <p:tags r:id="rId5"/>
            </p:custDataLst>
          </p:nvPr>
        </p:nvSpPr>
        <p:spPr>
          <a:xfrm>
            <a:off x="1748155" y="1196975"/>
            <a:ext cx="9592945" cy="304673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数据操作</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对数据库中各种对象（型）的实例（值）允许执行的操作的集合，包括操作及有关的操作规则</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数据操作的类型</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查询</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更新（包括插入、删除、修改）</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82" name="icon_1"/>
          <p:cNvGrpSpPr>
            <a:grpSpLocks noChangeAspect="1"/>
          </p:cNvGrpSpPr>
          <p:nvPr>
            <p:custDataLst>
              <p:tags r:id="rId6"/>
            </p:custDataLst>
          </p:nvPr>
        </p:nvGrpSpPr>
        <p:grpSpPr>
          <a:xfrm>
            <a:off x="1036955" y="1353185"/>
            <a:ext cx="508000" cy="384295"/>
            <a:chOff x="-1526286" y="31139858"/>
            <a:chExt cx="1527048" cy="1155192"/>
          </a:xfrm>
          <a:solidFill>
            <a:schemeClr val="accent1"/>
          </a:solidFill>
        </p:grpSpPr>
        <p:sp>
          <p:nvSpPr>
            <p:cNvPr id="83" name="PA-任意多边形: 形状 1613"/>
            <p:cNvSpPr/>
            <p:nvPr>
              <p:custDataLst>
                <p:tags r:id="rId7"/>
              </p:custDataLst>
            </p:nvPr>
          </p:nvSpPr>
          <p:spPr>
            <a:xfrm>
              <a:off x="-1347042" y="31856638"/>
              <a:ext cx="201168" cy="316992"/>
            </a:xfrm>
            <a:custGeom>
              <a:avLst/>
              <a:gdLst>
                <a:gd name="connsiteX0" fmla="*/ 33851 w 201168"/>
                <a:gd name="connsiteY0" fmla="*/ 316230 h 316992"/>
                <a:gd name="connsiteX1" fmla="*/ 168311 w 201168"/>
                <a:gd name="connsiteY1" fmla="*/ 316230 h 316992"/>
                <a:gd name="connsiteX2" fmla="*/ 200406 w 201168"/>
                <a:gd name="connsiteY2" fmla="*/ 285028 h 316992"/>
                <a:gd name="connsiteX3" fmla="*/ 200406 w 201168"/>
                <a:gd name="connsiteY3" fmla="*/ 35363 h 316992"/>
                <a:gd name="connsiteX4" fmla="*/ 168311 w 201168"/>
                <a:gd name="connsiteY4" fmla="*/ 2286 h 316992"/>
                <a:gd name="connsiteX5" fmla="*/ 33851 w 201168"/>
                <a:gd name="connsiteY5" fmla="*/ 2286 h 316992"/>
                <a:gd name="connsiteX6" fmla="*/ 2286 w 201168"/>
                <a:gd name="connsiteY6" fmla="*/ 35363 h 316992"/>
                <a:gd name="connsiteX7" fmla="*/ 2286 w 201168"/>
                <a:gd name="connsiteY7" fmla="*/ 285028 h 316992"/>
                <a:gd name="connsiteX8" fmla="*/ 33851 w 201168"/>
                <a:gd name="connsiteY8" fmla="*/ 316230 h 316992"/>
                <a:gd name="connsiteX9" fmla="*/ 66294 w 201168"/>
                <a:gd name="connsiteY9" fmla="*/ 66294 h 316992"/>
                <a:gd name="connsiteX10" fmla="*/ 136398 w 201168"/>
                <a:gd name="connsiteY10" fmla="*/ 66294 h 316992"/>
                <a:gd name="connsiteX11" fmla="*/ 136398 w 201168"/>
                <a:gd name="connsiteY11" fmla="*/ 252222 h 316992"/>
                <a:gd name="connsiteX12" fmla="*/ 66294 w 201168"/>
                <a:gd name="connsiteY12" fmla="*/ 252222 h 316992"/>
                <a:gd name="connsiteX13" fmla="*/ 66294 w 201168"/>
                <a:gd name="connsiteY13" fmla="*/ 66294 h 31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1168" h="316992">
                  <a:moveTo>
                    <a:pt x="33851" y="316230"/>
                  </a:moveTo>
                  <a:lnTo>
                    <a:pt x="168311" y="316230"/>
                  </a:lnTo>
                  <a:cubicBezTo>
                    <a:pt x="186114" y="316230"/>
                    <a:pt x="200406" y="302831"/>
                    <a:pt x="200406" y="285028"/>
                  </a:cubicBezTo>
                  <a:lnTo>
                    <a:pt x="200406" y="35363"/>
                  </a:lnTo>
                  <a:cubicBezTo>
                    <a:pt x="200406" y="17559"/>
                    <a:pt x="186166" y="2286"/>
                    <a:pt x="168311" y="2286"/>
                  </a:cubicBezTo>
                  <a:lnTo>
                    <a:pt x="33851" y="2286"/>
                  </a:lnTo>
                  <a:cubicBezTo>
                    <a:pt x="16048" y="2286"/>
                    <a:pt x="2286" y="17559"/>
                    <a:pt x="2286" y="35363"/>
                  </a:cubicBezTo>
                  <a:lnTo>
                    <a:pt x="2286" y="285028"/>
                  </a:lnTo>
                  <a:cubicBezTo>
                    <a:pt x="2286" y="302834"/>
                    <a:pt x="15996" y="316230"/>
                    <a:pt x="33851" y="316230"/>
                  </a:cubicBezTo>
                  <a:close/>
                  <a:moveTo>
                    <a:pt x="66294" y="66294"/>
                  </a:moveTo>
                  <a:lnTo>
                    <a:pt x="136398" y="66294"/>
                  </a:lnTo>
                  <a:lnTo>
                    <a:pt x="136398" y="252222"/>
                  </a:lnTo>
                  <a:lnTo>
                    <a:pt x="66294" y="252222"/>
                  </a:lnTo>
                  <a:lnTo>
                    <a:pt x="66294" y="66294"/>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4" name="PA-任意多边形: 形状 1614"/>
            <p:cNvSpPr/>
            <p:nvPr>
              <p:custDataLst>
                <p:tags r:id="rId8"/>
              </p:custDataLst>
            </p:nvPr>
          </p:nvSpPr>
          <p:spPr>
            <a:xfrm>
              <a:off x="-1106250" y="31704238"/>
              <a:ext cx="201168" cy="469392"/>
            </a:xfrm>
            <a:custGeom>
              <a:avLst/>
              <a:gdLst>
                <a:gd name="connsiteX0" fmla="*/ 35089 w 201168"/>
                <a:gd name="connsiteY0" fmla="*/ 468630 h 469392"/>
                <a:gd name="connsiteX1" fmla="*/ 169548 w 201168"/>
                <a:gd name="connsiteY1" fmla="*/ 468630 h 469392"/>
                <a:gd name="connsiteX2" fmla="*/ 200406 w 201168"/>
                <a:gd name="connsiteY2" fmla="*/ 437428 h 469392"/>
                <a:gd name="connsiteX3" fmla="*/ 200406 w 201168"/>
                <a:gd name="connsiteY3" fmla="*/ 33888 h 469392"/>
                <a:gd name="connsiteX4" fmla="*/ 169548 w 201168"/>
                <a:gd name="connsiteY4" fmla="*/ 2286 h 469392"/>
                <a:gd name="connsiteX5" fmla="*/ 35089 w 201168"/>
                <a:gd name="connsiteY5" fmla="*/ 2286 h 469392"/>
                <a:gd name="connsiteX6" fmla="*/ 2286 w 201168"/>
                <a:gd name="connsiteY6" fmla="*/ 33888 h 469392"/>
                <a:gd name="connsiteX7" fmla="*/ 2286 w 201168"/>
                <a:gd name="connsiteY7" fmla="*/ 437431 h 469392"/>
                <a:gd name="connsiteX8" fmla="*/ 35089 w 201168"/>
                <a:gd name="connsiteY8" fmla="*/ 468630 h 469392"/>
                <a:gd name="connsiteX9" fmla="*/ 66294 w 201168"/>
                <a:gd name="connsiteY9" fmla="*/ 66294 h 469392"/>
                <a:gd name="connsiteX10" fmla="*/ 136398 w 201168"/>
                <a:gd name="connsiteY10" fmla="*/ 66294 h 469392"/>
                <a:gd name="connsiteX11" fmla="*/ 136398 w 201168"/>
                <a:gd name="connsiteY11" fmla="*/ 404622 h 469392"/>
                <a:gd name="connsiteX12" fmla="*/ 66294 w 201168"/>
                <a:gd name="connsiteY12" fmla="*/ 404622 h 469392"/>
                <a:gd name="connsiteX13" fmla="*/ 66294 w 201168"/>
                <a:gd name="connsiteY13" fmla="*/ 66294 h 46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1168" h="469392">
                  <a:moveTo>
                    <a:pt x="35089" y="468630"/>
                  </a:moveTo>
                  <a:lnTo>
                    <a:pt x="169548" y="468630"/>
                  </a:lnTo>
                  <a:cubicBezTo>
                    <a:pt x="187351" y="468630"/>
                    <a:pt x="200406" y="455231"/>
                    <a:pt x="200406" y="437428"/>
                  </a:cubicBezTo>
                  <a:lnTo>
                    <a:pt x="200406" y="33888"/>
                  </a:lnTo>
                  <a:cubicBezTo>
                    <a:pt x="200406" y="16084"/>
                    <a:pt x="187403" y="2286"/>
                    <a:pt x="169548" y="2286"/>
                  </a:cubicBezTo>
                  <a:lnTo>
                    <a:pt x="35089" y="2286"/>
                  </a:lnTo>
                  <a:cubicBezTo>
                    <a:pt x="17285" y="2286"/>
                    <a:pt x="2286" y="16084"/>
                    <a:pt x="2286" y="33888"/>
                  </a:cubicBezTo>
                  <a:lnTo>
                    <a:pt x="2286" y="437431"/>
                  </a:lnTo>
                  <a:cubicBezTo>
                    <a:pt x="2286" y="455234"/>
                    <a:pt x="17233" y="468630"/>
                    <a:pt x="35089" y="468630"/>
                  </a:cubicBezTo>
                  <a:close/>
                  <a:moveTo>
                    <a:pt x="66294" y="66294"/>
                  </a:moveTo>
                  <a:lnTo>
                    <a:pt x="136398" y="66294"/>
                  </a:lnTo>
                  <a:lnTo>
                    <a:pt x="136398" y="404622"/>
                  </a:lnTo>
                  <a:lnTo>
                    <a:pt x="66294" y="404622"/>
                  </a:lnTo>
                  <a:lnTo>
                    <a:pt x="66294" y="66294"/>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5" name="PA-任意多边形: 形状 1615"/>
            <p:cNvSpPr/>
            <p:nvPr>
              <p:custDataLst>
                <p:tags r:id="rId9"/>
              </p:custDataLst>
            </p:nvPr>
          </p:nvSpPr>
          <p:spPr>
            <a:xfrm>
              <a:off x="-862407" y="31301905"/>
              <a:ext cx="201168" cy="871728"/>
            </a:xfrm>
            <a:custGeom>
              <a:avLst/>
              <a:gdLst>
                <a:gd name="connsiteX0" fmla="*/ 33275 w 201168"/>
                <a:gd name="connsiteY0" fmla="*/ 870963 h 871728"/>
                <a:gd name="connsiteX1" fmla="*/ 167734 w 201168"/>
                <a:gd name="connsiteY1" fmla="*/ 870963 h 871728"/>
                <a:gd name="connsiteX2" fmla="*/ 200403 w 201168"/>
                <a:gd name="connsiteY2" fmla="*/ 839761 h 871728"/>
                <a:gd name="connsiteX3" fmla="*/ 200403 w 201168"/>
                <a:gd name="connsiteY3" fmla="*/ 34561 h 871728"/>
                <a:gd name="connsiteX4" fmla="*/ 167734 w 201168"/>
                <a:gd name="connsiteY4" fmla="*/ 2286 h 871728"/>
                <a:gd name="connsiteX5" fmla="*/ 33275 w 201168"/>
                <a:gd name="connsiteY5" fmla="*/ 2286 h 871728"/>
                <a:gd name="connsiteX6" fmla="*/ 2286 w 201168"/>
                <a:gd name="connsiteY6" fmla="*/ 34561 h 871728"/>
                <a:gd name="connsiteX7" fmla="*/ 2286 w 201168"/>
                <a:gd name="connsiteY7" fmla="*/ 839764 h 871728"/>
                <a:gd name="connsiteX8" fmla="*/ 33275 w 201168"/>
                <a:gd name="connsiteY8" fmla="*/ 870963 h 871728"/>
                <a:gd name="connsiteX9" fmla="*/ 66291 w 201168"/>
                <a:gd name="connsiteY9" fmla="*/ 66291 h 871728"/>
                <a:gd name="connsiteX10" fmla="*/ 136395 w 201168"/>
                <a:gd name="connsiteY10" fmla="*/ 66291 h 871728"/>
                <a:gd name="connsiteX11" fmla="*/ 136395 w 201168"/>
                <a:gd name="connsiteY11" fmla="*/ 806955 h 871728"/>
                <a:gd name="connsiteX12" fmla="*/ 66291 w 201168"/>
                <a:gd name="connsiteY12" fmla="*/ 806955 h 871728"/>
                <a:gd name="connsiteX13" fmla="*/ 66291 w 201168"/>
                <a:gd name="connsiteY13" fmla="*/ 66291 h 87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1168" h="871728">
                  <a:moveTo>
                    <a:pt x="33275" y="870963"/>
                  </a:moveTo>
                  <a:lnTo>
                    <a:pt x="167734" y="870963"/>
                  </a:lnTo>
                  <a:cubicBezTo>
                    <a:pt x="185538" y="870963"/>
                    <a:pt x="200403" y="857564"/>
                    <a:pt x="200403" y="839761"/>
                  </a:cubicBezTo>
                  <a:lnTo>
                    <a:pt x="200403" y="34561"/>
                  </a:lnTo>
                  <a:cubicBezTo>
                    <a:pt x="200403" y="16758"/>
                    <a:pt x="185590" y="2286"/>
                    <a:pt x="167734" y="2286"/>
                  </a:cubicBezTo>
                  <a:lnTo>
                    <a:pt x="33275" y="2286"/>
                  </a:lnTo>
                  <a:cubicBezTo>
                    <a:pt x="15420" y="2286"/>
                    <a:pt x="2286" y="16761"/>
                    <a:pt x="2286" y="34561"/>
                  </a:cubicBezTo>
                  <a:lnTo>
                    <a:pt x="2286" y="839764"/>
                  </a:lnTo>
                  <a:cubicBezTo>
                    <a:pt x="2283" y="857567"/>
                    <a:pt x="15417" y="870963"/>
                    <a:pt x="33275" y="870963"/>
                  </a:cubicBezTo>
                  <a:close/>
                  <a:moveTo>
                    <a:pt x="66291" y="66291"/>
                  </a:moveTo>
                  <a:lnTo>
                    <a:pt x="136395" y="66291"/>
                  </a:lnTo>
                  <a:lnTo>
                    <a:pt x="136395" y="806955"/>
                  </a:lnTo>
                  <a:lnTo>
                    <a:pt x="66291" y="806955"/>
                  </a:lnTo>
                  <a:lnTo>
                    <a:pt x="66291" y="6629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6" name="PA-任意多边形: 形状 1616"/>
            <p:cNvSpPr/>
            <p:nvPr>
              <p:custDataLst>
                <p:tags r:id="rId10"/>
              </p:custDataLst>
            </p:nvPr>
          </p:nvSpPr>
          <p:spPr>
            <a:xfrm>
              <a:off x="-621618" y="31564030"/>
              <a:ext cx="201168" cy="609600"/>
            </a:xfrm>
            <a:custGeom>
              <a:avLst/>
              <a:gdLst>
                <a:gd name="connsiteX0" fmla="*/ 34513 w 201168"/>
                <a:gd name="connsiteY0" fmla="*/ 608838 h 609600"/>
                <a:gd name="connsiteX1" fmla="*/ 168972 w 201168"/>
                <a:gd name="connsiteY1" fmla="*/ 608838 h 609600"/>
                <a:gd name="connsiteX2" fmla="*/ 200406 w 201168"/>
                <a:gd name="connsiteY2" fmla="*/ 577636 h 609600"/>
                <a:gd name="connsiteX3" fmla="*/ 200406 w 201168"/>
                <a:gd name="connsiteY3" fmla="*/ 33504 h 609600"/>
                <a:gd name="connsiteX4" fmla="*/ 168972 w 201168"/>
                <a:gd name="connsiteY4" fmla="*/ 2286 h 609600"/>
                <a:gd name="connsiteX5" fmla="*/ 34513 w 201168"/>
                <a:gd name="connsiteY5" fmla="*/ 2286 h 609600"/>
                <a:gd name="connsiteX6" fmla="*/ 2286 w 201168"/>
                <a:gd name="connsiteY6" fmla="*/ 33504 h 609600"/>
                <a:gd name="connsiteX7" fmla="*/ 2286 w 201168"/>
                <a:gd name="connsiteY7" fmla="*/ 577639 h 609600"/>
                <a:gd name="connsiteX8" fmla="*/ 34513 w 201168"/>
                <a:gd name="connsiteY8" fmla="*/ 608838 h 609600"/>
                <a:gd name="connsiteX9" fmla="*/ 66294 w 201168"/>
                <a:gd name="connsiteY9" fmla="*/ 66294 h 609600"/>
                <a:gd name="connsiteX10" fmla="*/ 136398 w 201168"/>
                <a:gd name="connsiteY10" fmla="*/ 66294 h 609600"/>
                <a:gd name="connsiteX11" fmla="*/ 136398 w 201168"/>
                <a:gd name="connsiteY11" fmla="*/ 544830 h 609600"/>
                <a:gd name="connsiteX12" fmla="*/ 66294 w 201168"/>
                <a:gd name="connsiteY12" fmla="*/ 544830 h 609600"/>
                <a:gd name="connsiteX13" fmla="*/ 66294 w 201168"/>
                <a:gd name="connsiteY13" fmla="*/ 66294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1168" h="609600">
                  <a:moveTo>
                    <a:pt x="34513" y="608838"/>
                  </a:moveTo>
                  <a:lnTo>
                    <a:pt x="168972" y="608838"/>
                  </a:lnTo>
                  <a:cubicBezTo>
                    <a:pt x="186775" y="608838"/>
                    <a:pt x="200406" y="595439"/>
                    <a:pt x="200406" y="577636"/>
                  </a:cubicBezTo>
                  <a:lnTo>
                    <a:pt x="200406" y="33504"/>
                  </a:lnTo>
                  <a:cubicBezTo>
                    <a:pt x="200406" y="15700"/>
                    <a:pt x="186775" y="2286"/>
                    <a:pt x="168972" y="2286"/>
                  </a:cubicBezTo>
                  <a:lnTo>
                    <a:pt x="34513" y="2286"/>
                  </a:lnTo>
                  <a:cubicBezTo>
                    <a:pt x="16709" y="2286"/>
                    <a:pt x="2286" y="15700"/>
                    <a:pt x="2286" y="33504"/>
                  </a:cubicBezTo>
                  <a:lnTo>
                    <a:pt x="2286" y="577639"/>
                  </a:lnTo>
                  <a:cubicBezTo>
                    <a:pt x="2286" y="595442"/>
                    <a:pt x="16657" y="608838"/>
                    <a:pt x="34513" y="608838"/>
                  </a:cubicBezTo>
                  <a:close/>
                  <a:moveTo>
                    <a:pt x="66294" y="66294"/>
                  </a:moveTo>
                  <a:lnTo>
                    <a:pt x="136398" y="66294"/>
                  </a:lnTo>
                  <a:lnTo>
                    <a:pt x="136398" y="544830"/>
                  </a:lnTo>
                  <a:lnTo>
                    <a:pt x="66294" y="544830"/>
                  </a:lnTo>
                  <a:lnTo>
                    <a:pt x="66294" y="66294"/>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7" name="PA-任意多边形: 形状 1617"/>
            <p:cNvSpPr/>
            <p:nvPr>
              <p:custDataLst>
                <p:tags r:id="rId11"/>
              </p:custDataLst>
            </p:nvPr>
          </p:nvSpPr>
          <p:spPr>
            <a:xfrm>
              <a:off x="-380826" y="31393345"/>
              <a:ext cx="204216" cy="780288"/>
            </a:xfrm>
            <a:custGeom>
              <a:avLst/>
              <a:gdLst>
                <a:gd name="connsiteX0" fmla="*/ 35750 w 204216"/>
                <a:gd name="connsiteY0" fmla="*/ 779523 h 780288"/>
                <a:gd name="connsiteX1" fmla="*/ 170209 w 204216"/>
                <a:gd name="connsiteY1" fmla="*/ 779523 h 780288"/>
                <a:gd name="connsiteX2" fmla="*/ 203454 w 204216"/>
                <a:gd name="connsiteY2" fmla="*/ 748321 h 780288"/>
                <a:gd name="connsiteX3" fmla="*/ 203454 w 204216"/>
                <a:gd name="connsiteY3" fmla="*/ 34071 h 780288"/>
                <a:gd name="connsiteX4" fmla="*/ 170209 w 204216"/>
                <a:gd name="connsiteY4" fmla="*/ 2286 h 780288"/>
                <a:gd name="connsiteX5" fmla="*/ 35750 w 204216"/>
                <a:gd name="connsiteY5" fmla="*/ 2286 h 780288"/>
                <a:gd name="connsiteX6" fmla="*/ 2286 w 204216"/>
                <a:gd name="connsiteY6" fmla="*/ 34071 h 780288"/>
                <a:gd name="connsiteX7" fmla="*/ 2286 w 204216"/>
                <a:gd name="connsiteY7" fmla="*/ 748324 h 780288"/>
                <a:gd name="connsiteX8" fmla="*/ 35750 w 204216"/>
                <a:gd name="connsiteY8" fmla="*/ 779523 h 780288"/>
                <a:gd name="connsiteX9" fmla="*/ 69342 w 204216"/>
                <a:gd name="connsiteY9" fmla="*/ 66291 h 780288"/>
                <a:gd name="connsiteX10" fmla="*/ 139446 w 204216"/>
                <a:gd name="connsiteY10" fmla="*/ 66291 h 780288"/>
                <a:gd name="connsiteX11" fmla="*/ 139446 w 204216"/>
                <a:gd name="connsiteY11" fmla="*/ 715515 h 780288"/>
                <a:gd name="connsiteX12" fmla="*/ 69342 w 204216"/>
                <a:gd name="connsiteY12" fmla="*/ 715515 h 780288"/>
                <a:gd name="connsiteX13" fmla="*/ 69342 w 204216"/>
                <a:gd name="connsiteY13" fmla="*/ 66291 h 78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4216" h="780288">
                  <a:moveTo>
                    <a:pt x="35750" y="779523"/>
                  </a:moveTo>
                  <a:lnTo>
                    <a:pt x="170209" y="779523"/>
                  </a:lnTo>
                  <a:cubicBezTo>
                    <a:pt x="188013" y="779523"/>
                    <a:pt x="203454" y="766124"/>
                    <a:pt x="203454" y="748321"/>
                  </a:cubicBezTo>
                  <a:lnTo>
                    <a:pt x="203454" y="34071"/>
                  </a:lnTo>
                  <a:cubicBezTo>
                    <a:pt x="203454" y="16267"/>
                    <a:pt x="188068" y="2286"/>
                    <a:pt x="170209" y="2286"/>
                  </a:cubicBezTo>
                  <a:lnTo>
                    <a:pt x="35750" y="2286"/>
                  </a:lnTo>
                  <a:cubicBezTo>
                    <a:pt x="17947" y="2286"/>
                    <a:pt x="2286" y="16270"/>
                    <a:pt x="2286" y="34071"/>
                  </a:cubicBezTo>
                  <a:lnTo>
                    <a:pt x="2286" y="748324"/>
                  </a:lnTo>
                  <a:cubicBezTo>
                    <a:pt x="2286" y="766127"/>
                    <a:pt x="17895" y="779523"/>
                    <a:pt x="35750" y="779523"/>
                  </a:cubicBezTo>
                  <a:close/>
                  <a:moveTo>
                    <a:pt x="69342" y="66291"/>
                  </a:moveTo>
                  <a:lnTo>
                    <a:pt x="139446" y="66291"/>
                  </a:lnTo>
                  <a:lnTo>
                    <a:pt x="139446" y="715515"/>
                  </a:lnTo>
                  <a:lnTo>
                    <a:pt x="69342" y="715515"/>
                  </a:lnTo>
                  <a:lnTo>
                    <a:pt x="69342" y="6629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8" name="PA-任意多边形: 形状 1618"/>
            <p:cNvSpPr/>
            <p:nvPr>
              <p:custDataLst>
                <p:tags r:id="rId12"/>
              </p:custDataLst>
            </p:nvPr>
          </p:nvSpPr>
          <p:spPr>
            <a:xfrm>
              <a:off x="-1526286" y="31139858"/>
              <a:ext cx="1527048" cy="1155192"/>
            </a:xfrm>
            <a:custGeom>
              <a:avLst/>
              <a:gdLst>
                <a:gd name="connsiteX0" fmla="*/ 1472504 w 1527048"/>
                <a:gd name="connsiteY0" fmla="*/ 1046071 h 1155192"/>
                <a:gd name="connsiteX1" fmla="*/ 1425894 w 1527048"/>
                <a:gd name="connsiteY1" fmla="*/ 1072637 h 1155192"/>
                <a:gd name="connsiteX2" fmla="*/ 90090 w 1527048"/>
                <a:gd name="connsiteY2" fmla="*/ 1072637 h 1155192"/>
                <a:gd name="connsiteX3" fmla="*/ 90090 w 1527048"/>
                <a:gd name="connsiteY3" fmla="*/ 100718 h 1155192"/>
                <a:gd name="connsiteX4" fmla="*/ 111926 w 1527048"/>
                <a:gd name="connsiteY4" fmla="*/ 57199 h 1155192"/>
                <a:gd name="connsiteX5" fmla="*/ 57174 w 1527048"/>
                <a:gd name="connsiteY5" fmla="*/ 2286 h 1155192"/>
                <a:gd name="connsiteX6" fmla="*/ 2286 w 1527048"/>
                <a:gd name="connsiteY6" fmla="*/ 57199 h 1155192"/>
                <a:gd name="connsiteX7" fmla="*/ 26082 w 1527048"/>
                <a:gd name="connsiteY7" fmla="*/ 102407 h 1155192"/>
                <a:gd name="connsiteX8" fmla="*/ 26082 w 1527048"/>
                <a:gd name="connsiteY8" fmla="*/ 1103733 h 1155192"/>
                <a:gd name="connsiteX9" fmla="*/ 58464 w 1527048"/>
                <a:gd name="connsiteY9" fmla="*/ 1136645 h 1155192"/>
                <a:gd name="connsiteX10" fmla="*/ 1430743 w 1527048"/>
                <a:gd name="connsiteY10" fmla="*/ 1136645 h 1155192"/>
                <a:gd name="connsiteX11" fmla="*/ 1472504 w 1527048"/>
                <a:gd name="connsiteY11" fmla="*/ 1155634 h 1155192"/>
                <a:gd name="connsiteX12" fmla="*/ 1527417 w 1527048"/>
                <a:gd name="connsiteY12" fmla="*/ 1100852 h 1155192"/>
                <a:gd name="connsiteX13" fmla="*/ 1472504 w 1527048"/>
                <a:gd name="connsiteY13" fmla="*/ 1046071 h 1155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7048" h="1155192">
                  <a:moveTo>
                    <a:pt x="1472504" y="1046071"/>
                  </a:moveTo>
                  <a:cubicBezTo>
                    <a:pt x="1452811" y="1046071"/>
                    <a:pt x="1435587" y="1057397"/>
                    <a:pt x="1425894" y="1072637"/>
                  </a:cubicBezTo>
                  <a:lnTo>
                    <a:pt x="90090" y="1072637"/>
                  </a:lnTo>
                  <a:lnTo>
                    <a:pt x="90090" y="100718"/>
                  </a:lnTo>
                  <a:cubicBezTo>
                    <a:pt x="102282" y="90678"/>
                    <a:pt x="111926" y="74944"/>
                    <a:pt x="111926" y="57199"/>
                  </a:cubicBezTo>
                  <a:cubicBezTo>
                    <a:pt x="111926" y="26871"/>
                    <a:pt x="87502" y="2286"/>
                    <a:pt x="57174" y="2286"/>
                  </a:cubicBezTo>
                  <a:cubicBezTo>
                    <a:pt x="26847" y="2286"/>
                    <a:pt x="2286" y="26871"/>
                    <a:pt x="2286" y="57199"/>
                  </a:cubicBezTo>
                  <a:cubicBezTo>
                    <a:pt x="2286" y="75956"/>
                    <a:pt x="10842" y="92501"/>
                    <a:pt x="26082" y="102407"/>
                  </a:cubicBezTo>
                  <a:lnTo>
                    <a:pt x="26082" y="1103733"/>
                  </a:lnTo>
                  <a:cubicBezTo>
                    <a:pt x="26082" y="1121536"/>
                    <a:pt x="40609" y="1136645"/>
                    <a:pt x="58464" y="1136645"/>
                  </a:cubicBezTo>
                  <a:lnTo>
                    <a:pt x="1430743" y="1136645"/>
                  </a:lnTo>
                  <a:cubicBezTo>
                    <a:pt x="1440817" y="1148837"/>
                    <a:pt x="1455774" y="1155634"/>
                    <a:pt x="1472504" y="1155634"/>
                  </a:cubicBezTo>
                  <a:cubicBezTo>
                    <a:pt x="1502832" y="1155634"/>
                    <a:pt x="1527417" y="1131183"/>
                    <a:pt x="1527417" y="1100852"/>
                  </a:cubicBezTo>
                  <a:cubicBezTo>
                    <a:pt x="1527420" y="1070522"/>
                    <a:pt x="1502835" y="1046071"/>
                    <a:pt x="1472504" y="1046071"/>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grpSp>
        <p:nvGrpSpPr>
          <p:cNvPr id="40" name="icon_2"/>
          <p:cNvGrpSpPr>
            <a:grpSpLocks noChangeAspect="1"/>
          </p:cNvGrpSpPr>
          <p:nvPr>
            <p:custDataLst>
              <p:tags r:id="rId13"/>
            </p:custDataLst>
          </p:nvPr>
        </p:nvGrpSpPr>
        <p:grpSpPr>
          <a:xfrm>
            <a:off x="1036955" y="2994025"/>
            <a:ext cx="508000" cy="508000"/>
            <a:chOff x="9141913" y="6951168"/>
            <a:chExt cx="1529149" cy="1529149"/>
          </a:xfrm>
          <a:solidFill>
            <a:schemeClr val="accent1"/>
          </a:solidFill>
        </p:grpSpPr>
        <p:sp>
          <p:nvSpPr>
            <p:cNvPr id="41" name="PA-任意多边形: 形状 827"/>
            <p:cNvSpPr/>
            <p:nvPr>
              <p:custDataLst>
                <p:tags r:id="rId14"/>
              </p:custDataLst>
            </p:nvPr>
          </p:nvSpPr>
          <p:spPr>
            <a:xfrm>
              <a:off x="9141913" y="6951168"/>
              <a:ext cx="1529149" cy="1529149"/>
            </a:xfrm>
            <a:custGeom>
              <a:avLst/>
              <a:gdLst>
                <a:gd name="connsiteX0" fmla="*/ 1463454 w 1529148"/>
                <a:gd name="connsiteY0" fmla="*/ 1252097 h 1529148"/>
                <a:gd name="connsiteX1" fmla="*/ 1463454 w 1529148"/>
                <a:gd name="connsiteY1" fmla="*/ 690472 h 1529148"/>
                <a:gd name="connsiteX2" fmla="*/ 1386224 w 1529148"/>
                <a:gd name="connsiteY2" fmla="*/ 613242 h 1529148"/>
                <a:gd name="connsiteX3" fmla="*/ 1308995 w 1529148"/>
                <a:gd name="connsiteY3" fmla="*/ 690472 h 1529148"/>
                <a:gd name="connsiteX4" fmla="*/ 1308995 w 1529148"/>
                <a:gd name="connsiteY4" fmla="*/ 1251011 h 1529148"/>
                <a:gd name="connsiteX5" fmla="*/ 1227903 w 1529148"/>
                <a:gd name="connsiteY5" fmla="*/ 1251011 h 1529148"/>
                <a:gd name="connsiteX6" fmla="*/ 1227903 w 1529148"/>
                <a:gd name="connsiteY6" fmla="*/ 381553 h 1529148"/>
                <a:gd name="connsiteX7" fmla="*/ 1150674 w 1529148"/>
                <a:gd name="connsiteY7" fmla="*/ 304323 h 1529148"/>
                <a:gd name="connsiteX8" fmla="*/ 1073444 w 1529148"/>
                <a:gd name="connsiteY8" fmla="*/ 381553 h 1529148"/>
                <a:gd name="connsiteX9" fmla="*/ 1073444 w 1529148"/>
                <a:gd name="connsiteY9" fmla="*/ 1251011 h 1529148"/>
                <a:gd name="connsiteX10" fmla="*/ 992353 w 1529148"/>
                <a:gd name="connsiteY10" fmla="*/ 1251011 h 1529148"/>
                <a:gd name="connsiteX11" fmla="*/ 992353 w 1529148"/>
                <a:gd name="connsiteY11" fmla="*/ 149864 h 1529148"/>
                <a:gd name="connsiteX12" fmla="*/ 915123 w 1529148"/>
                <a:gd name="connsiteY12" fmla="*/ 72634 h 1529148"/>
                <a:gd name="connsiteX13" fmla="*/ 837893 w 1529148"/>
                <a:gd name="connsiteY13" fmla="*/ 149864 h 1529148"/>
                <a:gd name="connsiteX14" fmla="*/ 837893 w 1529148"/>
                <a:gd name="connsiteY14" fmla="*/ 1251011 h 1529148"/>
                <a:gd name="connsiteX15" fmla="*/ 756802 w 1529148"/>
                <a:gd name="connsiteY15" fmla="*/ 1251011 h 1529148"/>
                <a:gd name="connsiteX16" fmla="*/ 756802 w 1529148"/>
                <a:gd name="connsiteY16" fmla="*/ 551458 h 1529148"/>
                <a:gd name="connsiteX17" fmla="*/ 679572 w 1529148"/>
                <a:gd name="connsiteY17" fmla="*/ 474229 h 1529148"/>
                <a:gd name="connsiteX18" fmla="*/ 602343 w 1529148"/>
                <a:gd name="connsiteY18" fmla="*/ 551458 h 1529148"/>
                <a:gd name="connsiteX19" fmla="*/ 602343 w 1529148"/>
                <a:gd name="connsiteY19" fmla="*/ 1251011 h 1529148"/>
                <a:gd name="connsiteX20" fmla="*/ 521251 w 1529148"/>
                <a:gd name="connsiteY20" fmla="*/ 1251011 h 1529148"/>
                <a:gd name="connsiteX21" fmla="*/ 521251 w 1529148"/>
                <a:gd name="connsiteY21" fmla="*/ 381553 h 1529148"/>
                <a:gd name="connsiteX22" fmla="*/ 444022 w 1529148"/>
                <a:gd name="connsiteY22" fmla="*/ 304323 h 1529148"/>
                <a:gd name="connsiteX23" fmla="*/ 366792 w 1529148"/>
                <a:gd name="connsiteY23" fmla="*/ 381553 h 1529148"/>
                <a:gd name="connsiteX24" fmla="*/ 366792 w 1529148"/>
                <a:gd name="connsiteY24" fmla="*/ 1251011 h 1529148"/>
                <a:gd name="connsiteX25" fmla="*/ 277190 w 1529148"/>
                <a:gd name="connsiteY25" fmla="*/ 1251011 h 1529148"/>
                <a:gd name="connsiteX26" fmla="*/ 277190 w 1529148"/>
                <a:gd name="connsiteY26" fmla="*/ 79317 h 1529148"/>
                <a:gd name="connsiteX27" fmla="*/ 199960 w 1529148"/>
                <a:gd name="connsiteY27" fmla="*/ 2087 h 1529148"/>
                <a:gd name="connsiteX28" fmla="*/ 122730 w 1529148"/>
                <a:gd name="connsiteY28" fmla="*/ 79317 h 1529148"/>
                <a:gd name="connsiteX29" fmla="*/ 122730 w 1529148"/>
                <a:gd name="connsiteY29" fmla="*/ 1251011 h 1529148"/>
                <a:gd name="connsiteX30" fmla="*/ 79317 w 1529148"/>
                <a:gd name="connsiteY30" fmla="*/ 1251011 h 1529148"/>
                <a:gd name="connsiteX31" fmla="*/ 2087 w 1529148"/>
                <a:gd name="connsiteY31" fmla="*/ 1328240 h 1529148"/>
                <a:gd name="connsiteX32" fmla="*/ 79317 w 1529148"/>
                <a:gd name="connsiteY32" fmla="*/ 1405470 h 1529148"/>
                <a:gd name="connsiteX33" fmla="*/ 122730 w 1529148"/>
                <a:gd name="connsiteY33" fmla="*/ 1405470 h 1529148"/>
                <a:gd name="connsiteX34" fmla="*/ 122730 w 1529148"/>
                <a:gd name="connsiteY34" fmla="*/ 1451051 h 1529148"/>
                <a:gd name="connsiteX35" fmla="*/ 199960 w 1529148"/>
                <a:gd name="connsiteY35" fmla="*/ 1528281 h 1529148"/>
                <a:gd name="connsiteX36" fmla="*/ 277190 w 1529148"/>
                <a:gd name="connsiteY36" fmla="*/ 1451051 h 1529148"/>
                <a:gd name="connsiteX37" fmla="*/ 277190 w 1529148"/>
                <a:gd name="connsiteY37" fmla="*/ 1405470 h 1529148"/>
                <a:gd name="connsiteX38" fmla="*/ 1451056 w 1529148"/>
                <a:gd name="connsiteY38" fmla="*/ 1405470 h 1529148"/>
                <a:gd name="connsiteX39" fmla="*/ 1528286 w 1529148"/>
                <a:gd name="connsiteY39" fmla="*/ 1328240 h 1529148"/>
                <a:gd name="connsiteX40" fmla="*/ 1463454 w 1529148"/>
                <a:gd name="connsiteY40" fmla="*/ 1252097 h 152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529148" h="1529148">
                  <a:moveTo>
                    <a:pt x="1463454" y="1252097"/>
                  </a:moveTo>
                  <a:lnTo>
                    <a:pt x="1463454" y="690472"/>
                  </a:lnTo>
                  <a:cubicBezTo>
                    <a:pt x="1463454" y="647821"/>
                    <a:pt x="1428876" y="613242"/>
                    <a:pt x="1386224" y="613242"/>
                  </a:cubicBezTo>
                  <a:cubicBezTo>
                    <a:pt x="1343573" y="613242"/>
                    <a:pt x="1308995" y="647821"/>
                    <a:pt x="1308995" y="690472"/>
                  </a:cubicBezTo>
                  <a:lnTo>
                    <a:pt x="1308995" y="1251011"/>
                  </a:lnTo>
                  <a:lnTo>
                    <a:pt x="1227903" y="1251011"/>
                  </a:lnTo>
                  <a:lnTo>
                    <a:pt x="1227903" y="381553"/>
                  </a:lnTo>
                  <a:cubicBezTo>
                    <a:pt x="1227903" y="338902"/>
                    <a:pt x="1193325" y="304323"/>
                    <a:pt x="1150674" y="304323"/>
                  </a:cubicBezTo>
                  <a:cubicBezTo>
                    <a:pt x="1108022" y="304323"/>
                    <a:pt x="1073444" y="338902"/>
                    <a:pt x="1073444" y="381553"/>
                  </a:cubicBezTo>
                  <a:lnTo>
                    <a:pt x="1073444" y="1251011"/>
                  </a:lnTo>
                  <a:lnTo>
                    <a:pt x="992353" y="1251011"/>
                  </a:lnTo>
                  <a:lnTo>
                    <a:pt x="992353" y="149864"/>
                  </a:lnTo>
                  <a:cubicBezTo>
                    <a:pt x="992353" y="107212"/>
                    <a:pt x="957774" y="72634"/>
                    <a:pt x="915123" y="72634"/>
                  </a:cubicBezTo>
                  <a:cubicBezTo>
                    <a:pt x="872471" y="72634"/>
                    <a:pt x="837893" y="107212"/>
                    <a:pt x="837893" y="149864"/>
                  </a:cubicBezTo>
                  <a:lnTo>
                    <a:pt x="837893" y="1251011"/>
                  </a:lnTo>
                  <a:lnTo>
                    <a:pt x="756802" y="1251011"/>
                  </a:lnTo>
                  <a:lnTo>
                    <a:pt x="756802" y="551458"/>
                  </a:lnTo>
                  <a:cubicBezTo>
                    <a:pt x="756802" y="508807"/>
                    <a:pt x="722224" y="474229"/>
                    <a:pt x="679572" y="474229"/>
                  </a:cubicBezTo>
                  <a:cubicBezTo>
                    <a:pt x="636921" y="474229"/>
                    <a:pt x="602343" y="508807"/>
                    <a:pt x="602343" y="551458"/>
                  </a:cubicBezTo>
                  <a:lnTo>
                    <a:pt x="602343" y="1251011"/>
                  </a:lnTo>
                  <a:lnTo>
                    <a:pt x="521251" y="1251011"/>
                  </a:lnTo>
                  <a:lnTo>
                    <a:pt x="521251" y="381553"/>
                  </a:lnTo>
                  <a:cubicBezTo>
                    <a:pt x="521251" y="338902"/>
                    <a:pt x="486673" y="304323"/>
                    <a:pt x="444022" y="304323"/>
                  </a:cubicBezTo>
                  <a:cubicBezTo>
                    <a:pt x="401370" y="304323"/>
                    <a:pt x="366792" y="338902"/>
                    <a:pt x="366792" y="381553"/>
                  </a:cubicBezTo>
                  <a:lnTo>
                    <a:pt x="366792" y="1251011"/>
                  </a:lnTo>
                  <a:lnTo>
                    <a:pt x="277190" y="1251011"/>
                  </a:lnTo>
                  <a:lnTo>
                    <a:pt x="277190" y="79317"/>
                  </a:lnTo>
                  <a:cubicBezTo>
                    <a:pt x="277190" y="36666"/>
                    <a:pt x="242612" y="2087"/>
                    <a:pt x="199960" y="2087"/>
                  </a:cubicBezTo>
                  <a:cubicBezTo>
                    <a:pt x="157309" y="2087"/>
                    <a:pt x="122730" y="36666"/>
                    <a:pt x="122730" y="79317"/>
                  </a:cubicBezTo>
                  <a:lnTo>
                    <a:pt x="122730" y="1251011"/>
                  </a:lnTo>
                  <a:lnTo>
                    <a:pt x="79317" y="1251011"/>
                  </a:lnTo>
                  <a:cubicBezTo>
                    <a:pt x="36666" y="1251011"/>
                    <a:pt x="2087" y="1285589"/>
                    <a:pt x="2087" y="1328240"/>
                  </a:cubicBezTo>
                  <a:cubicBezTo>
                    <a:pt x="2087" y="1370892"/>
                    <a:pt x="36666" y="1405470"/>
                    <a:pt x="79317" y="1405470"/>
                  </a:cubicBezTo>
                  <a:lnTo>
                    <a:pt x="122730" y="1405470"/>
                  </a:lnTo>
                  <a:lnTo>
                    <a:pt x="122730" y="1451051"/>
                  </a:lnTo>
                  <a:cubicBezTo>
                    <a:pt x="122730" y="1493702"/>
                    <a:pt x="157309" y="1528281"/>
                    <a:pt x="199960" y="1528281"/>
                  </a:cubicBezTo>
                  <a:cubicBezTo>
                    <a:pt x="242612" y="1528281"/>
                    <a:pt x="277190" y="1493702"/>
                    <a:pt x="277190" y="1451051"/>
                  </a:cubicBezTo>
                  <a:lnTo>
                    <a:pt x="277190" y="1405470"/>
                  </a:lnTo>
                  <a:lnTo>
                    <a:pt x="1451056" y="1405470"/>
                  </a:lnTo>
                  <a:cubicBezTo>
                    <a:pt x="1493707" y="1405470"/>
                    <a:pt x="1528286" y="1370892"/>
                    <a:pt x="1528286" y="1328240"/>
                  </a:cubicBezTo>
                  <a:cubicBezTo>
                    <a:pt x="1528286" y="1289816"/>
                    <a:pt x="1500195" y="1258038"/>
                    <a:pt x="1463454" y="1252097"/>
                  </a:cubicBezTo>
                  <a:close/>
                </a:path>
              </a:pathLst>
            </a:custGeom>
            <a:grpFill/>
            <a:ln w="5149"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4438650" y="922020"/>
            <a:ext cx="1899285" cy="76200"/>
            <a:chOff x="6990" y="1452"/>
            <a:chExt cx="5216" cy="120"/>
          </a:xfrm>
        </p:grpSpPr>
        <p:sp>
          <p:nvSpPr>
            <p:cNvPr id="7" name="矩形 6"/>
            <p:cNvSpPr/>
            <p:nvPr>
              <p:custDataLst>
                <p:tags r:id="rId2"/>
              </p:custDataLst>
            </p:nvPr>
          </p:nvSpPr>
          <p:spPr>
            <a:xfrm flipV="1">
              <a:off x="6990" y="1452"/>
              <a:ext cx="5217"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8"/>
            <p:cNvSpPr/>
            <p:nvPr>
              <p:custDataLst>
                <p:tags r:id="rId3"/>
              </p:custDataLst>
            </p:nvPr>
          </p:nvSpPr>
          <p:spPr>
            <a:xfrm>
              <a:off x="6991" y="1452"/>
              <a:ext cx="1284"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4439002" y="274955"/>
            <a:ext cx="18173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数据操作</a:t>
            </a:r>
            <a:endPar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custDataLst>
              <p:tags r:id="rId5"/>
            </p:custDataLst>
          </p:nvPr>
        </p:nvSpPr>
        <p:spPr>
          <a:xfrm>
            <a:off x="3228340" y="1600835"/>
            <a:ext cx="5799455" cy="312166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数据模型对操作的定义</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操作的确切含义</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操作符号</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操作规则（如优先级）</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实现操作的语言</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数据操作是对系统动态特性的描述</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500" name="icon_1"/>
          <p:cNvSpPr>
            <a:spLocks noChangeAspect="1"/>
          </p:cNvSpPr>
          <p:nvPr>
            <p:custDataLst>
              <p:tags r:id="rId6"/>
            </p:custDataLst>
          </p:nvPr>
        </p:nvSpPr>
        <p:spPr bwMode="auto">
          <a:xfrm>
            <a:off x="2618661" y="1756782"/>
            <a:ext cx="406400" cy="350181"/>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nvGrpSpPr>
          <p:cNvPr id="370" name="icon_2"/>
          <p:cNvGrpSpPr>
            <a:grpSpLocks noChangeAspect="1"/>
          </p:cNvGrpSpPr>
          <p:nvPr>
            <p:custDataLst>
              <p:tags r:id="rId7"/>
            </p:custDataLst>
          </p:nvPr>
        </p:nvGrpSpPr>
        <p:grpSpPr>
          <a:xfrm>
            <a:off x="2618661" y="4365657"/>
            <a:ext cx="406400" cy="374059"/>
            <a:chOff x="-1526357" y="20727834"/>
            <a:chExt cx="1527142" cy="1404594"/>
          </a:xfrm>
          <a:solidFill>
            <a:schemeClr val="accent1"/>
          </a:solidFill>
        </p:grpSpPr>
        <p:sp>
          <p:nvSpPr>
            <p:cNvPr id="371" name="PA-任意多边形: 形状 725"/>
            <p:cNvSpPr/>
            <p:nvPr>
              <p:custDataLst>
                <p:tags r:id="rId8"/>
              </p:custDataLst>
            </p:nvPr>
          </p:nvSpPr>
          <p:spPr>
            <a:xfrm>
              <a:off x="-1526357" y="20727834"/>
              <a:ext cx="1527142" cy="1404594"/>
            </a:xfrm>
            <a:custGeom>
              <a:avLst/>
              <a:gdLst>
                <a:gd name="connsiteX0" fmla="*/ 866480 w 1527142"/>
                <a:gd name="connsiteY0" fmla="*/ 457986 h 1404593"/>
                <a:gd name="connsiteX1" fmla="*/ 662233 w 1527142"/>
                <a:gd name="connsiteY1" fmla="*/ 662233 h 1404593"/>
                <a:gd name="connsiteX2" fmla="*/ 2357 w 1527142"/>
                <a:gd name="connsiteY2" fmla="*/ 2357 h 1404593"/>
                <a:gd name="connsiteX3" fmla="*/ 2357 w 1527142"/>
                <a:gd name="connsiteY3" fmla="*/ 1404471 h 1404593"/>
                <a:gd name="connsiteX4" fmla="*/ 1526357 w 1527142"/>
                <a:gd name="connsiteY4" fmla="*/ 1404471 h 1404593"/>
                <a:gd name="connsiteX5" fmla="*/ 1526357 w 1527142"/>
                <a:gd name="connsiteY5" fmla="*/ 1117856 h 1404593"/>
                <a:gd name="connsiteX6" fmla="*/ 866480 w 1527142"/>
                <a:gd name="connsiteY6" fmla="*/ 457986 h 1404593"/>
                <a:gd name="connsiteX7" fmla="*/ 505120 w 1527142"/>
                <a:gd name="connsiteY7" fmla="*/ 638437 h 1404593"/>
                <a:gd name="connsiteX8" fmla="*/ 615099 w 1527142"/>
                <a:gd name="connsiteY8" fmla="*/ 748416 h 1404593"/>
                <a:gd name="connsiteX9" fmla="*/ 615099 w 1527142"/>
                <a:gd name="connsiteY9" fmla="*/ 1310203 h 1404593"/>
                <a:gd name="connsiteX10" fmla="*/ 505120 w 1527142"/>
                <a:gd name="connsiteY10" fmla="*/ 1310203 h 1404593"/>
                <a:gd name="connsiteX11" fmla="*/ 505120 w 1527142"/>
                <a:gd name="connsiteY11" fmla="*/ 638437 h 1404593"/>
                <a:gd name="connsiteX12" fmla="*/ 410852 w 1527142"/>
                <a:gd name="connsiteY12" fmla="*/ 1310206 h 1404593"/>
                <a:gd name="connsiteX13" fmla="*/ 300872 w 1527142"/>
                <a:gd name="connsiteY13" fmla="*/ 1310206 h 1404593"/>
                <a:gd name="connsiteX14" fmla="*/ 300872 w 1527142"/>
                <a:gd name="connsiteY14" fmla="*/ 434189 h 1404593"/>
                <a:gd name="connsiteX15" fmla="*/ 410852 w 1527142"/>
                <a:gd name="connsiteY15" fmla="*/ 544169 h 1404593"/>
                <a:gd name="connsiteX16" fmla="*/ 410852 w 1527142"/>
                <a:gd name="connsiteY16" fmla="*/ 1310206 h 1404593"/>
                <a:gd name="connsiteX17" fmla="*/ 709367 w 1527142"/>
                <a:gd name="connsiteY17" fmla="*/ 748416 h 1404593"/>
                <a:gd name="connsiteX18" fmla="*/ 819346 w 1527142"/>
                <a:gd name="connsiteY18" fmla="*/ 638437 h 1404593"/>
                <a:gd name="connsiteX19" fmla="*/ 819346 w 1527142"/>
                <a:gd name="connsiteY19" fmla="*/ 1310206 h 1404593"/>
                <a:gd name="connsiteX20" fmla="*/ 709367 w 1527142"/>
                <a:gd name="connsiteY20" fmla="*/ 1310206 h 1404593"/>
                <a:gd name="connsiteX21" fmla="*/ 709367 w 1527142"/>
                <a:gd name="connsiteY21" fmla="*/ 748416 h 1404593"/>
                <a:gd name="connsiteX22" fmla="*/ 913614 w 1527142"/>
                <a:gd name="connsiteY22" fmla="*/ 638437 h 1404593"/>
                <a:gd name="connsiteX23" fmla="*/ 1023594 w 1527142"/>
                <a:gd name="connsiteY23" fmla="*/ 748416 h 1404593"/>
                <a:gd name="connsiteX24" fmla="*/ 1023594 w 1527142"/>
                <a:gd name="connsiteY24" fmla="*/ 1310206 h 1404593"/>
                <a:gd name="connsiteX25" fmla="*/ 913614 w 1527142"/>
                <a:gd name="connsiteY25" fmla="*/ 1310206 h 1404593"/>
                <a:gd name="connsiteX26" fmla="*/ 913614 w 1527142"/>
                <a:gd name="connsiteY26" fmla="*/ 638437 h 1404593"/>
                <a:gd name="connsiteX27" fmla="*/ 1117862 w 1527142"/>
                <a:gd name="connsiteY27" fmla="*/ 842681 h 1404593"/>
                <a:gd name="connsiteX28" fmla="*/ 1227841 w 1527142"/>
                <a:gd name="connsiteY28" fmla="*/ 952660 h 1404593"/>
                <a:gd name="connsiteX29" fmla="*/ 1227841 w 1527142"/>
                <a:gd name="connsiteY29" fmla="*/ 1310206 h 1404593"/>
                <a:gd name="connsiteX30" fmla="*/ 1117862 w 1527142"/>
                <a:gd name="connsiteY30" fmla="*/ 1310206 h 1404593"/>
                <a:gd name="connsiteX31" fmla="*/ 1117862 w 1527142"/>
                <a:gd name="connsiteY31" fmla="*/ 842681 h 1404593"/>
                <a:gd name="connsiteX32" fmla="*/ 96625 w 1527142"/>
                <a:gd name="connsiteY32" fmla="*/ 229942 h 1404593"/>
                <a:gd name="connsiteX33" fmla="*/ 206604 w 1527142"/>
                <a:gd name="connsiteY33" fmla="*/ 339921 h 1404593"/>
                <a:gd name="connsiteX34" fmla="*/ 206604 w 1527142"/>
                <a:gd name="connsiteY34" fmla="*/ 1310206 h 1404593"/>
                <a:gd name="connsiteX35" fmla="*/ 96625 w 1527142"/>
                <a:gd name="connsiteY35" fmla="*/ 1310206 h 1404593"/>
                <a:gd name="connsiteX36" fmla="*/ 96625 w 1527142"/>
                <a:gd name="connsiteY36" fmla="*/ 229942 h 1404593"/>
                <a:gd name="connsiteX37" fmla="*/ 1432089 w 1527142"/>
                <a:gd name="connsiteY37" fmla="*/ 1310206 h 1404593"/>
                <a:gd name="connsiteX38" fmla="*/ 1322109 w 1527142"/>
                <a:gd name="connsiteY38" fmla="*/ 1310206 h 1404593"/>
                <a:gd name="connsiteX39" fmla="*/ 1322109 w 1527142"/>
                <a:gd name="connsiteY39" fmla="*/ 1046928 h 1404593"/>
                <a:gd name="connsiteX40" fmla="*/ 1432089 w 1527142"/>
                <a:gd name="connsiteY40" fmla="*/ 1156908 h 1404593"/>
                <a:gd name="connsiteX41" fmla="*/ 1432089 w 1527142"/>
                <a:gd name="connsiteY41" fmla="*/ 1310206 h 1404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527142" h="1404593">
                  <a:moveTo>
                    <a:pt x="866480" y="457986"/>
                  </a:moveTo>
                  <a:lnTo>
                    <a:pt x="662233" y="662233"/>
                  </a:lnTo>
                  <a:lnTo>
                    <a:pt x="2357" y="2357"/>
                  </a:lnTo>
                  <a:lnTo>
                    <a:pt x="2357" y="1404471"/>
                  </a:lnTo>
                  <a:lnTo>
                    <a:pt x="1526357" y="1404471"/>
                  </a:lnTo>
                  <a:lnTo>
                    <a:pt x="1526357" y="1117856"/>
                  </a:lnTo>
                  <a:lnTo>
                    <a:pt x="866480" y="457986"/>
                  </a:lnTo>
                  <a:close/>
                  <a:moveTo>
                    <a:pt x="505120" y="638437"/>
                  </a:moveTo>
                  <a:lnTo>
                    <a:pt x="615099" y="748416"/>
                  </a:lnTo>
                  <a:lnTo>
                    <a:pt x="615099" y="1310203"/>
                  </a:lnTo>
                  <a:lnTo>
                    <a:pt x="505120" y="1310203"/>
                  </a:lnTo>
                  <a:lnTo>
                    <a:pt x="505120" y="638437"/>
                  </a:lnTo>
                  <a:close/>
                  <a:moveTo>
                    <a:pt x="410852" y="1310206"/>
                  </a:moveTo>
                  <a:lnTo>
                    <a:pt x="300872" y="1310206"/>
                  </a:lnTo>
                  <a:lnTo>
                    <a:pt x="300872" y="434189"/>
                  </a:lnTo>
                  <a:lnTo>
                    <a:pt x="410852" y="544169"/>
                  </a:lnTo>
                  <a:lnTo>
                    <a:pt x="410852" y="1310206"/>
                  </a:lnTo>
                  <a:close/>
                  <a:moveTo>
                    <a:pt x="709367" y="748416"/>
                  </a:moveTo>
                  <a:lnTo>
                    <a:pt x="819346" y="638437"/>
                  </a:lnTo>
                  <a:lnTo>
                    <a:pt x="819346" y="1310206"/>
                  </a:lnTo>
                  <a:lnTo>
                    <a:pt x="709367" y="1310206"/>
                  </a:lnTo>
                  <a:lnTo>
                    <a:pt x="709367" y="748416"/>
                  </a:lnTo>
                  <a:close/>
                  <a:moveTo>
                    <a:pt x="913614" y="638437"/>
                  </a:moveTo>
                  <a:lnTo>
                    <a:pt x="1023594" y="748416"/>
                  </a:lnTo>
                  <a:lnTo>
                    <a:pt x="1023594" y="1310206"/>
                  </a:lnTo>
                  <a:lnTo>
                    <a:pt x="913614" y="1310206"/>
                  </a:lnTo>
                  <a:lnTo>
                    <a:pt x="913614" y="638437"/>
                  </a:lnTo>
                  <a:close/>
                  <a:moveTo>
                    <a:pt x="1117862" y="842681"/>
                  </a:moveTo>
                  <a:lnTo>
                    <a:pt x="1227841" y="952660"/>
                  </a:lnTo>
                  <a:lnTo>
                    <a:pt x="1227841" y="1310206"/>
                  </a:lnTo>
                  <a:lnTo>
                    <a:pt x="1117862" y="1310206"/>
                  </a:lnTo>
                  <a:lnTo>
                    <a:pt x="1117862" y="842681"/>
                  </a:lnTo>
                  <a:close/>
                  <a:moveTo>
                    <a:pt x="96625" y="229942"/>
                  </a:moveTo>
                  <a:lnTo>
                    <a:pt x="206604" y="339921"/>
                  </a:lnTo>
                  <a:lnTo>
                    <a:pt x="206604" y="1310206"/>
                  </a:lnTo>
                  <a:lnTo>
                    <a:pt x="96625" y="1310206"/>
                  </a:lnTo>
                  <a:lnTo>
                    <a:pt x="96625" y="229942"/>
                  </a:lnTo>
                  <a:close/>
                  <a:moveTo>
                    <a:pt x="1432089" y="1310206"/>
                  </a:moveTo>
                  <a:lnTo>
                    <a:pt x="1322109" y="1310206"/>
                  </a:lnTo>
                  <a:lnTo>
                    <a:pt x="1322109" y="1046928"/>
                  </a:lnTo>
                  <a:lnTo>
                    <a:pt x="1432089" y="1156908"/>
                  </a:lnTo>
                  <a:lnTo>
                    <a:pt x="1432089" y="131020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2400" b="1" dirty="0">
                <a:solidFill>
                  <a:srgbClr val="595959"/>
                </a:solidFill>
                <a:latin typeface="微软雅黑" panose="020B0503020204020204" pitchFamily="34" charset="-122"/>
                <a:ea typeface="微软雅黑" panose="020B0503020204020204" pitchFamily="34" charset="-122"/>
                <a:sym typeface="+mn-ea"/>
              </a:rPr>
              <a:t>数据管理的发展</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2" name="图片 11"/>
          <p:cNvPicPr>
            <a:picLocks noChangeAspect="1"/>
          </p:cNvPicPr>
          <p:nvPr/>
        </p:nvPicPr>
        <p:blipFill>
          <a:blip r:embed="rId1"/>
          <a:stretch>
            <a:fillRect/>
          </a:stretch>
        </p:blipFill>
        <p:spPr>
          <a:xfrm>
            <a:off x="944880" y="2215515"/>
            <a:ext cx="2797810" cy="3898265"/>
          </a:xfrm>
          <a:prstGeom prst="rect">
            <a:avLst/>
          </a:prstGeom>
        </p:spPr>
      </p:pic>
      <p:sp>
        <p:nvSpPr>
          <p:cNvPr id="13" name="椭圆形标注 12"/>
          <p:cNvSpPr/>
          <p:nvPr/>
        </p:nvSpPr>
        <p:spPr>
          <a:xfrm>
            <a:off x="2968625" y="184721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14" name="TextBox 35"/>
          <p:cNvSpPr txBox="1">
            <a:spLocks noChangeArrowheads="1"/>
          </p:cNvSpPr>
          <p:nvPr/>
        </p:nvSpPr>
        <p:spPr bwMode="auto">
          <a:xfrm>
            <a:off x="3247390" y="1925320"/>
            <a:ext cx="1606550" cy="10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先定一个小目标！</a:t>
            </a:r>
            <a:endParaRPr lang="zh-CN" altLang="en-US" sz="2000" dirty="0">
              <a:solidFill>
                <a:srgbClr val="595959"/>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379720" y="3375660"/>
            <a:ext cx="6187440" cy="582295"/>
            <a:chOff x="8472" y="5316"/>
            <a:chExt cx="9744" cy="917"/>
          </a:xfrm>
        </p:grpSpPr>
        <p:sp>
          <p:nvSpPr>
            <p:cNvPr id="15" name="TextBox 35"/>
            <p:cNvSpPr txBox="1">
              <a:spLocks noChangeArrowheads="1"/>
            </p:cNvSpPr>
            <p:nvPr/>
          </p:nvSpPr>
          <p:spPr bwMode="auto">
            <a:xfrm>
              <a:off x="9159" y="5316"/>
              <a:ext cx="905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了解数据库技术的发展。</a:t>
              </a:r>
              <a:endParaRPr lang="zh-CN" altLang="en-US" sz="2000"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8472" y="5571"/>
              <a:ext cx="638" cy="638"/>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custDataLst>
              <p:tags r:id="rId1"/>
            </p:custDataLst>
          </p:nvPr>
        </p:nvGrpSpPr>
        <p:grpSpPr>
          <a:xfrm>
            <a:off x="1988820" y="922020"/>
            <a:ext cx="5312410" cy="76200"/>
            <a:chOff x="3132" y="1452"/>
            <a:chExt cx="8366" cy="120"/>
          </a:xfrm>
        </p:grpSpPr>
        <p:sp>
          <p:nvSpPr>
            <p:cNvPr id="11" name="矩形 10"/>
            <p:cNvSpPr/>
            <p:nvPr>
              <p:custDataLst>
                <p:tags r:id="rId2"/>
              </p:custDataLst>
            </p:nvPr>
          </p:nvSpPr>
          <p:spPr>
            <a:xfrm flipV="1">
              <a:off x="3132" y="1452"/>
              <a:ext cx="8367"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任意多边形 11"/>
            <p:cNvSpPr/>
            <p:nvPr>
              <p:custDataLst>
                <p:tags r:id="rId3"/>
              </p:custDataLst>
            </p:nvPr>
          </p:nvSpPr>
          <p:spPr>
            <a:xfrm>
              <a:off x="3132" y="1452"/>
              <a:ext cx="2059"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4" name="Title 6"/>
          <p:cNvSpPr txBox="1"/>
          <p:nvPr>
            <p:custDataLst>
              <p:tags r:id="rId4"/>
            </p:custDataLst>
          </p:nvPr>
        </p:nvSpPr>
        <p:spPr>
          <a:xfrm>
            <a:off x="1988805" y="274955"/>
            <a:ext cx="516953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数据的完整性约束条件 </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4" name="对象13"/>
          <p:cNvSpPr/>
          <p:nvPr>
            <p:custDataLst>
              <p:tags r:id="rId5"/>
            </p:custDataLst>
          </p:nvPr>
        </p:nvSpPr>
        <p:spPr>
          <a:xfrm>
            <a:off x="4463733" y="2273618"/>
            <a:ext cx="3263972" cy="2826682"/>
          </a:xfrm>
          <a:prstGeom prst="triangle">
            <a:avLst/>
          </a:prstGeom>
          <a:solidFill>
            <a:schemeClr val="accent1">
              <a:alpha val="5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a:noAutofit/>
          </a:bodyPr>
          <a:p>
            <a:endParaRPr lang="zh-CN" altLang="en-US">
              <a:latin typeface="+mn-ea"/>
            </a:endParaRPr>
          </a:p>
        </p:txBody>
      </p:sp>
      <p:sp>
        <p:nvSpPr>
          <p:cNvPr id="85" name="对象1"/>
          <p:cNvSpPr/>
          <p:nvPr>
            <p:custDataLst>
              <p:tags r:id="rId6"/>
            </p:custDataLst>
          </p:nvPr>
        </p:nvSpPr>
        <p:spPr>
          <a:xfrm flipH="1">
            <a:off x="695643" y="4301173"/>
            <a:ext cx="3872392" cy="1360355"/>
          </a:xfrm>
          <a:custGeom>
            <a:avLst/>
            <a:gdLst/>
            <a:ahLst/>
            <a:cxnLst/>
            <a:rect l="l" t="t" r="r" b="b"/>
            <a:pathLst>
              <a:path w="3950208" h="1399032">
                <a:moveTo>
                  <a:pt x="420624" y="54864"/>
                </a:moveTo>
                <a:cubicBezTo>
                  <a:pt x="438912" y="18288"/>
                  <a:pt x="484632" y="0"/>
                  <a:pt x="521208" y="0"/>
                </a:cubicBezTo>
                <a:lnTo>
                  <a:pt x="3950208" y="0"/>
                </a:lnTo>
                <a:lnTo>
                  <a:pt x="3950208" y="1399032"/>
                </a:lnTo>
                <a:lnTo>
                  <a:pt x="521208" y="1399032"/>
                </a:lnTo>
                <a:cubicBezTo>
                  <a:pt x="484632" y="1399032"/>
                  <a:pt x="438912" y="1380744"/>
                  <a:pt x="420624" y="1344168"/>
                </a:cubicBezTo>
                <a:lnTo>
                  <a:pt x="18288" y="768096"/>
                </a:lnTo>
                <a:cubicBezTo>
                  <a:pt x="-9144" y="731520"/>
                  <a:pt x="-9144" y="667512"/>
                  <a:pt x="18288" y="621792"/>
                </a:cubicBezTo>
                <a:lnTo>
                  <a:pt x="420624" y="54864"/>
                </a:lnTo>
              </a:path>
            </a:pathLst>
          </a:custGeom>
          <a:noFill/>
          <a:ln w="12700">
            <a:gradFill>
              <a:gsLst>
                <a:gs pos="0">
                  <a:schemeClr val="accent2">
                    <a:lumMod val="40000"/>
                    <a:lumOff val="60000"/>
                    <a:alpha val="60000"/>
                  </a:schemeClr>
                </a:gs>
                <a:gs pos="100000">
                  <a:schemeClr val="accent1">
                    <a:lumMod val="20000"/>
                    <a:lumOff val="80000"/>
                    <a:alpha val="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24000" tIns="0" rIns="648000" numCol="1" spcCol="0" rtlCol="0" fromWordArt="0" anchor="ctr" anchorCtr="1" forceAA="0" compatLnSpc="1">
            <a:noAutofit/>
          </a:bodyPr>
          <a:p>
            <a:pPr indent="0" algn="r"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用以限定符合数据模型的数据库状态以及状态的变化，以保证数据的正确、有效和相容</a:t>
            </a:r>
            <a:endParaRPr lang="zh-CN" altLang="en-US" sz="1600">
              <a:ln>
                <a:noFill/>
                <a:prstDash val="sysDot"/>
              </a:ln>
              <a:solidFill>
                <a:schemeClr val="tx1">
                  <a:lumMod val="85000"/>
                  <a:lumOff val="15000"/>
                </a:schemeClr>
              </a:solidFill>
              <a:latin typeface="+mn-ea"/>
              <a:cs typeface="+mn-ea"/>
              <a:sym typeface="+mn-ea"/>
            </a:endParaRPr>
          </a:p>
        </p:txBody>
      </p:sp>
      <p:sp>
        <p:nvSpPr>
          <p:cNvPr id="86" name="对象6"/>
          <p:cNvSpPr/>
          <p:nvPr>
            <p:custDataLst>
              <p:tags r:id="rId7"/>
            </p:custDataLst>
          </p:nvPr>
        </p:nvSpPr>
        <p:spPr>
          <a:xfrm flipH="1">
            <a:off x="7610793" y="4303713"/>
            <a:ext cx="3884628" cy="1360355"/>
          </a:xfrm>
          <a:custGeom>
            <a:avLst/>
            <a:gdLst/>
            <a:ahLst/>
            <a:cxnLst/>
            <a:rect l="l" t="t" r="r" b="b"/>
            <a:pathLst>
              <a:path w="3950208" h="1399032">
                <a:moveTo>
                  <a:pt x="3529584" y="54864"/>
                </a:moveTo>
                <a:cubicBezTo>
                  <a:pt x="3502152" y="18288"/>
                  <a:pt x="3465576" y="0"/>
                  <a:pt x="3429000" y="0"/>
                </a:cubicBezTo>
                <a:lnTo>
                  <a:pt x="0" y="0"/>
                </a:lnTo>
                <a:lnTo>
                  <a:pt x="0" y="1399032"/>
                </a:lnTo>
                <a:lnTo>
                  <a:pt x="3429000" y="1399032"/>
                </a:lnTo>
                <a:cubicBezTo>
                  <a:pt x="3465576" y="1399032"/>
                  <a:pt x="3502152" y="1380744"/>
                  <a:pt x="3529584" y="1344168"/>
                </a:cubicBezTo>
                <a:lnTo>
                  <a:pt x="3922776" y="768096"/>
                </a:lnTo>
                <a:cubicBezTo>
                  <a:pt x="3959352" y="731520"/>
                  <a:pt x="3959352" y="667512"/>
                  <a:pt x="3922776" y="621792"/>
                </a:cubicBezTo>
                <a:lnTo>
                  <a:pt x="3529584" y="54864"/>
                </a:lnTo>
              </a:path>
            </a:pathLst>
          </a:custGeom>
          <a:noFill/>
          <a:ln w="12700">
            <a:gradFill>
              <a:gsLst>
                <a:gs pos="0">
                  <a:schemeClr val="accent2">
                    <a:lumMod val="40000"/>
                    <a:lumOff val="60000"/>
                    <a:alpha val="60000"/>
                  </a:schemeClr>
                </a:gs>
                <a:gs pos="100000">
                  <a:schemeClr val="accent1">
                    <a:lumMod val="20000"/>
                    <a:lumOff val="80000"/>
                    <a:alpha val="0"/>
                  </a:schemeClr>
                </a:gs>
              </a:gsLst>
              <a:lin ang="1080000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648000" tIns="0" rIns="323850" numCol="1" spcCol="0" rtlCol="0" fromWordArt="0" anchor="ctr" anchorCtr="1" forceAA="0" compatLnSpc="1">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完整性规则：给定的数据模型中数据及其联系所具有的制约和依存规则</a:t>
            </a:r>
            <a:endParaRPr lang="zh-CN" altLang="en-US" sz="1600">
              <a:ln>
                <a:noFill/>
                <a:prstDash val="sysDot"/>
              </a:ln>
              <a:solidFill>
                <a:schemeClr val="tx1">
                  <a:lumMod val="85000"/>
                  <a:lumOff val="15000"/>
                </a:schemeClr>
              </a:solidFill>
              <a:latin typeface="+mn-ea"/>
              <a:cs typeface="+mn-ea"/>
              <a:sym typeface="+mn-ea"/>
            </a:endParaRPr>
          </a:p>
        </p:txBody>
      </p:sp>
      <p:sp>
        <p:nvSpPr>
          <p:cNvPr id="87" name="对象7"/>
          <p:cNvSpPr/>
          <p:nvPr>
            <p:custDataLst>
              <p:tags r:id="rId8"/>
            </p:custDataLst>
          </p:nvPr>
        </p:nvSpPr>
        <p:spPr>
          <a:xfrm>
            <a:off x="4252913" y="4649788"/>
            <a:ext cx="635932" cy="63593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03</a:t>
            </a:r>
            <a:endParaRPr lang="en-US" b="1" dirty="0">
              <a:solidFill>
                <a:schemeClr val="lt1"/>
              </a:solidFill>
              <a:latin typeface="+mn-ea"/>
              <a:cs typeface="+mn-ea"/>
              <a:sym typeface="+mn-ea"/>
            </a:endParaRPr>
          </a:p>
        </p:txBody>
      </p:sp>
      <p:sp>
        <p:nvSpPr>
          <p:cNvPr id="88" name="任意多边形: 形状 6"/>
          <p:cNvSpPr/>
          <p:nvPr>
            <p:custDataLst>
              <p:tags r:id="rId9"/>
            </p:custDataLst>
          </p:nvPr>
        </p:nvSpPr>
        <p:spPr>
          <a:xfrm>
            <a:off x="3471863" y="1195388"/>
            <a:ext cx="5241544" cy="1184694"/>
          </a:xfrm>
          <a:custGeom>
            <a:avLst/>
            <a:gdLst>
              <a:gd name="connsiteX0" fmla="*/ 114308 w 5241544"/>
              <a:gd name="connsiteY0" fmla="*/ 0 h 1108948"/>
              <a:gd name="connsiteX1" fmla="*/ 5127236 w 5241544"/>
              <a:gd name="connsiteY1" fmla="*/ 0 h 1108948"/>
              <a:gd name="connsiteX2" fmla="*/ 5241544 w 5241544"/>
              <a:gd name="connsiteY2" fmla="*/ 114308 h 1108948"/>
              <a:gd name="connsiteX3" fmla="*/ 5241544 w 5241544"/>
              <a:gd name="connsiteY3" fmla="*/ 830925 h 1108948"/>
              <a:gd name="connsiteX4" fmla="*/ 5134809 w 5241544"/>
              <a:gd name="connsiteY4" fmla="*/ 944942 h 1108948"/>
              <a:gd name="connsiteX5" fmla="*/ 2665278 w 5241544"/>
              <a:gd name="connsiteY5" fmla="*/ 1108850 h 1108948"/>
              <a:gd name="connsiteX6" fmla="*/ 2650399 w 5241544"/>
              <a:gd name="connsiteY6" fmla="*/ 1108862 h 1108948"/>
              <a:gd name="connsiteX7" fmla="*/ 106992 w 5241544"/>
              <a:gd name="connsiteY7" fmla="*/ 944761 h 1108948"/>
              <a:gd name="connsiteX8" fmla="*/ 0 w 5241544"/>
              <a:gd name="connsiteY8" fmla="*/ 830704 h 1108948"/>
              <a:gd name="connsiteX9" fmla="*/ 0 w 5241544"/>
              <a:gd name="connsiteY9" fmla="*/ 114271 h 1108948"/>
              <a:gd name="connsiteX10" fmla="*/ 114308 w 5241544"/>
              <a:gd name="connsiteY10" fmla="*/ 0 h 1108948"/>
              <a:gd name="connsiteX0-1" fmla="*/ 114308 w 5241544"/>
              <a:gd name="connsiteY0-2" fmla="*/ 0 h 1108948"/>
              <a:gd name="connsiteX1-3" fmla="*/ 5127236 w 5241544"/>
              <a:gd name="connsiteY1-4" fmla="*/ 0 h 1108948"/>
              <a:gd name="connsiteX2-5" fmla="*/ 5241544 w 5241544"/>
              <a:gd name="connsiteY2-6" fmla="*/ 114308 h 1108948"/>
              <a:gd name="connsiteX3-7" fmla="*/ 5241544 w 5241544"/>
              <a:gd name="connsiteY3-8" fmla="*/ 830925 h 1108948"/>
              <a:gd name="connsiteX4-9" fmla="*/ 5134809 w 5241544"/>
              <a:gd name="connsiteY4-10" fmla="*/ 944942 h 1108948"/>
              <a:gd name="connsiteX5-11" fmla="*/ 2665278 w 5241544"/>
              <a:gd name="connsiteY5-12" fmla="*/ 1108850 h 1108948"/>
              <a:gd name="connsiteX6-13" fmla="*/ 2650399 w 5241544"/>
              <a:gd name="connsiteY6-14" fmla="*/ 1108862 h 1108948"/>
              <a:gd name="connsiteX7-15" fmla="*/ 106992 w 5241544"/>
              <a:gd name="connsiteY7-16" fmla="*/ 944761 h 1108948"/>
              <a:gd name="connsiteX8-17" fmla="*/ 0 w 5241544"/>
              <a:gd name="connsiteY8-18" fmla="*/ 830704 h 1108948"/>
              <a:gd name="connsiteX9-19" fmla="*/ 0 w 5241544"/>
              <a:gd name="connsiteY9-20" fmla="*/ 114271 h 1108948"/>
              <a:gd name="connsiteX10-21" fmla="*/ 114308 w 5241544"/>
              <a:gd name="connsiteY10-22" fmla="*/ 0 h 1108948"/>
              <a:gd name="connsiteX0-23" fmla="*/ 114308 w 5241544"/>
              <a:gd name="connsiteY0-24" fmla="*/ 0 h 1108948"/>
              <a:gd name="connsiteX1-25" fmla="*/ 5127236 w 5241544"/>
              <a:gd name="connsiteY1-26" fmla="*/ 0 h 1108948"/>
              <a:gd name="connsiteX2-27" fmla="*/ 5241544 w 5241544"/>
              <a:gd name="connsiteY2-28" fmla="*/ 114308 h 1108948"/>
              <a:gd name="connsiteX3-29" fmla="*/ 5241544 w 5241544"/>
              <a:gd name="connsiteY3-30" fmla="*/ 830925 h 1108948"/>
              <a:gd name="connsiteX4-31" fmla="*/ 5134809 w 5241544"/>
              <a:gd name="connsiteY4-32" fmla="*/ 944942 h 1108948"/>
              <a:gd name="connsiteX5-33" fmla="*/ 2665278 w 5241544"/>
              <a:gd name="connsiteY5-34" fmla="*/ 1108850 h 1108948"/>
              <a:gd name="connsiteX6-35" fmla="*/ 2650399 w 5241544"/>
              <a:gd name="connsiteY6-36" fmla="*/ 1108862 h 1108948"/>
              <a:gd name="connsiteX7-37" fmla="*/ 106992 w 5241544"/>
              <a:gd name="connsiteY7-38" fmla="*/ 944761 h 1108948"/>
              <a:gd name="connsiteX8-39" fmla="*/ 0 w 5241544"/>
              <a:gd name="connsiteY8-40" fmla="*/ 830704 h 1108948"/>
              <a:gd name="connsiteX9-41" fmla="*/ 0 w 5241544"/>
              <a:gd name="connsiteY9-42" fmla="*/ 114271 h 1108948"/>
              <a:gd name="connsiteX10-43" fmla="*/ 114308 w 5241544"/>
              <a:gd name="connsiteY10-44" fmla="*/ 0 h 1108948"/>
              <a:gd name="connsiteX0-45" fmla="*/ 114308 w 5241544"/>
              <a:gd name="connsiteY0-46" fmla="*/ 0 h 1108948"/>
              <a:gd name="connsiteX1-47" fmla="*/ 5127236 w 5241544"/>
              <a:gd name="connsiteY1-48" fmla="*/ 0 h 1108948"/>
              <a:gd name="connsiteX2-49" fmla="*/ 5241544 w 5241544"/>
              <a:gd name="connsiteY2-50" fmla="*/ 114308 h 1108948"/>
              <a:gd name="connsiteX3-51" fmla="*/ 5241544 w 5241544"/>
              <a:gd name="connsiteY3-52" fmla="*/ 830925 h 1108948"/>
              <a:gd name="connsiteX4-53" fmla="*/ 5134809 w 5241544"/>
              <a:gd name="connsiteY4-54" fmla="*/ 944942 h 1108948"/>
              <a:gd name="connsiteX5-55" fmla="*/ 2665278 w 5241544"/>
              <a:gd name="connsiteY5-56" fmla="*/ 1108850 h 1108948"/>
              <a:gd name="connsiteX6-57" fmla="*/ 2650399 w 5241544"/>
              <a:gd name="connsiteY6-58" fmla="*/ 1108862 h 1108948"/>
              <a:gd name="connsiteX7-59" fmla="*/ 106992 w 5241544"/>
              <a:gd name="connsiteY7-60" fmla="*/ 944761 h 1108948"/>
              <a:gd name="connsiteX8-61" fmla="*/ 0 w 5241544"/>
              <a:gd name="connsiteY8-62" fmla="*/ 830704 h 1108948"/>
              <a:gd name="connsiteX9-63" fmla="*/ 0 w 5241544"/>
              <a:gd name="connsiteY9-64" fmla="*/ 114271 h 1108948"/>
              <a:gd name="connsiteX10-65" fmla="*/ 114308 w 5241544"/>
              <a:gd name="connsiteY10-66" fmla="*/ 0 h 1108948"/>
              <a:gd name="connsiteX0-67" fmla="*/ 114308 w 5241544"/>
              <a:gd name="connsiteY0-68" fmla="*/ 0 h 1108948"/>
              <a:gd name="connsiteX1-69" fmla="*/ 5127236 w 5241544"/>
              <a:gd name="connsiteY1-70" fmla="*/ 0 h 1108948"/>
              <a:gd name="connsiteX2-71" fmla="*/ 5241544 w 5241544"/>
              <a:gd name="connsiteY2-72" fmla="*/ 114308 h 1108948"/>
              <a:gd name="connsiteX3-73" fmla="*/ 5241544 w 5241544"/>
              <a:gd name="connsiteY3-74" fmla="*/ 830925 h 1108948"/>
              <a:gd name="connsiteX4-75" fmla="*/ 5134809 w 5241544"/>
              <a:gd name="connsiteY4-76" fmla="*/ 944942 h 1108948"/>
              <a:gd name="connsiteX5-77" fmla="*/ 2665278 w 5241544"/>
              <a:gd name="connsiteY5-78" fmla="*/ 1108850 h 1108948"/>
              <a:gd name="connsiteX6-79" fmla="*/ 2650399 w 5241544"/>
              <a:gd name="connsiteY6-80" fmla="*/ 1108862 h 1108948"/>
              <a:gd name="connsiteX7-81" fmla="*/ 106992 w 5241544"/>
              <a:gd name="connsiteY7-82" fmla="*/ 944761 h 1108948"/>
              <a:gd name="connsiteX8-83" fmla="*/ 0 w 5241544"/>
              <a:gd name="connsiteY8-84" fmla="*/ 830704 h 1108948"/>
              <a:gd name="connsiteX9-85" fmla="*/ 0 w 5241544"/>
              <a:gd name="connsiteY9-86" fmla="*/ 114271 h 1108948"/>
              <a:gd name="connsiteX10-87" fmla="*/ 114308 w 5241544"/>
              <a:gd name="connsiteY10-88" fmla="*/ 0 h 1108948"/>
              <a:gd name="connsiteX0-89" fmla="*/ 114308 w 5241544"/>
              <a:gd name="connsiteY0-90" fmla="*/ 0 h 1108948"/>
              <a:gd name="connsiteX1-91" fmla="*/ 5127236 w 5241544"/>
              <a:gd name="connsiteY1-92" fmla="*/ 0 h 1108948"/>
              <a:gd name="connsiteX2-93" fmla="*/ 5241544 w 5241544"/>
              <a:gd name="connsiteY2-94" fmla="*/ 114308 h 1108948"/>
              <a:gd name="connsiteX3-95" fmla="*/ 5241544 w 5241544"/>
              <a:gd name="connsiteY3-96" fmla="*/ 830925 h 1108948"/>
              <a:gd name="connsiteX4-97" fmla="*/ 5134809 w 5241544"/>
              <a:gd name="connsiteY4-98" fmla="*/ 944942 h 1108948"/>
              <a:gd name="connsiteX5-99" fmla="*/ 2665278 w 5241544"/>
              <a:gd name="connsiteY5-100" fmla="*/ 1108850 h 1108948"/>
              <a:gd name="connsiteX6-101" fmla="*/ 2650399 w 5241544"/>
              <a:gd name="connsiteY6-102" fmla="*/ 1108862 h 1108948"/>
              <a:gd name="connsiteX7-103" fmla="*/ 106992 w 5241544"/>
              <a:gd name="connsiteY7-104" fmla="*/ 944761 h 1108948"/>
              <a:gd name="connsiteX8-105" fmla="*/ 0 w 5241544"/>
              <a:gd name="connsiteY8-106" fmla="*/ 830704 h 1108948"/>
              <a:gd name="connsiteX9-107" fmla="*/ 0 w 5241544"/>
              <a:gd name="connsiteY9-108" fmla="*/ 114271 h 1108948"/>
              <a:gd name="connsiteX10-109" fmla="*/ 114308 w 5241544"/>
              <a:gd name="connsiteY10-110" fmla="*/ 0 h 1108948"/>
              <a:gd name="connsiteX0-111" fmla="*/ 114308 w 5241544"/>
              <a:gd name="connsiteY0-112" fmla="*/ 0 h 1108948"/>
              <a:gd name="connsiteX1-113" fmla="*/ 5127236 w 5241544"/>
              <a:gd name="connsiteY1-114" fmla="*/ 0 h 1108948"/>
              <a:gd name="connsiteX2-115" fmla="*/ 5241544 w 5241544"/>
              <a:gd name="connsiteY2-116" fmla="*/ 114308 h 1108948"/>
              <a:gd name="connsiteX3-117" fmla="*/ 5241544 w 5241544"/>
              <a:gd name="connsiteY3-118" fmla="*/ 830925 h 1108948"/>
              <a:gd name="connsiteX4-119" fmla="*/ 5134809 w 5241544"/>
              <a:gd name="connsiteY4-120" fmla="*/ 944942 h 1108948"/>
              <a:gd name="connsiteX5-121" fmla="*/ 2665278 w 5241544"/>
              <a:gd name="connsiteY5-122" fmla="*/ 1108850 h 1108948"/>
              <a:gd name="connsiteX6-123" fmla="*/ 2650399 w 5241544"/>
              <a:gd name="connsiteY6-124" fmla="*/ 1108862 h 1108948"/>
              <a:gd name="connsiteX7-125" fmla="*/ 106992 w 5241544"/>
              <a:gd name="connsiteY7-126" fmla="*/ 944761 h 1108948"/>
              <a:gd name="connsiteX8-127" fmla="*/ 0 w 5241544"/>
              <a:gd name="connsiteY8-128" fmla="*/ 830704 h 1108948"/>
              <a:gd name="connsiteX9-129" fmla="*/ 0 w 5241544"/>
              <a:gd name="connsiteY9-130" fmla="*/ 114271 h 1108948"/>
              <a:gd name="connsiteX10-131" fmla="*/ 114308 w 5241544"/>
              <a:gd name="connsiteY10-132" fmla="*/ 0 h 1108948"/>
              <a:gd name="connsiteX0-133" fmla="*/ 114308 w 5241544"/>
              <a:gd name="connsiteY0-134" fmla="*/ 0 h 1108948"/>
              <a:gd name="connsiteX1-135" fmla="*/ 5127236 w 5241544"/>
              <a:gd name="connsiteY1-136" fmla="*/ 0 h 1108948"/>
              <a:gd name="connsiteX2-137" fmla="*/ 5241544 w 5241544"/>
              <a:gd name="connsiteY2-138" fmla="*/ 114308 h 1108948"/>
              <a:gd name="connsiteX3-139" fmla="*/ 5241544 w 5241544"/>
              <a:gd name="connsiteY3-140" fmla="*/ 830925 h 1108948"/>
              <a:gd name="connsiteX4-141" fmla="*/ 5134809 w 5241544"/>
              <a:gd name="connsiteY4-142" fmla="*/ 944942 h 1108948"/>
              <a:gd name="connsiteX5-143" fmla="*/ 2665278 w 5241544"/>
              <a:gd name="connsiteY5-144" fmla="*/ 1108850 h 1108948"/>
              <a:gd name="connsiteX6-145" fmla="*/ 2650399 w 5241544"/>
              <a:gd name="connsiteY6-146" fmla="*/ 1108862 h 1108948"/>
              <a:gd name="connsiteX7-147" fmla="*/ 106992 w 5241544"/>
              <a:gd name="connsiteY7-148" fmla="*/ 944761 h 1108948"/>
              <a:gd name="connsiteX8-149" fmla="*/ 0 w 5241544"/>
              <a:gd name="connsiteY8-150" fmla="*/ 830704 h 1108948"/>
              <a:gd name="connsiteX9-151" fmla="*/ 0 w 5241544"/>
              <a:gd name="connsiteY9-152" fmla="*/ 114271 h 1108948"/>
              <a:gd name="connsiteX10-153" fmla="*/ 114308 w 5241544"/>
              <a:gd name="connsiteY10-154" fmla="*/ 0 h 1108948"/>
              <a:gd name="connsiteX0-155" fmla="*/ 114308 w 5241544"/>
              <a:gd name="connsiteY0-156" fmla="*/ 0 h 1108948"/>
              <a:gd name="connsiteX1-157" fmla="*/ 5127236 w 5241544"/>
              <a:gd name="connsiteY1-158" fmla="*/ 0 h 1108948"/>
              <a:gd name="connsiteX2-159" fmla="*/ 5241544 w 5241544"/>
              <a:gd name="connsiteY2-160" fmla="*/ 114308 h 1108948"/>
              <a:gd name="connsiteX3-161" fmla="*/ 5241544 w 5241544"/>
              <a:gd name="connsiteY3-162" fmla="*/ 830925 h 1108948"/>
              <a:gd name="connsiteX4-163" fmla="*/ 5134809 w 5241544"/>
              <a:gd name="connsiteY4-164" fmla="*/ 944942 h 1108948"/>
              <a:gd name="connsiteX5-165" fmla="*/ 2665278 w 5241544"/>
              <a:gd name="connsiteY5-166" fmla="*/ 1108850 h 1108948"/>
              <a:gd name="connsiteX6-167" fmla="*/ 2650399 w 5241544"/>
              <a:gd name="connsiteY6-168" fmla="*/ 1108862 h 1108948"/>
              <a:gd name="connsiteX7-169" fmla="*/ 106992 w 5241544"/>
              <a:gd name="connsiteY7-170" fmla="*/ 944761 h 1108948"/>
              <a:gd name="connsiteX8-171" fmla="*/ 0 w 5241544"/>
              <a:gd name="connsiteY8-172" fmla="*/ 830704 h 1108948"/>
              <a:gd name="connsiteX9-173" fmla="*/ 0 w 5241544"/>
              <a:gd name="connsiteY9-174" fmla="*/ 114271 h 1108948"/>
              <a:gd name="connsiteX10-175" fmla="*/ 114308 w 5241544"/>
              <a:gd name="connsiteY10-176" fmla="*/ 0 h 1108948"/>
              <a:gd name="connsiteX0-177" fmla="*/ 114308 w 5241544"/>
              <a:gd name="connsiteY0-178" fmla="*/ 0 h 1108948"/>
              <a:gd name="connsiteX1-179" fmla="*/ 5127236 w 5241544"/>
              <a:gd name="connsiteY1-180" fmla="*/ 0 h 1108948"/>
              <a:gd name="connsiteX2-181" fmla="*/ 5241544 w 5241544"/>
              <a:gd name="connsiteY2-182" fmla="*/ 114308 h 1108948"/>
              <a:gd name="connsiteX3-183" fmla="*/ 5241544 w 5241544"/>
              <a:gd name="connsiteY3-184" fmla="*/ 830925 h 1108948"/>
              <a:gd name="connsiteX4-185" fmla="*/ 5134809 w 5241544"/>
              <a:gd name="connsiteY4-186" fmla="*/ 944942 h 1108948"/>
              <a:gd name="connsiteX5-187" fmla="*/ 2665278 w 5241544"/>
              <a:gd name="connsiteY5-188" fmla="*/ 1108850 h 1108948"/>
              <a:gd name="connsiteX6-189" fmla="*/ 2650399 w 5241544"/>
              <a:gd name="connsiteY6-190" fmla="*/ 1108862 h 1108948"/>
              <a:gd name="connsiteX7-191" fmla="*/ 106992 w 5241544"/>
              <a:gd name="connsiteY7-192" fmla="*/ 944761 h 1108948"/>
              <a:gd name="connsiteX8-193" fmla="*/ 0 w 5241544"/>
              <a:gd name="connsiteY8-194" fmla="*/ 830704 h 1108948"/>
              <a:gd name="connsiteX9-195" fmla="*/ 0 w 5241544"/>
              <a:gd name="connsiteY9-196" fmla="*/ 114271 h 1108948"/>
              <a:gd name="connsiteX10-197" fmla="*/ 114308 w 5241544"/>
              <a:gd name="connsiteY10-198" fmla="*/ 0 h 1108948"/>
              <a:gd name="connsiteX0-199" fmla="*/ 114308 w 5241544"/>
              <a:gd name="connsiteY0-200" fmla="*/ 0 h 1108947"/>
              <a:gd name="connsiteX1-201" fmla="*/ 5127236 w 5241544"/>
              <a:gd name="connsiteY1-202" fmla="*/ 0 h 1108947"/>
              <a:gd name="connsiteX2-203" fmla="*/ 5241544 w 5241544"/>
              <a:gd name="connsiteY2-204" fmla="*/ 114308 h 1108947"/>
              <a:gd name="connsiteX3-205" fmla="*/ 5241544 w 5241544"/>
              <a:gd name="connsiteY3-206" fmla="*/ 830925 h 1108947"/>
              <a:gd name="connsiteX4-207" fmla="*/ 5134809 w 5241544"/>
              <a:gd name="connsiteY4-208" fmla="*/ 944942 h 1108947"/>
              <a:gd name="connsiteX5-209" fmla="*/ 2665278 w 5241544"/>
              <a:gd name="connsiteY5-210" fmla="*/ 1108850 h 1108947"/>
              <a:gd name="connsiteX6-211" fmla="*/ 2650399 w 5241544"/>
              <a:gd name="connsiteY6-212" fmla="*/ 1108862 h 1108947"/>
              <a:gd name="connsiteX7-213" fmla="*/ 106992 w 5241544"/>
              <a:gd name="connsiteY7-214" fmla="*/ 944761 h 1108947"/>
              <a:gd name="connsiteX8-215" fmla="*/ 0 w 5241544"/>
              <a:gd name="connsiteY8-216" fmla="*/ 830704 h 1108947"/>
              <a:gd name="connsiteX9-217" fmla="*/ 0 w 5241544"/>
              <a:gd name="connsiteY9-218" fmla="*/ 114271 h 1108947"/>
              <a:gd name="connsiteX10-219" fmla="*/ 114308 w 5241544"/>
              <a:gd name="connsiteY10-220" fmla="*/ 0 h 1108947"/>
              <a:gd name="connsiteX0-221" fmla="*/ 114308 w 5241544"/>
              <a:gd name="connsiteY0-222" fmla="*/ 0 h 1109100"/>
              <a:gd name="connsiteX1-223" fmla="*/ 5127236 w 5241544"/>
              <a:gd name="connsiteY1-224" fmla="*/ 0 h 1109100"/>
              <a:gd name="connsiteX2-225" fmla="*/ 5241544 w 5241544"/>
              <a:gd name="connsiteY2-226" fmla="*/ 114308 h 1109100"/>
              <a:gd name="connsiteX3-227" fmla="*/ 5241544 w 5241544"/>
              <a:gd name="connsiteY3-228" fmla="*/ 830925 h 1109100"/>
              <a:gd name="connsiteX4-229" fmla="*/ 5134809 w 5241544"/>
              <a:gd name="connsiteY4-230" fmla="*/ 944942 h 1109100"/>
              <a:gd name="connsiteX5-231" fmla="*/ 2665278 w 5241544"/>
              <a:gd name="connsiteY5-232" fmla="*/ 1108850 h 1109100"/>
              <a:gd name="connsiteX6-233" fmla="*/ 2650399 w 5241544"/>
              <a:gd name="connsiteY6-234" fmla="*/ 1108862 h 1109100"/>
              <a:gd name="connsiteX7-235" fmla="*/ 106992 w 5241544"/>
              <a:gd name="connsiteY7-236" fmla="*/ 944761 h 1109100"/>
              <a:gd name="connsiteX8-237" fmla="*/ 0 w 5241544"/>
              <a:gd name="connsiteY8-238" fmla="*/ 830704 h 1109100"/>
              <a:gd name="connsiteX9-239" fmla="*/ 0 w 5241544"/>
              <a:gd name="connsiteY9-240" fmla="*/ 114271 h 1109100"/>
              <a:gd name="connsiteX10-241" fmla="*/ 114308 w 5241544"/>
              <a:gd name="connsiteY10-242" fmla="*/ 0 h 1109100"/>
              <a:gd name="connsiteX0-243" fmla="*/ 114308 w 5241544"/>
              <a:gd name="connsiteY0-244" fmla="*/ 0 h 1109100"/>
              <a:gd name="connsiteX1-245" fmla="*/ 5127236 w 5241544"/>
              <a:gd name="connsiteY1-246" fmla="*/ 0 h 1109100"/>
              <a:gd name="connsiteX2-247" fmla="*/ 5241544 w 5241544"/>
              <a:gd name="connsiteY2-248" fmla="*/ 114308 h 1109100"/>
              <a:gd name="connsiteX3-249" fmla="*/ 5241544 w 5241544"/>
              <a:gd name="connsiteY3-250" fmla="*/ 830925 h 1109100"/>
              <a:gd name="connsiteX4-251" fmla="*/ 5134809 w 5241544"/>
              <a:gd name="connsiteY4-252" fmla="*/ 944942 h 1109100"/>
              <a:gd name="connsiteX5-253" fmla="*/ 2665278 w 5241544"/>
              <a:gd name="connsiteY5-254" fmla="*/ 1108850 h 1109100"/>
              <a:gd name="connsiteX6-255" fmla="*/ 2650399 w 5241544"/>
              <a:gd name="connsiteY6-256" fmla="*/ 1108862 h 1109100"/>
              <a:gd name="connsiteX7-257" fmla="*/ 106992 w 5241544"/>
              <a:gd name="connsiteY7-258" fmla="*/ 944761 h 1109100"/>
              <a:gd name="connsiteX8-259" fmla="*/ 0 w 5241544"/>
              <a:gd name="connsiteY8-260" fmla="*/ 830704 h 1109100"/>
              <a:gd name="connsiteX9-261" fmla="*/ 0 w 5241544"/>
              <a:gd name="connsiteY9-262" fmla="*/ 114271 h 1109100"/>
              <a:gd name="connsiteX10-263" fmla="*/ 114308 w 5241544"/>
              <a:gd name="connsiteY10-264" fmla="*/ 0 h 1109100"/>
              <a:gd name="connsiteX0-265" fmla="*/ 114308 w 5241544"/>
              <a:gd name="connsiteY0-266" fmla="*/ 0 h 1109100"/>
              <a:gd name="connsiteX1-267" fmla="*/ 5127236 w 5241544"/>
              <a:gd name="connsiteY1-268" fmla="*/ 0 h 1109100"/>
              <a:gd name="connsiteX2-269" fmla="*/ 5241544 w 5241544"/>
              <a:gd name="connsiteY2-270" fmla="*/ 114308 h 1109100"/>
              <a:gd name="connsiteX3-271" fmla="*/ 5241544 w 5241544"/>
              <a:gd name="connsiteY3-272" fmla="*/ 830925 h 1109100"/>
              <a:gd name="connsiteX4-273" fmla="*/ 5134809 w 5241544"/>
              <a:gd name="connsiteY4-274" fmla="*/ 944942 h 1109100"/>
              <a:gd name="connsiteX5-275" fmla="*/ 2665278 w 5241544"/>
              <a:gd name="connsiteY5-276" fmla="*/ 1108850 h 1109100"/>
              <a:gd name="connsiteX6-277" fmla="*/ 2650399 w 5241544"/>
              <a:gd name="connsiteY6-278" fmla="*/ 1108862 h 1109100"/>
              <a:gd name="connsiteX7-279" fmla="*/ 106992 w 5241544"/>
              <a:gd name="connsiteY7-280" fmla="*/ 944761 h 1109100"/>
              <a:gd name="connsiteX8-281" fmla="*/ 0 w 5241544"/>
              <a:gd name="connsiteY8-282" fmla="*/ 830704 h 1109100"/>
              <a:gd name="connsiteX9-283" fmla="*/ 0 w 5241544"/>
              <a:gd name="connsiteY9-284" fmla="*/ 114271 h 1109100"/>
              <a:gd name="connsiteX10-285" fmla="*/ 114308 w 5241544"/>
              <a:gd name="connsiteY10-286" fmla="*/ 0 h 1109100"/>
              <a:gd name="connsiteX0-287" fmla="*/ 114308 w 5241544"/>
              <a:gd name="connsiteY0-288" fmla="*/ 0 h 1109100"/>
              <a:gd name="connsiteX1-289" fmla="*/ 5127236 w 5241544"/>
              <a:gd name="connsiteY1-290" fmla="*/ 0 h 1109100"/>
              <a:gd name="connsiteX2-291" fmla="*/ 5241544 w 5241544"/>
              <a:gd name="connsiteY2-292" fmla="*/ 114308 h 1109100"/>
              <a:gd name="connsiteX3-293" fmla="*/ 5241544 w 5241544"/>
              <a:gd name="connsiteY3-294" fmla="*/ 830925 h 1109100"/>
              <a:gd name="connsiteX4-295" fmla="*/ 5134809 w 5241544"/>
              <a:gd name="connsiteY4-296" fmla="*/ 944942 h 1109100"/>
              <a:gd name="connsiteX5-297" fmla="*/ 2665278 w 5241544"/>
              <a:gd name="connsiteY5-298" fmla="*/ 1108850 h 1109100"/>
              <a:gd name="connsiteX6-299" fmla="*/ 2650399 w 5241544"/>
              <a:gd name="connsiteY6-300" fmla="*/ 1108862 h 1109100"/>
              <a:gd name="connsiteX7-301" fmla="*/ 106992 w 5241544"/>
              <a:gd name="connsiteY7-302" fmla="*/ 944761 h 1109100"/>
              <a:gd name="connsiteX8-303" fmla="*/ 0 w 5241544"/>
              <a:gd name="connsiteY8-304" fmla="*/ 830704 h 1109100"/>
              <a:gd name="connsiteX9-305" fmla="*/ 0 w 5241544"/>
              <a:gd name="connsiteY9-306" fmla="*/ 114271 h 1109100"/>
              <a:gd name="connsiteX10-307" fmla="*/ 114308 w 5241544"/>
              <a:gd name="connsiteY10-308" fmla="*/ 0 h 1109100"/>
              <a:gd name="connsiteX0-309" fmla="*/ 114308 w 5241544"/>
              <a:gd name="connsiteY0-310" fmla="*/ 0 h 1109100"/>
              <a:gd name="connsiteX1-311" fmla="*/ 5127236 w 5241544"/>
              <a:gd name="connsiteY1-312" fmla="*/ 0 h 1109100"/>
              <a:gd name="connsiteX2-313" fmla="*/ 5241544 w 5241544"/>
              <a:gd name="connsiteY2-314" fmla="*/ 114308 h 1109100"/>
              <a:gd name="connsiteX3-315" fmla="*/ 5241544 w 5241544"/>
              <a:gd name="connsiteY3-316" fmla="*/ 830925 h 1109100"/>
              <a:gd name="connsiteX4-317" fmla="*/ 5134809 w 5241544"/>
              <a:gd name="connsiteY4-318" fmla="*/ 944942 h 1109100"/>
              <a:gd name="connsiteX5-319" fmla="*/ 2665278 w 5241544"/>
              <a:gd name="connsiteY5-320" fmla="*/ 1108850 h 1109100"/>
              <a:gd name="connsiteX6-321" fmla="*/ 2650399 w 5241544"/>
              <a:gd name="connsiteY6-322" fmla="*/ 1108862 h 1109100"/>
              <a:gd name="connsiteX7-323" fmla="*/ 106992 w 5241544"/>
              <a:gd name="connsiteY7-324" fmla="*/ 944761 h 1109100"/>
              <a:gd name="connsiteX8-325" fmla="*/ 0 w 5241544"/>
              <a:gd name="connsiteY8-326" fmla="*/ 830704 h 1109100"/>
              <a:gd name="connsiteX9-327" fmla="*/ 0 w 5241544"/>
              <a:gd name="connsiteY9-328" fmla="*/ 114271 h 1109100"/>
              <a:gd name="connsiteX10-329" fmla="*/ 114308 w 5241544"/>
              <a:gd name="connsiteY10-330" fmla="*/ 0 h 1109100"/>
              <a:gd name="connsiteX0-331" fmla="*/ 114308 w 5241544"/>
              <a:gd name="connsiteY0-332" fmla="*/ 0 h 1109100"/>
              <a:gd name="connsiteX1-333" fmla="*/ 5127236 w 5241544"/>
              <a:gd name="connsiteY1-334" fmla="*/ 0 h 1109100"/>
              <a:gd name="connsiteX2-335" fmla="*/ 5241544 w 5241544"/>
              <a:gd name="connsiteY2-336" fmla="*/ 114308 h 1109100"/>
              <a:gd name="connsiteX3-337" fmla="*/ 5241544 w 5241544"/>
              <a:gd name="connsiteY3-338" fmla="*/ 830925 h 1109100"/>
              <a:gd name="connsiteX4-339" fmla="*/ 5134809 w 5241544"/>
              <a:gd name="connsiteY4-340" fmla="*/ 944942 h 1109100"/>
              <a:gd name="connsiteX5-341" fmla="*/ 2665278 w 5241544"/>
              <a:gd name="connsiteY5-342" fmla="*/ 1108850 h 1109100"/>
              <a:gd name="connsiteX6-343" fmla="*/ 2650399 w 5241544"/>
              <a:gd name="connsiteY6-344" fmla="*/ 1108862 h 1109100"/>
              <a:gd name="connsiteX7-345" fmla="*/ 106992 w 5241544"/>
              <a:gd name="connsiteY7-346" fmla="*/ 944761 h 1109100"/>
              <a:gd name="connsiteX8-347" fmla="*/ 0 w 5241544"/>
              <a:gd name="connsiteY8-348" fmla="*/ 830704 h 1109100"/>
              <a:gd name="connsiteX9-349" fmla="*/ 0 w 5241544"/>
              <a:gd name="connsiteY9-350" fmla="*/ 114271 h 1109100"/>
              <a:gd name="connsiteX10-351" fmla="*/ 114308 w 5241544"/>
              <a:gd name="connsiteY10-352" fmla="*/ 0 h 1109100"/>
              <a:gd name="connsiteX0-353" fmla="*/ 114308 w 5241544"/>
              <a:gd name="connsiteY0-354" fmla="*/ 0 h 1109100"/>
              <a:gd name="connsiteX1-355" fmla="*/ 5127236 w 5241544"/>
              <a:gd name="connsiteY1-356" fmla="*/ 0 h 1109100"/>
              <a:gd name="connsiteX2-357" fmla="*/ 5241544 w 5241544"/>
              <a:gd name="connsiteY2-358" fmla="*/ 114308 h 1109100"/>
              <a:gd name="connsiteX3-359" fmla="*/ 5241544 w 5241544"/>
              <a:gd name="connsiteY3-360" fmla="*/ 830925 h 1109100"/>
              <a:gd name="connsiteX4-361" fmla="*/ 5134809 w 5241544"/>
              <a:gd name="connsiteY4-362" fmla="*/ 944942 h 1109100"/>
              <a:gd name="connsiteX5-363" fmla="*/ 2665278 w 5241544"/>
              <a:gd name="connsiteY5-364" fmla="*/ 1108850 h 1109100"/>
              <a:gd name="connsiteX6-365" fmla="*/ 2650399 w 5241544"/>
              <a:gd name="connsiteY6-366" fmla="*/ 1108862 h 1109100"/>
              <a:gd name="connsiteX7-367" fmla="*/ 106992 w 5241544"/>
              <a:gd name="connsiteY7-368" fmla="*/ 944761 h 1109100"/>
              <a:gd name="connsiteX8-369" fmla="*/ 0 w 5241544"/>
              <a:gd name="connsiteY8-370" fmla="*/ 830704 h 1109100"/>
              <a:gd name="connsiteX9-371" fmla="*/ 0 w 5241544"/>
              <a:gd name="connsiteY9-372" fmla="*/ 114271 h 1109100"/>
              <a:gd name="connsiteX10-373" fmla="*/ 114308 w 5241544"/>
              <a:gd name="connsiteY10-374" fmla="*/ 0 h 1109100"/>
              <a:gd name="connsiteX0-375" fmla="*/ 114308 w 5241544"/>
              <a:gd name="connsiteY0-376" fmla="*/ 0 h 1109100"/>
              <a:gd name="connsiteX1-377" fmla="*/ 5127236 w 5241544"/>
              <a:gd name="connsiteY1-378" fmla="*/ 0 h 1109100"/>
              <a:gd name="connsiteX2-379" fmla="*/ 5241544 w 5241544"/>
              <a:gd name="connsiteY2-380" fmla="*/ 114308 h 1109100"/>
              <a:gd name="connsiteX3-381" fmla="*/ 5241544 w 5241544"/>
              <a:gd name="connsiteY3-382" fmla="*/ 830925 h 1109100"/>
              <a:gd name="connsiteX4-383" fmla="*/ 5134809 w 5241544"/>
              <a:gd name="connsiteY4-384" fmla="*/ 944942 h 1109100"/>
              <a:gd name="connsiteX5-385" fmla="*/ 2665278 w 5241544"/>
              <a:gd name="connsiteY5-386" fmla="*/ 1108850 h 1109100"/>
              <a:gd name="connsiteX6-387" fmla="*/ 2650399 w 5241544"/>
              <a:gd name="connsiteY6-388" fmla="*/ 1108862 h 1109100"/>
              <a:gd name="connsiteX7-389" fmla="*/ 106992 w 5241544"/>
              <a:gd name="connsiteY7-390" fmla="*/ 944761 h 1109100"/>
              <a:gd name="connsiteX8-391" fmla="*/ 0 w 5241544"/>
              <a:gd name="connsiteY8-392" fmla="*/ 830704 h 1109100"/>
              <a:gd name="connsiteX9-393" fmla="*/ 0 w 5241544"/>
              <a:gd name="connsiteY9-394" fmla="*/ 114271 h 1109100"/>
              <a:gd name="connsiteX10-395" fmla="*/ 114308 w 5241544"/>
              <a:gd name="connsiteY10-396" fmla="*/ 0 h 1109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241544" h="1109100">
                <a:moveTo>
                  <a:pt x="114308" y="0"/>
                </a:moveTo>
                <a:cubicBezTo>
                  <a:pt x="181267" y="0"/>
                  <a:pt x="5060277" y="0"/>
                  <a:pt x="5127236" y="0"/>
                </a:cubicBezTo>
                <a:cubicBezTo>
                  <a:pt x="5194195" y="0"/>
                  <a:pt x="5241544" y="47349"/>
                  <a:pt x="5241544" y="114308"/>
                </a:cubicBezTo>
                <a:cubicBezTo>
                  <a:pt x="5241544" y="181267"/>
                  <a:pt x="5241544" y="767434"/>
                  <a:pt x="5241544" y="830925"/>
                </a:cubicBezTo>
                <a:cubicBezTo>
                  <a:pt x="5241544" y="894416"/>
                  <a:pt x="5198160" y="940737"/>
                  <a:pt x="5134809" y="944942"/>
                </a:cubicBezTo>
                <a:cubicBezTo>
                  <a:pt x="5071457" y="949147"/>
                  <a:pt x="2670243" y="1108521"/>
                  <a:pt x="2665278" y="1108850"/>
                </a:cubicBezTo>
                <a:cubicBezTo>
                  <a:pt x="2660313" y="1109180"/>
                  <a:pt x="2655364" y="1109184"/>
                  <a:pt x="2650399" y="1108862"/>
                </a:cubicBezTo>
                <a:cubicBezTo>
                  <a:pt x="2645433" y="1108542"/>
                  <a:pt x="170439" y="948855"/>
                  <a:pt x="106992" y="944761"/>
                </a:cubicBezTo>
                <a:cubicBezTo>
                  <a:pt x="43545" y="940667"/>
                  <a:pt x="0" y="894283"/>
                  <a:pt x="0" y="830704"/>
                </a:cubicBezTo>
                <a:cubicBezTo>
                  <a:pt x="0" y="767125"/>
                  <a:pt x="0" y="181230"/>
                  <a:pt x="0" y="114271"/>
                </a:cubicBezTo>
                <a:cubicBezTo>
                  <a:pt x="0" y="47312"/>
                  <a:pt x="47349" y="0"/>
                  <a:pt x="114308" y="0"/>
                </a:cubicBezTo>
                <a:close/>
              </a:path>
            </a:pathLst>
          </a:custGeom>
          <a:noFill/>
          <a:ln w="12700">
            <a:gradFill>
              <a:gsLst>
                <a:gs pos="100000">
                  <a:schemeClr val="accent2">
                    <a:lumMod val="40000"/>
                    <a:lumOff val="60000"/>
                    <a:alpha val="60000"/>
                  </a:schemeClr>
                </a:gs>
                <a:gs pos="0">
                  <a:schemeClr val="accent1">
                    <a:lumMod val="20000"/>
                    <a:lumOff val="80000"/>
                    <a:alpha val="0"/>
                  </a:schemeClr>
                </a:gs>
              </a:gsLst>
              <a:lin ang="540000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08000" tIns="0" rIns="108000" bIns="432000" numCol="1" spcCol="0" rtlCol="0" fromWordArt="0" anchor="b" anchorCtr="1" forceAA="0" compatLnSpc="1">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一组完整性规则的集合</a:t>
            </a:r>
            <a:endParaRPr lang="zh-CN" altLang="en-US" sz="1600">
              <a:ln>
                <a:noFill/>
                <a:prstDash val="sysDot"/>
              </a:ln>
              <a:solidFill>
                <a:schemeClr val="tx1">
                  <a:lumMod val="85000"/>
                  <a:lumOff val="15000"/>
                </a:schemeClr>
              </a:solidFill>
              <a:latin typeface="+mn-ea"/>
              <a:cs typeface="+mn-ea"/>
              <a:sym typeface="+mn-ea"/>
            </a:endParaRPr>
          </a:p>
        </p:txBody>
      </p:sp>
      <p:sp>
        <p:nvSpPr>
          <p:cNvPr id="89" name="对象7"/>
          <p:cNvSpPr/>
          <p:nvPr>
            <p:custDataLst>
              <p:tags r:id="rId10"/>
            </p:custDataLst>
          </p:nvPr>
        </p:nvSpPr>
        <p:spPr>
          <a:xfrm>
            <a:off x="5764848" y="2058353"/>
            <a:ext cx="635932" cy="63593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01</a:t>
            </a:r>
            <a:endParaRPr lang="en-US" b="1" dirty="0">
              <a:solidFill>
                <a:schemeClr val="lt1"/>
              </a:solidFill>
              <a:latin typeface="+mn-ea"/>
              <a:cs typeface="+mn-ea"/>
              <a:sym typeface="+mn-ea"/>
            </a:endParaRPr>
          </a:p>
        </p:txBody>
      </p:sp>
      <p:sp>
        <p:nvSpPr>
          <p:cNvPr id="90" name="对象7"/>
          <p:cNvSpPr/>
          <p:nvPr>
            <p:custDataLst>
              <p:tags r:id="rId11"/>
            </p:custDataLst>
          </p:nvPr>
        </p:nvSpPr>
        <p:spPr>
          <a:xfrm>
            <a:off x="7279323" y="4655503"/>
            <a:ext cx="635932" cy="63593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02</a:t>
            </a:r>
            <a:endParaRPr lang="en-US" b="1" dirty="0">
              <a:solidFill>
                <a:schemeClr val="lt1"/>
              </a:solidFill>
              <a:latin typeface="+mn-ea"/>
              <a:cs typeface="+mn-ea"/>
              <a:sym typeface="+mn-ea"/>
            </a:endParaRPr>
          </a:p>
        </p:txBody>
      </p:sp>
      <p:sp>
        <p:nvSpPr>
          <p:cNvPr id="91" name="任意多边形: 形状 21"/>
          <p:cNvSpPr/>
          <p:nvPr>
            <p:custDataLst>
              <p:tags r:id="rId12"/>
            </p:custDataLst>
          </p:nvPr>
        </p:nvSpPr>
        <p:spPr>
          <a:xfrm>
            <a:off x="5124133" y="3069908"/>
            <a:ext cx="1936209" cy="1690968"/>
          </a:xfrm>
          <a:custGeom>
            <a:avLst/>
            <a:gdLst>
              <a:gd name="connsiteX0" fmla="*/ 3728 w 1924219"/>
              <a:gd name="connsiteY0" fmla="*/ 1652803 h 1690968"/>
              <a:gd name="connsiteX1" fmla="*/ 3842 w 1924219"/>
              <a:gd name="connsiteY1" fmla="*/ 1576538 h 1690968"/>
              <a:gd name="connsiteX2" fmla="*/ 896208 w 1924219"/>
              <a:gd name="connsiteY2" fmla="*/ 37976 h 1690968"/>
              <a:gd name="connsiteX3" fmla="*/ 962130 w 1924219"/>
              <a:gd name="connsiteY3" fmla="*/ 0 h 1690968"/>
              <a:gd name="connsiteX4" fmla="*/ 1028046 w 1924219"/>
              <a:gd name="connsiteY4" fmla="*/ 37970 h 1690968"/>
              <a:gd name="connsiteX5" fmla="*/ 1920411 w 1924219"/>
              <a:gd name="connsiteY5" fmla="*/ 1576532 h 1690968"/>
              <a:gd name="connsiteX6" fmla="*/ 1920529 w 1924219"/>
              <a:gd name="connsiteY6" fmla="*/ 1652803 h 1690968"/>
              <a:gd name="connsiteX7" fmla="*/ 1854500 w 1924219"/>
              <a:gd name="connsiteY7" fmla="*/ 1690968 h 1690968"/>
              <a:gd name="connsiteX8" fmla="*/ 69796 w 1924219"/>
              <a:gd name="connsiteY8" fmla="*/ 1690968 h 1690968"/>
              <a:gd name="connsiteX9" fmla="*/ 3728 w 1924219"/>
              <a:gd name="connsiteY9" fmla="*/ 1652803 h 1690968"/>
              <a:gd name="connsiteX0-1" fmla="*/ 9705 w 1930196"/>
              <a:gd name="connsiteY0-2" fmla="*/ 1652803 h 1690968"/>
              <a:gd name="connsiteX1-3" fmla="*/ 9819 w 1930196"/>
              <a:gd name="connsiteY1-4" fmla="*/ 1576538 h 1690968"/>
              <a:gd name="connsiteX2-5" fmla="*/ 902185 w 1930196"/>
              <a:gd name="connsiteY2-6" fmla="*/ 37976 h 1690968"/>
              <a:gd name="connsiteX3-7" fmla="*/ 968107 w 1930196"/>
              <a:gd name="connsiteY3-8" fmla="*/ 0 h 1690968"/>
              <a:gd name="connsiteX4-9" fmla="*/ 1034023 w 1930196"/>
              <a:gd name="connsiteY4-10" fmla="*/ 37970 h 1690968"/>
              <a:gd name="connsiteX5-11" fmla="*/ 1926388 w 1930196"/>
              <a:gd name="connsiteY5-12" fmla="*/ 1576532 h 1690968"/>
              <a:gd name="connsiteX6-13" fmla="*/ 1926506 w 1930196"/>
              <a:gd name="connsiteY6-14" fmla="*/ 1652803 h 1690968"/>
              <a:gd name="connsiteX7-15" fmla="*/ 1860477 w 1930196"/>
              <a:gd name="connsiteY7-16" fmla="*/ 1690968 h 1690968"/>
              <a:gd name="connsiteX8-17" fmla="*/ 75773 w 1930196"/>
              <a:gd name="connsiteY8-18" fmla="*/ 1690968 h 1690968"/>
              <a:gd name="connsiteX9-19" fmla="*/ 9705 w 1930196"/>
              <a:gd name="connsiteY9-20" fmla="*/ 1652803 h 1690968"/>
              <a:gd name="connsiteX0-21" fmla="*/ 9705 w 1930196"/>
              <a:gd name="connsiteY0-22" fmla="*/ 1652803 h 1690968"/>
              <a:gd name="connsiteX1-23" fmla="*/ 9819 w 1930196"/>
              <a:gd name="connsiteY1-24" fmla="*/ 1576538 h 1690968"/>
              <a:gd name="connsiteX2-25" fmla="*/ 902185 w 1930196"/>
              <a:gd name="connsiteY2-26" fmla="*/ 37976 h 1690968"/>
              <a:gd name="connsiteX3-27" fmla="*/ 968107 w 1930196"/>
              <a:gd name="connsiteY3-28" fmla="*/ 0 h 1690968"/>
              <a:gd name="connsiteX4-29" fmla="*/ 1034023 w 1930196"/>
              <a:gd name="connsiteY4-30" fmla="*/ 37970 h 1690968"/>
              <a:gd name="connsiteX5-31" fmla="*/ 1926388 w 1930196"/>
              <a:gd name="connsiteY5-32" fmla="*/ 1576532 h 1690968"/>
              <a:gd name="connsiteX6-33" fmla="*/ 1926506 w 1930196"/>
              <a:gd name="connsiteY6-34" fmla="*/ 1652803 h 1690968"/>
              <a:gd name="connsiteX7-35" fmla="*/ 1860477 w 1930196"/>
              <a:gd name="connsiteY7-36" fmla="*/ 1690968 h 1690968"/>
              <a:gd name="connsiteX8-37" fmla="*/ 75773 w 1930196"/>
              <a:gd name="connsiteY8-38" fmla="*/ 1690968 h 1690968"/>
              <a:gd name="connsiteX9-39" fmla="*/ 9705 w 1930196"/>
              <a:gd name="connsiteY9-40" fmla="*/ 1652803 h 1690968"/>
              <a:gd name="connsiteX0-41" fmla="*/ 9705 w 1930196"/>
              <a:gd name="connsiteY0-42" fmla="*/ 1652803 h 1690968"/>
              <a:gd name="connsiteX1-43" fmla="*/ 9819 w 1930196"/>
              <a:gd name="connsiteY1-44" fmla="*/ 1576538 h 1690968"/>
              <a:gd name="connsiteX2-45" fmla="*/ 902185 w 1930196"/>
              <a:gd name="connsiteY2-46" fmla="*/ 37976 h 1690968"/>
              <a:gd name="connsiteX3-47" fmla="*/ 968107 w 1930196"/>
              <a:gd name="connsiteY3-48" fmla="*/ 0 h 1690968"/>
              <a:gd name="connsiteX4-49" fmla="*/ 1034023 w 1930196"/>
              <a:gd name="connsiteY4-50" fmla="*/ 37970 h 1690968"/>
              <a:gd name="connsiteX5-51" fmla="*/ 1926388 w 1930196"/>
              <a:gd name="connsiteY5-52" fmla="*/ 1576532 h 1690968"/>
              <a:gd name="connsiteX6-53" fmla="*/ 1926506 w 1930196"/>
              <a:gd name="connsiteY6-54" fmla="*/ 1652803 h 1690968"/>
              <a:gd name="connsiteX7-55" fmla="*/ 1860477 w 1930196"/>
              <a:gd name="connsiteY7-56" fmla="*/ 1690968 h 1690968"/>
              <a:gd name="connsiteX8-57" fmla="*/ 75773 w 1930196"/>
              <a:gd name="connsiteY8-58" fmla="*/ 1690968 h 1690968"/>
              <a:gd name="connsiteX9-59" fmla="*/ 9705 w 1930196"/>
              <a:gd name="connsiteY9-60" fmla="*/ 1652803 h 1690968"/>
              <a:gd name="connsiteX0-61" fmla="*/ 9705 w 1930196"/>
              <a:gd name="connsiteY0-62" fmla="*/ 1652803 h 1690968"/>
              <a:gd name="connsiteX1-63" fmla="*/ 9819 w 1930196"/>
              <a:gd name="connsiteY1-64" fmla="*/ 1576538 h 1690968"/>
              <a:gd name="connsiteX2-65" fmla="*/ 902185 w 1930196"/>
              <a:gd name="connsiteY2-66" fmla="*/ 37976 h 1690968"/>
              <a:gd name="connsiteX3-67" fmla="*/ 968107 w 1930196"/>
              <a:gd name="connsiteY3-68" fmla="*/ 0 h 1690968"/>
              <a:gd name="connsiteX4-69" fmla="*/ 1034023 w 1930196"/>
              <a:gd name="connsiteY4-70" fmla="*/ 37970 h 1690968"/>
              <a:gd name="connsiteX5-71" fmla="*/ 1926388 w 1930196"/>
              <a:gd name="connsiteY5-72" fmla="*/ 1576532 h 1690968"/>
              <a:gd name="connsiteX6-73" fmla="*/ 1926506 w 1930196"/>
              <a:gd name="connsiteY6-74" fmla="*/ 1652803 h 1690968"/>
              <a:gd name="connsiteX7-75" fmla="*/ 1860477 w 1930196"/>
              <a:gd name="connsiteY7-76" fmla="*/ 1690968 h 1690968"/>
              <a:gd name="connsiteX8-77" fmla="*/ 75773 w 1930196"/>
              <a:gd name="connsiteY8-78" fmla="*/ 1690968 h 1690968"/>
              <a:gd name="connsiteX9-79" fmla="*/ 9705 w 1930196"/>
              <a:gd name="connsiteY9-80" fmla="*/ 1652803 h 1690968"/>
              <a:gd name="connsiteX0-81" fmla="*/ 9705 w 1930196"/>
              <a:gd name="connsiteY0-82" fmla="*/ 1652803 h 1690968"/>
              <a:gd name="connsiteX1-83" fmla="*/ 9819 w 1930196"/>
              <a:gd name="connsiteY1-84" fmla="*/ 1576538 h 1690968"/>
              <a:gd name="connsiteX2-85" fmla="*/ 902185 w 1930196"/>
              <a:gd name="connsiteY2-86" fmla="*/ 37976 h 1690968"/>
              <a:gd name="connsiteX3-87" fmla="*/ 968107 w 1930196"/>
              <a:gd name="connsiteY3-88" fmla="*/ 0 h 1690968"/>
              <a:gd name="connsiteX4-89" fmla="*/ 1034023 w 1930196"/>
              <a:gd name="connsiteY4-90" fmla="*/ 37970 h 1690968"/>
              <a:gd name="connsiteX5-91" fmla="*/ 1926388 w 1930196"/>
              <a:gd name="connsiteY5-92" fmla="*/ 1576532 h 1690968"/>
              <a:gd name="connsiteX6-93" fmla="*/ 1926506 w 1930196"/>
              <a:gd name="connsiteY6-94" fmla="*/ 1652803 h 1690968"/>
              <a:gd name="connsiteX7-95" fmla="*/ 1860477 w 1930196"/>
              <a:gd name="connsiteY7-96" fmla="*/ 1690968 h 1690968"/>
              <a:gd name="connsiteX8-97" fmla="*/ 75773 w 1930196"/>
              <a:gd name="connsiteY8-98" fmla="*/ 1690968 h 1690968"/>
              <a:gd name="connsiteX9-99" fmla="*/ 9705 w 1930196"/>
              <a:gd name="connsiteY9-100" fmla="*/ 1652803 h 1690968"/>
              <a:gd name="connsiteX0-101" fmla="*/ 9705 w 1930196"/>
              <a:gd name="connsiteY0-102" fmla="*/ 1652803 h 1690968"/>
              <a:gd name="connsiteX1-103" fmla="*/ 9819 w 1930196"/>
              <a:gd name="connsiteY1-104" fmla="*/ 1576538 h 1690968"/>
              <a:gd name="connsiteX2-105" fmla="*/ 902185 w 1930196"/>
              <a:gd name="connsiteY2-106" fmla="*/ 37976 h 1690968"/>
              <a:gd name="connsiteX3-107" fmla="*/ 968107 w 1930196"/>
              <a:gd name="connsiteY3-108" fmla="*/ 0 h 1690968"/>
              <a:gd name="connsiteX4-109" fmla="*/ 1034023 w 1930196"/>
              <a:gd name="connsiteY4-110" fmla="*/ 37970 h 1690968"/>
              <a:gd name="connsiteX5-111" fmla="*/ 1926388 w 1930196"/>
              <a:gd name="connsiteY5-112" fmla="*/ 1576532 h 1690968"/>
              <a:gd name="connsiteX6-113" fmla="*/ 1926506 w 1930196"/>
              <a:gd name="connsiteY6-114" fmla="*/ 1652803 h 1690968"/>
              <a:gd name="connsiteX7-115" fmla="*/ 1860477 w 1930196"/>
              <a:gd name="connsiteY7-116" fmla="*/ 1690968 h 1690968"/>
              <a:gd name="connsiteX8-117" fmla="*/ 75773 w 1930196"/>
              <a:gd name="connsiteY8-118" fmla="*/ 1690968 h 1690968"/>
              <a:gd name="connsiteX9-119" fmla="*/ 9705 w 1930196"/>
              <a:gd name="connsiteY9-120" fmla="*/ 1652803 h 1690968"/>
              <a:gd name="connsiteX0-121" fmla="*/ 9705 w 1930196"/>
              <a:gd name="connsiteY0-122" fmla="*/ 1652803 h 1690968"/>
              <a:gd name="connsiteX1-123" fmla="*/ 9819 w 1930196"/>
              <a:gd name="connsiteY1-124" fmla="*/ 1576538 h 1690968"/>
              <a:gd name="connsiteX2-125" fmla="*/ 902185 w 1930196"/>
              <a:gd name="connsiteY2-126" fmla="*/ 37976 h 1690968"/>
              <a:gd name="connsiteX3-127" fmla="*/ 968107 w 1930196"/>
              <a:gd name="connsiteY3-128" fmla="*/ 0 h 1690968"/>
              <a:gd name="connsiteX4-129" fmla="*/ 1034023 w 1930196"/>
              <a:gd name="connsiteY4-130" fmla="*/ 37970 h 1690968"/>
              <a:gd name="connsiteX5-131" fmla="*/ 1926388 w 1930196"/>
              <a:gd name="connsiteY5-132" fmla="*/ 1576532 h 1690968"/>
              <a:gd name="connsiteX6-133" fmla="*/ 1926506 w 1930196"/>
              <a:gd name="connsiteY6-134" fmla="*/ 1652803 h 1690968"/>
              <a:gd name="connsiteX7-135" fmla="*/ 1860477 w 1930196"/>
              <a:gd name="connsiteY7-136" fmla="*/ 1690968 h 1690968"/>
              <a:gd name="connsiteX8-137" fmla="*/ 75773 w 1930196"/>
              <a:gd name="connsiteY8-138" fmla="*/ 1690968 h 1690968"/>
              <a:gd name="connsiteX9-139" fmla="*/ 9705 w 1930196"/>
              <a:gd name="connsiteY9-140" fmla="*/ 1652803 h 1690968"/>
              <a:gd name="connsiteX0-141" fmla="*/ 9705 w 1930196"/>
              <a:gd name="connsiteY0-142" fmla="*/ 1652803 h 1690968"/>
              <a:gd name="connsiteX1-143" fmla="*/ 9819 w 1930196"/>
              <a:gd name="connsiteY1-144" fmla="*/ 1576538 h 1690968"/>
              <a:gd name="connsiteX2-145" fmla="*/ 902185 w 1930196"/>
              <a:gd name="connsiteY2-146" fmla="*/ 37976 h 1690968"/>
              <a:gd name="connsiteX3-147" fmla="*/ 968107 w 1930196"/>
              <a:gd name="connsiteY3-148" fmla="*/ 0 h 1690968"/>
              <a:gd name="connsiteX4-149" fmla="*/ 1034023 w 1930196"/>
              <a:gd name="connsiteY4-150" fmla="*/ 37970 h 1690968"/>
              <a:gd name="connsiteX5-151" fmla="*/ 1926388 w 1930196"/>
              <a:gd name="connsiteY5-152" fmla="*/ 1576532 h 1690968"/>
              <a:gd name="connsiteX6-153" fmla="*/ 1926506 w 1930196"/>
              <a:gd name="connsiteY6-154" fmla="*/ 1652803 h 1690968"/>
              <a:gd name="connsiteX7-155" fmla="*/ 1860477 w 1930196"/>
              <a:gd name="connsiteY7-156" fmla="*/ 1690968 h 1690968"/>
              <a:gd name="connsiteX8-157" fmla="*/ 75773 w 1930196"/>
              <a:gd name="connsiteY8-158" fmla="*/ 1690968 h 1690968"/>
              <a:gd name="connsiteX9-159" fmla="*/ 9705 w 1930196"/>
              <a:gd name="connsiteY9-160" fmla="*/ 1652803 h 1690968"/>
              <a:gd name="connsiteX0-161" fmla="*/ 9705 w 1930196"/>
              <a:gd name="connsiteY0-162" fmla="*/ 1652803 h 1690968"/>
              <a:gd name="connsiteX1-163" fmla="*/ 9819 w 1930196"/>
              <a:gd name="connsiteY1-164" fmla="*/ 1576538 h 1690968"/>
              <a:gd name="connsiteX2-165" fmla="*/ 902185 w 1930196"/>
              <a:gd name="connsiteY2-166" fmla="*/ 37976 h 1690968"/>
              <a:gd name="connsiteX3-167" fmla="*/ 968107 w 1930196"/>
              <a:gd name="connsiteY3-168" fmla="*/ 0 h 1690968"/>
              <a:gd name="connsiteX4-169" fmla="*/ 1034023 w 1930196"/>
              <a:gd name="connsiteY4-170" fmla="*/ 37970 h 1690968"/>
              <a:gd name="connsiteX5-171" fmla="*/ 1926388 w 1930196"/>
              <a:gd name="connsiteY5-172" fmla="*/ 1576532 h 1690968"/>
              <a:gd name="connsiteX6-173" fmla="*/ 1926506 w 1930196"/>
              <a:gd name="connsiteY6-174" fmla="*/ 1652803 h 1690968"/>
              <a:gd name="connsiteX7-175" fmla="*/ 1860477 w 1930196"/>
              <a:gd name="connsiteY7-176" fmla="*/ 1690968 h 1690968"/>
              <a:gd name="connsiteX8-177" fmla="*/ 75773 w 1930196"/>
              <a:gd name="connsiteY8-178" fmla="*/ 1690968 h 1690968"/>
              <a:gd name="connsiteX9-179" fmla="*/ 9705 w 1930196"/>
              <a:gd name="connsiteY9-180" fmla="*/ 1652803 h 1690968"/>
              <a:gd name="connsiteX0-181" fmla="*/ 9705 w 1930175"/>
              <a:gd name="connsiteY0-182" fmla="*/ 1652803 h 1690968"/>
              <a:gd name="connsiteX1-183" fmla="*/ 9819 w 1930175"/>
              <a:gd name="connsiteY1-184" fmla="*/ 1576538 h 1690968"/>
              <a:gd name="connsiteX2-185" fmla="*/ 902185 w 1930175"/>
              <a:gd name="connsiteY2-186" fmla="*/ 37976 h 1690968"/>
              <a:gd name="connsiteX3-187" fmla="*/ 968107 w 1930175"/>
              <a:gd name="connsiteY3-188" fmla="*/ 0 h 1690968"/>
              <a:gd name="connsiteX4-189" fmla="*/ 1034023 w 1930175"/>
              <a:gd name="connsiteY4-190" fmla="*/ 37970 h 1690968"/>
              <a:gd name="connsiteX5-191" fmla="*/ 1926388 w 1930175"/>
              <a:gd name="connsiteY5-192" fmla="*/ 1576532 h 1690968"/>
              <a:gd name="connsiteX6-193" fmla="*/ 1926506 w 1930175"/>
              <a:gd name="connsiteY6-194" fmla="*/ 1652803 h 1690968"/>
              <a:gd name="connsiteX7-195" fmla="*/ 1860477 w 1930175"/>
              <a:gd name="connsiteY7-196" fmla="*/ 1690968 h 1690968"/>
              <a:gd name="connsiteX8-197" fmla="*/ 75773 w 1930175"/>
              <a:gd name="connsiteY8-198" fmla="*/ 1690968 h 1690968"/>
              <a:gd name="connsiteX9-199" fmla="*/ 9705 w 1930175"/>
              <a:gd name="connsiteY9-200" fmla="*/ 1652803 h 1690968"/>
              <a:gd name="connsiteX0-201" fmla="*/ 9705 w 1936209"/>
              <a:gd name="connsiteY0-202" fmla="*/ 1652803 h 1690968"/>
              <a:gd name="connsiteX1-203" fmla="*/ 9819 w 1936209"/>
              <a:gd name="connsiteY1-204" fmla="*/ 1576538 h 1690968"/>
              <a:gd name="connsiteX2-205" fmla="*/ 902185 w 1936209"/>
              <a:gd name="connsiteY2-206" fmla="*/ 37976 h 1690968"/>
              <a:gd name="connsiteX3-207" fmla="*/ 968107 w 1936209"/>
              <a:gd name="connsiteY3-208" fmla="*/ 0 h 1690968"/>
              <a:gd name="connsiteX4-209" fmla="*/ 1034023 w 1936209"/>
              <a:gd name="connsiteY4-210" fmla="*/ 37970 h 1690968"/>
              <a:gd name="connsiteX5-211" fmla="*/ 1926388 w 1936209"/>
              <a:gd name="connsiteY5-212" fmla="*/ 1576532 h 1690968"/>
              <a:gd name="connsiteX6-213" fmla="*/ 1926506 w 1936209"/>
              <a:gd name="connsiteY6-214" fmla="*/ 1652803 h 1690968"/>
              <a:gd name="connsiteX7-215" fmla="*/ 1860477 w 1936209"/>
              <a:gd name="connsiteY7-216" fmla="*/ 1690968 h 1690968"/>
              <a:gd name="connsiteX8-217" fmla="*/ 75773 w 1936209"/>
              <a:gd name="connsiteY8-218" fmla="*/ 1690968 h 1690968"/>
              <a:gd name="connsiteX9-219" fmla="*/ 9705 w 1936209"/>
              <a:gd name="connsiteY9-220" fmla="*/ 1652803 h 1690968"/>
              <a:gd name="connsiteX0-221" fmla="*/ 9705 w 1936209"/>
              <a:gd name="connsiteY0-222" fmla="*/ 1652803 h 1690968"/>
              <a:gd name="connsiteX1-223" fmla="*/ 9819 w 1936209"/>
              <a:gd name="connsiteY1-224" fmla="*/ 1576538 h 1690968"/>
              <a:gd name="connsiteX2-225" fmla="*/ 902185 w 1936209"/>
              <a:gd name="connsiteY2-226" fmla="*/ 37976 h 1690968"/>
              <a:gd name="connsiteX3-227" fmla="*/ 968107 w 1936209"/>
              <a:gd name="connsiteY3-228" fmla="*/ 0 h 1690968"/>
              <a:gd name="connsiteX4-229" fmla="*/ 1034023 w 1936209"/>
              <a:gd name="connsiteY4-230" fmla="*/ 37970 h 1690968"/>
              <a:gd name="connsiteX5-231" fmla="*/ 1926388 w 1936209"/>
              <a:gd name="connsiteY5-232" fmla="*/ 1576532 h 1690968"/>
              <a:gd name="connsiteX6-233" fmla="*/ 1926506 w 1936209"/>
              <a:gd name="connsiteY6-234" fmla="*/ 1652803 h 1690968"/>
              <a:gd name="connsiteX7-235" fmla="*/ 1860477 w 1936209"/>
              <a:gd name="connsiteY7-236" fmla="*/ 1690968 h 1690968"/>
              <a:gd name="connsiteX8-237" fmla="*/ 75773 w 1936209"/>
              <a:gd name="connsiteY8-238" fmla="*/ 1690968 h 1690968"/>
              <a:gd name="connsiteX9-239" fmla="*/ 9705 w 1936209"/>
              <a:gd name="connsiteY9-240" fmla="*/ 1652803 h 1690968"/>
              <a:gd name="connsiteX0-241" fmla="*/ 9705 w 1936209"/>
              <a:gd name="connsiteY0-242" fmla="*/ 1652803 h 1690968"/>
              <a:gd name="connsiteX1-243" fmla="*/ 9819 w 1936209"/>
              <a:gd name="connsiteY1-244" fmla="*/ 1576538 h 1690968"/>
              <a:gd name="connsiteX2-245" fmla="*/ 902185 w 1936209"/>
              <a:gd name="connsiteY2-246" fmla="*/ 37976 h 1690968"/>
              <a:gd name="connsiteX3-247" fmla="*/ 968107 w 1936209"/>
              <a:gd name="connsiteY3-248" fmla="*/ 0 h 1690968"/>
              <a:gd name="connsiteX4-249" fmla="*/ 1034023 w 1936209"/>
              <a:gd name="connsiteY4-250" fmla="*/ 37970 h 1690968"/>
              <a:gd name="connsiteX5-251" fmla="*/ 1926388 w 1936209"/>
              <a:gd name="connsiteY5-252" fmla="*/ 1576532 h 1690968"/>
              <a:gd name="connsiteX6-253" fmla="*/ 1926506 w 1936209"/>
              <a:gd name="connsiteY6-254" fmla="*/ 1652803 h 1690968"/>
              <a:gd name="connsiteX7-255" fmla="*/ 1860477 w 1936209"/>
              <a:gd name="connsiteY7-256" fmla="*/ 1690968 h 1690968"/>
              <a:gd name="connsiteX8-257" fmla="*/ 75773 w 1936209"/>
              <a:gd name="connsiteY8-258" fmla="*/ 1690968 h 1690968"/>
              <a:gd name="connsiteX9-259" fmla="*/ 9705 w 1936209"/>
              <a:gd name="connsiteY9-260" fmla="*/ 1652803 h 1690968"/>
              <a:gd name="connsiteX0-261" fmla="*/ 9705 w 1936209"/>
              <a:gd name="connsiteY0-262" fmla="*/ 1652803 h 1690968"/>
              <a:gd name="connsiteX1-263" fmla="*/ 9819 w 1936209"/>
              <a:gd name="connsiteY1-264" fmla="*/ 1576538 h 1690968"/>
              <a:gd name="connsiteX2-265" fmla="*/ 902185 w 1936209"/>
              <a:gd name="connsiteY2-266" fmla="*/ 37976 h 1690968"/>
              <a:gd name="connsiteX3-267" fmla="*/ 968107 w 1936209"/>
              <a:gd name="connsiteY3-268" fmla="*/ 0 h 1690968"/>
              <a:gd name="connsiteX4-269" fmla="*/ 1034023 w 1936209"/>
              <a:gd name="connsiteY4-270" fmla="*/ 37970 h 1690968"/>
              <a:gd name="connsiteX5-271" fmla="*/ 1926388 w 1936209"/>
              <a:gd name="connsiteY5-272" fmla="*/ 1576532 h 1690968"/>
              <a:gd name="connsiteX6-273" fmla="*/ 1926506 w 1936209"/>
              <a:gd name="connsiteY6-274" fmla="*/ 1652803 h 1690968"/>
              <a:gd name="connsiteX7-275" fmla="*/ 1860477 w 1936209"/>
              <a:gd name="connsiteY7-276" fmla="*/ 1690968 h 1690968"/>
              <a:gd name="connsiteX8-277" fmla="*/ 75773 w 1936209"/>
              <a:gd name="connsiteY8-278" fmla="*/ 1690968 h 1690968"/>
              <a:gd name="connsiteX9-279" fmla="*/ 9705 w 1936209"/>
              <a:gd name="connsiteY9-280" fmla="*/ 1652803 h 1690968"/>
              <a:gd name="connsiteX0-281" fmla="*/ 9705 w 1936209"/>
              <a:gd name="connsiteY0-282" fmla="*/ 1652803 h 1690968"/>
              <a:gd name="connsiteX1-283" fmla="*/ 9819 w 1936209"/>
              <a:gd name="connsiteY1-284" fmla="*/ 1576538 h 1690968"/>
              <a:gd name="connsiteX2-285" fmla="*/ 902185 w 1936209"/>
              <a:gd name="connsiteY2-286" fmla="*/ 37976 h 1690968"/>
              <a:gd name="connsiteX3-287" fmla="*/ 968107 w 1936209"/>
              <a:gd name="connsiteY3-288" fmla="*/ 0 h 1690968"/>
              <a:gd name="connsiteX4-289" fmla="*/ 1034023 w 1936209"/>
              <a:gd name="connsiteY4-290" fmla="*/ 37970 h 1690968"/>
              <a:gd name="connsiteX5-291" fmla="*/ 1926388 w 1936209"/>
              <a:gd name="connsiteY5-292" fmla="*/ 1576532 h 1690968"/>
              <a:gd name="connsiteX6-293" fmla="*/ 1926506 w 1936209"/>
              <a:gd name="connsiteY6-294" fmla="*/ 1652803 h 1690968"/>
              <a:gd name="connsiteX7-295" fmla="*/ 1860477 w 1936209"/>
              <a:gd name="connsiteY7-296" fmla="*/ 1690968 h 1690968"/>
              <a:gd name="connsiteX8-297" fmla="*/ 75773 w 1936209"/>
              <a:gd name="connsiteY8-298" fmla="*/ 1690968 h 1690968"/>
              <a:gd name="connsiteX9-299" fmla="*/ 9705 w 1936209"/>
              <a:gd name="connsiteY9-300" fmla="*/ 1652803 h 1690968"/>
              <a:gd name="connsiteX0-301" fmla="*/ 9705 w 1936209"/>
              <a:gd name="connsiteY0-302" fmla="*/ 1652803 h 1690968"/>
              <a:gd name="connsiteX1-303" fmla="*/ 9819 w 1936209"/>
              <a:gd name="connsiteY1-304" fmla="*/ 1576538 h 1690968"/>
              <a:gd name="connsiteX2-305" fmla="*/ 902185 w 1936209"/>
              <a:gd name="connsiteY2-306" fmla="*/ 37976 h 1690968"/>
              <a:gd name="connsiteX3-307" fmla="*/ 968107 w 1936209"/>
              <a:gd name="connsiteY3-308" fmla="*/ 0 h 1690968"/>
              <a:gd name="connsiteX4-309" fmla="*/ 1034023 w 1936209"/>
              <a:gd name="connsiteY4-310" fmla="*/ 37970 h 1690968"/>
              <a:gd name="connsiteX5-311" fmla="*/ 1926388 w 1936209"/>
              <a:gd name="connsiteY5-312" fmla="*/ 1576532 h 1690968"/>
              <a:gd name="connsiteX6-313" fmla="*/ 1926506 w 1936209"/>
              <a:gd name="connsiteY6-314" fmla="*/ 1652803 h 1690968"/>
              <a:gd name="connsiteX7-315" fmla="*/ 1860477 w 1936209"/>
              <a:gd name="connsiteY7-316" fmla="*/ 1690968 h 1690968"/>
              <a:gd name="connsiteX8-317" fmla="*/ 75773 w 1936209"/>
              <a:gd name="connsiteY8-318" fmla="*/ 1690968 h 1690968"/>
              <a:gd name="connsiteX9-319" fmla="*/ 9705 w 1936209"/>
              <a:gd name="connsiteY9-320" fmla="*/ 1652803 h 16909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936209" h="1690968">
                <a:moveTo>
                  <a:pt x="9705" y="1652803"/>
                </a:moveTo>
                <a:cubicBezTo>
                  <a:pt x="-3278" y="1630265"/>
                  <a:pt x="-3231" y="1599038"/>
                  <a:pt x="9819" y="1576538"/>
                </a:cubicBezTo>
                <a:cubicBezTo>
                  <a:pt x="22869" y="1554038"/>
                  <a:pt x="889166" y="60424"/>
                  <a:pt x="902185" y="37976"/>
                </a:cubicBezTo>
                <a:cubicBezTo>
                  <a:pt x="915205" y="15528"/>
                  <a:pt x="942156" y="1"/>
                  <a:pt x="968107" y="0"/>
                </a:cubicBezTo>
                <a:cubicBezTo>
                  <a:pt x="994057" y="0"/>
                  <a:pt x="1021003" y="15522"/>
                  <a:pt x="1034023" y="37970"/>
                </a:cubicBezTo>
                <a:cubicBezTo>
                  <a:pt x="1047042" y="60417"/>
                  <a:pt x="1913339" y="1554033"/>
                  <a:pt x="1926388" y="1576532"/>
                </a:cubicBezTo>
                <a:cubicBezTo>
                  <a:pt x="1939438" y="1599032"/>
                  <a:pt x="1939490" y="1630264"/>
                  <a:pt x="1926506" y="1652803"/>
                </a:cubicBezTo>
                <a:cubicBezTo>
                  <a:pt x="1913524" y="1675342"/>
                  <a:pt x="1886489" y="1690968"/>
                  <a:pt x="1860477" y="1690968"/>
                </a:cubicBezTo>
                <a:cubicBezTo>
                  <a:pt x="1834468" y="1690968"/>
                  <a:pt x="101784" y="1690968"/>
                  <a:pt x="75773" y="1690968"/>
                </a:cubicBezTo>
                <a:cubicBezTo>
                  <a:pt x="49764" y="1690968"/>
                  <a:pt x="22688" y="1675342"/>
                  <a:pt x="9705" y="1652803"/>
                </a:cubicBezTo>
                <a:close/>
              </a:path>
            </a:pathLst>
          </a:custGeom>
          <a:noFill/>
          <a:ln w="25400">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square" lIns="492323" tIns="912535" rIns="522584" bIns="134405" anchor="ctr" anchorCtr="1">
            <a:noAutofit/>
          </a:bodyPr>
          <a:p>
            <a:pPr marL="0" algn="ctr" rtl="0" eaLnBrk="1" latinLnBrk="0" hangingPunct="1">
              <a:spcBef>
                <a:spcPts val="0"/>
              </a:spcBef>
              <a:spcAft>
                <a:spcPts val="0"/>
              </a:spcAft>
            </a:pPr>
            <a:r>
              <a:rPr lang="zh-CN" altLang="zh-CN" b="1" kern="1200" dirty="0">
                <a:solidFill>
                  <a:schemeClr val="accent1"/>
                </a:solidFill>
                <a:effectLst/>
                <a:latin typeface="+mn-ea"/>
                <a:cs typeface="+mn-ea"/>
                <a:sym typeface="+mn-ea"/>
              </a:rPr>
              <a:t>数据的完整性约束条件</a:t>
            </a:r>
            <a:endParaRPr lang="zh-CN" altLang="zh-CN" b="1" kern="1200" dirty="0">
              <a:solidFill>
                <a:schemeClr val="accent1"/>
              </a:solidFill>
              <a:effectLst/>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custDataLst>
              <p:tags r:id="rId1"/>
            </p:custDataLst>
          </p:nvPr>
        </p:nvGrpSpPr>
        <p:grpSpPr>
          <a:xfrm>
            <a:off x="1746250" y="922020"/>
            <a:ext cx="4073525" cy="76200"/>
            <a:chOff x="2750" y="1452"/>
            <a:chExt cx="9036" cy="120"/>
          </a:xfrm>
        </p:grpSpPr>
        <p:sp>
          <p:nvSpPr>
            <p:cNvPr id="9" name="矩形 8"/>
            <p:cNvSpPr/>
            <p:nvPr>
              <p:custDataLst>
                <p:tags r:id="rId2"/>
              </p:custDataLst>
            </p:nvPr>
          </p:nvSpPr>
          <p:spPr>
            <a:xfrm flipV="1">
              <a:off x="2750" y="1452"/>
              <a:ext cx="9037"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任意多边形 13"/>
            <p:cNvSpPr/>
            <p:nvPr>
              <p:custDataLst>
                <p:tags r:id="rId3"/>
              </p:custDataLst>
            </p:nvPr>
          </p:nvSpPr>
          <p:spPr>
            <a:xfrm>
              <a:off x="2750" y="1452"/>
              <a:ext cx="2224"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5" name="Title 6"/>
          <p:cNvSpPr txBox="1"/>
          <p:nvPr>
            <p:custDataLst>
              <p:tags r:id="rId4"/>
            </p:custDataLst>
          </p:nvPr>
        </p:nvSpPr>
        <p:spPr>
          <a:xfrm>
            <a:off x="1746517" y="274955"/>
            <a:ext cx="43281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数据的完整性约束条件</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椭圆 10"/>
          <p:cNvSpPr/>
          <p:nvPr>
            <p:custDataLst>
              <p:tags r:id="rId5"/>
            </p:custDataLst>
          </p:nvPr>
        </p:nvSpPr>
        <p:spPr>
          <a:xfrm>
            <a:off x="5099368" y="2432685"/>
            <a:ext cx="1992630" cy="1992630"/>
          </a:xfrm>
          <a:prstGeom prst="ellipse">
            <a:avLst/>
          </a:prstGeom>
          <a:gradFill>
            <a:gsLst>
              <a:gs pos="0">
                <a:schemeClr val="accent1">
                  <a:alpha val="100000"/>
                </a:schemeClr>
              </a:gs>
              <a:gs pos="100000">
                <a:schemeClr val="accent1">
                  <a:lumMod val="80000"/>
                  <a:lumOff val="20000"/>
                </a:schemeClr>
              </a:gs>
            </a:gsLst>
            <a:lin ang="13500000"/>
          </a:gradFill>
          <a:ln w="19050">
            <a:gradFill>
              <a:gsLst>
                <a:gs pos="100000">
                  <a:srgbClr val="FFFFFF">
                    <a:alpha val="0"/>
                  </a:srgbClr>
                </a:gs>
                <a:gs pos="0">
                  <a:srgbClr val="FFFFFF"/>
                </a:gs>
              </a:gsLst>
              <a:lin ang="16200000" scaled="1"/>
            </a:gradFill>
          </a:ln>
          <a:effectLst>
            <a:outerShdw blurRad="215900" dist="1143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zh-CN" altLang="en-US" b="1" dirty="0">
                <a:solidFill>
                  <a:schemeClr val="lt1">
                    <a:lumMod val="100000"/>
                  </a:schemeClr>
                </a:solidFill>
                <a:latin typeface="+mn-ea"/>
                <a:cs typeface="+mn-ea"/>
                <a:sym typeface="+mn-ea"/>
              </a:rPr>
              <a:t>数据模型对完整性约束条件的定义</a:t>
            </a:r>
            <a:endParaRPr lang="zh-CN" altLang="en-US" b="1" dirty="0">
              <a:solidFill>
                <a:schemeClr val="lt1">
                  <a:lumMod val="100000"/>
                </a:schemeClr>
              </a:solidFill>
              <a:latin typeface="+mn-ea"/>
              <a:cs typeface="+mn-ea"/>
              <a:sym typeface="+mn-ea"/>
            </a:endParaRPr>
          </a:p>
        </p:txBody>
      </p:sp>
      <p:sp>
        <p:nvSpPr>
          <p:cNvPr id="31" name="弧形 30"/>
          <p:cNvSpPr/>
          <p:nvPr>
            <p:custDataLst>
              <p:tags r:id="rId6"/>
            </p:custDataLst>
          </p:nvPr>
        </p:nvSpPr>
        <p:spPr>
          <a:xfrm rot="20460000">
            <a:off x="4940618" y="2301875"/>
            <a:ext cx="2311400" cy="2311400"/>
          </a:xfrm>
          <a:prstGeom prst="arc">
            <a:avLst>
              <a:gd name="adj1" fmla="val 13075779"/>
              <a:gd name="adj2" fmla="val 0"/>
            </a:avLst>
          </a:prstGeom>
          <a:ln>
            <a:gradFill>
              <a:gsLst>
                <a:gs pos="100000">
                  <a:schemeClr val="accent1">
                    <a:alpha val="5000"/>
                  </a:schemeClr>
                </a:gs>
                <a:gs pos="0">
                  <a:schemeClr val="accent1"/>
                </a:gs>
              </a:gsLst>
              <a:lin ang="0" scaled="1"/>
            </a:gradFill>
            <a:headEnd type="ova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7" name="弧形 36"/>
          <p:cNvSpPr/>
          <p:nvPr>
            <p:custDataLst>
              <p:tags r:id="rId7"/>
            </p:custDataLst>
          </p:nvPr>
        </p:nvSpPr>
        <p:spPr>
          <a:xfrm rot="9660000">
            <a:off x="4940618" y="2273300"/>
            <a:ext cx="2311400" cy="2311400"/>
          </a:xfrm>
          <a:prstGeom prst="arc">
            <a:avLst>
              <a:gd name="adj1" fmla="val 13075779"/>
              <a:gd name="adj2" fmla="val 0"/>
            </a:avLst>
          </a:prstGeom>
          <a:ln>
            <a:gradFill>
              <a:gsLst>
                <a:gs pos="100000">
                  <a:schemeClr val="accent1">
                    <a:alpha val="5000"/>
                  </a:schemeClr>
                </a:gs>
                <a:gs pos="0">
                  <a:schemeClr val="accent1"/>
                </a:gs>
              </a:gsLst>
              <a:lin ang="0" scaled="1"/>
            </a:gradFill>
            <a:headEnd type="oval"/>
          </a:ln>
        </p:spPr>
        <p:style>
          <a:lnRef idx="2">
            <a:schemeClr val="accent1"/>
          </a:lnRef>
          <a:fillRef idx="0">
            <a:srgbClr val="FFFFFF"/>
          </a:fillRef>
          <a:effectRef idx="0">
            <a:srgbClr val="FFFFFF"/>
          </a:effectRef>
          <a:fontRef idx="minor">
            <a:schemeClr val="tx1"/>
          </a:fontRef>
        </p:style>
        <p:txBody>
          <a:bodyPr vertOverflow="overflow" horzOverflow="overflow" vert="horz" wrap="square" tIns="0" numCol="1" spcCol="0" rtlCol="0" fromWordArt="0" anchor="ctr" anchorCtr="0" forceAA="0" compatLnSpc="1">
            <a:noAutofit/>
          </a:bodyPr>
          <a:lstStyle/>
          <a:p>
            <a:pPr lvl="0" algn="ctr">
              <a:buClrTx/>
              <a:buSzTx/>
              <a:buFontTx/>
            </a:pPr>
            <a:endParaRPr lang="zh-CN" altLang="en-US">
              <a:sym typeface="+mn-ea"/>
            </a:endParaRPr>
          </a:p>
        </p:txBody>
      </p:sp>
      <p:sp>
        <p:nvSpPr>
          <p:cNvPr id="40" name="椭圆 39"/>
          <p:cNvSpPr/>
          <p:nvPr>
            <p:custDataLst>
              <p:tags r:id="rId8"/>
            </p:custDataLst>
          </p:nvPr>
        </p:nvSpPr>
        <p:spPr>
          <a:xfrm>
            <a:off x="4812348" y="2145030"/>
            <a:ext cx="2567940" cy="2567940"/>
          </a:xfrm>
          <a:prstGeom prst="ellipse">
            <a:avLst/>
          </a:prstGeom>
          <a:noFill/>
          <a:ln w="44450">
            <a:gradFill>
              <a:gsLst>
                <a:gs pos="100000">
                  <a:schemeClr val="accent1">
                    <a:lumMod val="11000"/>
                    <a:lumOff val="89000"/>
                  </a:schemeClr>
                </a:gs>
                <a:gs pos="0">
                  <a:schemeClr val="accent1">
                    <a:lumMod val="11000"/>
                    <a:lumOff val="89000"/>
                  </a:schemeClr>
                </a:gs>
              </a:gsLst>
              <a:lin ang="162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539750" numCol="1" spcCol="0" rtlCol="0" fromWordArt="0" anchor="ctr" anchorCtr="0" forceAA="0" compatLnSpc="1">
            <a:noAutofit/>
          </a:bodyPr>
          <a:lstStyle/>
          <a:p>
            <a:pPr lvl="0" algn="ctr">
              <a:buClrTx/>
              <a:buSzTx/>
              <a:buFontTx/>
            </a:pPr>
            <a:endParaRPr lang="zh-CN" altLang="en-US" sz="2000" b="1" spc="130" dirty="0">
              <a:solidFill>
                <a:schemeClr val="bg1"/>
              </a:solidFill>
              <a:uFillTx/>
              <a:latin typeface="+中文标题" charset="0"/>
              <a:ea typeface="+mj-ea"/>
              <a:cs typeface="+mj-ea"/>
              <a:sym typeface="+mn-ea"/>
            </a:endParaRPr>
          </a:p>
        </p:txBody>
      </p:sp>
      <p:sp>
        <p:nvSpPr>
          <p:cNvPr id="41" name="椭圆 40"/>
          <p:cNvSpPr/>
          <p:nvPr>
            <p:custDataLst>
              <p:tags r:id="rId9"/>
            </p:custDataLst>
          </p:nvPr>
        </p:nvSpPr>
        <p:spPr>
          <a:xfrm>
            <a:off x="4655503" y="2016760"/>
            <a:ext cx="2881630" cy="2881630"/>
          </a:xfrm>
          <a:prstGeom prst="ellipse">
            <a:avLst/>
          </a:prstGeom>
          <a:noFill/>
          <a:ln w="44450">
            <a:gradFill>
              <a:gsLst>
                <a:gs pos="100000">
                  <a:schemeClr val="accent1">
                    <a:lumMod val="3000"/>
                    <a:lumOff val="97000"/>
                  </a:schemeClr>
                </a:gs>
                <a:gs pos="0">
                  <a:schemeClr val="accent1">
                    <a:lumMod val="3000"/>
                    <a:lumOff val="97000"/>
                  </a:schemeClr>
                </a:gs>
              </a:gsLst>
              <a:lin ang="162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575945" numCol="1" spcCol="0" rtlCol="0" fromWordArt="0" anchor="ctr" anchorCtr="0" forceAA="0" compatLnSpc="1">
            <a:noAutofit/>
          </a:bodyPr>
          <a:lstStyle/>
          <a:p>
            <a:pPr lvl="0" algn="ctr">
              <a:buClrTx/>
              <a:buSzTx/>
              <a:buFontTx/>
            </a:pPr>
            <a:endParaRPr lang="zh-CN" altLang="en-US" sz="2000" b="1" spc="130" dirty="0">
              <a:solidFill>
                <a:schemeClr val="bg1"/>
              </a:solidFill>
              <a:uFillTx/>
              <a:latin typeface="+中文标题" charset="0"/>
              <a:ea typeface="+mj-ea"/>
              <a:cs typeface="+mj-ea"/>
              <a:sym typeface="+mn-ea"/>
            </a:endParaRPr>
          </a:p>
        </p:txBody>
      </p:sp>
      <p:sp>
        <p:nvSpPr>
          <p:cNvPr id="6" name="图形 4"/>
          <p:cNvSpPr/>
          <p:nvPr>
            <p:custDataLst>
              <p:tags r:id="rId10"/>
            </p:custDataLst>
          </p:nvPr>
        </p:nvSpPr>
        <p:spPr>
          <a:xfrm>
            <a:off x="9600883" y="1301750"/>
            <a:ext cx="944642" cy="4255294"/>
          </a:xfrm>
          <a:custGeom>
            <a:avLst/>
            <a:gdLst>
              <a:gd name="connsiteX0" fmla="*/ -259 w 944642"/>
              <a:gd name="connsiteY0" fmla="*/ 4255111 h 4255294"/>
              <a:gd name="connsiteX1" fmla="*/ 203548 w 944642"/>
              <a:gd name="connsiteY1" fmla="*/ 203623 h 4255294"/>
              <a:gd name="connsiteX2" fmla="*/ -259 w 944642"/>
              <a:gd name="connsiteY2" fmla="*/ -183 h 4255294"/>
            </a:gdLst>
            <a:ahLst/>
            <a:cxnLst>
              <a:cxn ang="0">
                <a:pos x="connsiteX0" y="connsiteY0"/>
              </a:cxn>
              <a:cxn ang="0">
                <a:pos x="connsiteX1" y="connsiteY1"/>
              </a:cxn>
              <a:cxn ang="0">
                <a:pos x="connsiteX2" y="connsiteY2"/>
              </a:cxn>
            </a:cxnLst>
            <a:rect l="l" t="t" r="r" b="b"/>
            <a:pathLst>
              <a:path w="944642" h="4255294">
                <a:moveTo>
                  <a:pt x="-259" y="4255111"/>
                </a:moveTo>
                <a:cubicBezTo>
                  <a:pt x="1174812" y="3192606"/>
                  <a:pt x="1266062" y="1378694"/>
                  <a:pt x="203548" y="203623"/>
                </a:cubicBezTo>
                <a:cubicBezTo>
                  <a:pt x="139073" y="132319"/>
                  <a:pt x="71055" y="64291"/>
                  <a:pt x="-259" y="-183"/>
                </a:cubicBezTo>
              </a:path>
            </a:pathLst>
          </a:custGeom>
          <a:noFill/>
          <a:ln w="15875" cap="flat">
            <a:gradFill>
              <a:gsLst>
                <a:gs pos="100000">
                  <a:schemeClr val="accent1">
                    <a:lumMod val="20000"/>
                    <a:lumOff val="80000"/>
                    <a:alpha val="0"/>
                  </a:schemeClr>
                </a:gs>
                <a:gs pos="0">
                  <a:schemeClr val="accent1">
                    <a:lumMod val="20000"/>
                    <a:lumOff val="80000"/>
                    <a:alpha val="0"/>
                  </a:schemeClr>
                </a:gs>
                <a:gs pos="70000">
                  <a:schemeClr val="accent1">
                    <a:lumMod val="60000"/>
                    <a:lumOff val="40000"/>
                  </a:schemeClr>
                </a:gs>
                <a:gs pos="30000">
                  <a:schemeClr val="accent1">
                    <a:lumMod val="60000"/>
                    <a:lumOff val="40000"/>
                    <a:alpha val="100000"/>
                  </a:schemeClr>
                </a:gs>
              </a:gsLst>
              <a:lin ang="16200000" scaled="1"/>
            </a:gra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3" name="图形 4"/>
          <p:cNvSpPr/>
          <p:nvPr>
            <p:custDataLst>
              <p:tags r:id="rId11"/>
            </p:custDataLst>
          </p:nvPr>
        </p:nvSpPr>
        <p:spPr>
          <a:xfrm flipH="1">
            <a:off x="1646873" y="1302385"/>
            <a:ext cx="944642" cy="4255294"/>
          </a:xfrm>
          <a:custGeom>
            <a:avLst/>
            <a:gdLst>
              <a:gd name="connsiteX0" fmla="*/ -259 w 944642"/>
              <a:gd name="connsiteY0" fmla="*/ 4255111 h 4255294"/>
              <a:gd name="connsiteX1" fmla="*/ 203548 w 944642"/>
              <a:gd name="connsiteY1" fmla="*/ 203623 h 4255294"/>
              <a:gd name="connsiteX2" fmla="*/ -259 w 944642"/>
              <a:gd name="connsiteY2" fmla="*/ -183 h 4255294"/>
            </a:gdLst>
            <a:ahLst/>
            <a:cxnLst>
              <a:cxn ang="0">
                <a:pos x="connsiteX0" y="connsiteY0"/>
              </a:cxn>
              <a:cxn ang="0">
                <a:pos x="connsiteX1" y="connsiteY1"/>
              </a:cxn>
              <a:cxn ang="0">
                <a:pos x="connsiteX2" y="connsiteY2"/>
              </a:cxn>
            </a:cxnLst>
            <a:rect l="l" t="t" r="r" b="b"/>
            <a:pathLst>
              <a:path w="944642" h="4255294">
                <a:moveTo>
                  <a:pt x="-259" y="4255111"/>
                </a:moveTo>
                <a:cubicBezTo>
                  <a:pt x="1174812" y="3192606"/>
                  <a:pt x="1266062" y="1378694"/>
                  <a:pt x="203548" y="203623"/>
                </a:cubicBezTo>
                <a:cubicBezTo>
                  <a:pt x="139073" y="132319"/>
                  <a:pt x="71055" y="64291"/>
                  <a:pt x="-259" y="-183"/>
                </a:cubicBezTo>
              </a:path>
            </a:pathLst>
          </a:custGeom>
          <a:noFill/>
          <a:ln w="15875" cap="flat">
            <a:gradFill>
              <a:gsLst>
                <a:gs pos="100000">
                  <a:schemeClr val="accent1">
                    <a:lumMod val="20000"/>
                    <a:lumOff val="80000"/>
                    <a:alpha val="0"/>
                  </a:schemeClr>
                </a:gs>
                <a:gs pos="0">
                  <a:schemeClr val="accent1">
                    <a:lumMod val="20000"/>
                    <a:lumOff val="80000"/>
                    <a:alpha val="0"/>
                  </a:schemeClr>
                </a:gs>
                <a:gs pos="70000">
                  <a:schemeClr val="accent1">
                    <a:lumMod val="60000"/>
                    <a:lumOff val="40000"/>
                  </a:schemeClr>
                </a:gs>
                <a:gs pos="30000">
                  <a:schemeClr val="accent1">
                    <a:lumMod val="60000"/>
                    <a:lumOff val="40000"/>
                  </a:schemeClr>
                </a:gs>
              </a:gsLst>
              <a:lin ang="16200000" scaled="1"/>
            </a:gra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5" name="椭圆 4"/>
          <p:cNvSpPr/>
          <p:nvPr>
            <p:custDataLst>
              <p:tags r:id="rId12"/>
            </p:custDataLst>
          </p:nvPr>
        </p:nvSpPr>
        <p:spPr>
          <a:xfrm>
            <a:off x="1361758" y="3121025"/>
            <a:ext cx="609600" cy="609600"/>
          </a:xfrm>
          <a:prstGeom prst="ellipse">
            <a:avLst/>
          </a:prstGeom>
          <a:gradFill>
            <a:gsLst>
              <a:gs pos="0">
                <a:schemeClr val="accent1">
                  <a:alpha val="100000"/>
                </a:schemeClr>
              </a:gs>
              <a:gs pos="100000">
                <a:schemeClr val="accent1">
                  <a:lumMod val="80000"/>
                  <a:lumOff val="20000"/>
                </a:schemeClr>
              </a:gs>
            </a:gsLst>
            <a:lin ang="13500000"/>
          </a:gradFill>
          <a:ln w="12700">
            <a:gradFill>
              <a:gsLst>
                <a:gs pos="100000">
                  <a:schemeClr val="bg1">
                    <a:alpha val="0"/>
                  </a:schemeClr>
                </a:gs>
                <a:gs pos="0">
                  <a:schemeClr val="bg1"/>
                </a:gs>
              </a:gsLst>
              <a:lin ang="15960000" scaled="0"/>
            </a:gradFill>
          </a:ln>
          <a:effectLst>
            <a:outerShdw blurRad="215900" dist="1143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96240" rIns="71755" bIns="45720" numCol="1" spcCol="0" rtlCol="0" fromWordArt="0" anchor="ctr" anchorCtr="0" forceAA="0" compatLnSpc="1">
            <a:normAutofit/>
          </a:bodyPr>
          <a:lstStyle/>
          <a:p>
            <a:pPr lvl="0" algn="ctr">
              <a:buClrTx/>
              <a:buSzTx/>
              <a:buFontTx/>
            </a:pPr>
            <a:endParaRPr lang="zh-CN" altLang="en-US" b="1" spc="130" dirty="0">
              <a:solidFill>
                <a:schemeClr val="bg1"/>
              </a:solidFill>
              <a:uFillTx/>
              <a:latin typeface="+中文标题" charset="0"/>
              <a:ea typeface="+mj-ea"/>
              <a:cs typeface="+mj-ea"/>
              <a:sym typeface="+mn-ea"/>
            </a:endParaRPr>
          </a:p>
        </p:txBody>
      </p:sp>
      <p:sp>
        <p:nvSpPr>
          <p:cNvPr id="4" name="矩形 3"/>
          <p:cNvSpPr/>
          <p:nvPr>
            <p:custDataLst>
              <p:tags r:id="rId13"/>
            </p:custDataLst>
          </p:nvPr>
        </p:nvSpPr>
        <p:spPr>
          <a:xfrm>
            <a:off x="2182813" y="3213735"/>
            <a:ext cx="2232660" cy="67437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反映和规定必须遵守的基本的通用的完整性约束条件。</a:t>
            </a:r>
            <a:endParaRPr lang="zh-CN" altLang="en-US" sz="1400" dirty="0">
              <a:solidFill>
                <a:schemeClr val="tx1">
                  <a:lumMod val="85000"/>
                  <a:lumOff val="15000"/>
                </a:schemeClr>
              </a:solidFill>
              <a:latin typeface="+mn-ea"/>
              <a:cs typeface="+mn-ea"/>
              <a:sym typeface="+mn-ea"/>
            </a:endParaRPr>
          </a:p>
        </p:txBody>
      </p:sp>
      <p:sp>
        <p:nvSpPr>
          <p:cNvPr id="19" name="椭圆 18"/>
          <p:cNvSpPr/>
          <p:nvPr>
            <p:custDataLst>
              <p:tags r:id="rId14"/>
            </p:custDataLst>
          </p:nvPr>
        </p:nvSpPr>
        <p:spPr>
          <a:xfrm>
            <a:off x="10220008" y="3124200"/>
            <a:ext cx="609600" cy="609600"/>
          </a:xfrm>
          <a:prstGeom prst="ellipse">
            <a:avLst/>
          </a:prstGeom>
          <a:gradFill>
            <a:gsLst>
              <a:gs pos="0">
                <a:schemeClr val="accent1">
                  <a:alpha val="100000"/>
                </a:schemeClr>
              </a:gs>
              <a:gs pos="100000">
                <a:schemeClr val="accent1">
                  <a:lumMod val="80000"/>
                  <a:lumOff val="20000"/>
                </a:schemeClr>
              </a:gs>
            </a:gsLst>
            <a:lin ang="13500000"/>
          </a:gradFill>
          <a:ln w="12700">
            <a:gradFill>
              <a:gsLst>
                <a:gs pos="100000">
                  <a:schemeClr val="bg1">
                    <a:alpha val="0"/>
                  </a:schemeClr>
                </a:gs>
                <a:gs pos="0">
                  <a:schemeClr val="bg1"/>
                </a:gs>
              </a:gsLst>
              <a:lin ang="15960000" scaled="0"/>
            </a:gradFill>
          </a:ln>
          <a:effectLst>
            <a:outerShdw blurRad="215900" dist="1143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96240" rIns="71755" bIns="45720" numCol="1" spcCol="0" rtlCol="0" fromWordArt="0" anchor="ctr" anchorCtr="0" forceAA="0" compatLnSpc="1">
            <a:normAutofit/>
          </a:bodyPr>
          <a:lstStyle/>
          <a:p>
            <a:pPr lvl="0" algn="ctr">
              <a:buClrTx/>
              <a:buSzTx/>
              <a:buFontTx/>
            </a:pPr>
            <a:endParaRPr lang="zh-CN" altLang="en-US" b="1" spc="130" dirty="0">
              <a:solidFill>
                <a:schemeClr val="bg1"/>
              </a:solidFill>
              <a:uFillTx/>
              <a:latin typeface="+中文标题" charset="0"/>
              <a:ea typeface="+mj-ea"/>
              <a:cs typeface="+mj-ea"/>
              <a:sym typeface="+mn-ea"/>
            </a:endParaRPr>
          </a:p>
        </p:txBody>
      </p:sp>
      <p:sp>
        <p:nvSpPr>
          <p:cNvPr id="12" name="矩形 11"/>
          <p:cNvSpPr/>
          <p:nvPr>
            <p:custDataLst>
              <p:tags r:id="rId15"/>
            </p:custDataLst>
          </p:nvPr>
        </p:nvSpPr>
        <p:spPr>
          <a:xfrm>
            <a:off x="7822883" y="3153410"/>
            <a:ext cx="2251075" cy="58039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提供定义完整性约束条件的机制，以反映具体应用所涉及的数据必须遵守的特定的语义约束条件。</a:t>
            </a:r>
            <a:endParaRPr lang="zh-CN" altLang="en-US" sz="1400" dirty="0">
              <a:solidFill>
                <a:schemeClr val="tx1">
                  <a:lumMod val="85000"/>
                  <a:lumOff val="15000"/>
                </a:schemeClr>
              </a:solidFill>
              <a:latin typeface="+mn-ea"/>
              <a:cs typeface="+mn-ea"/>
              <a:sym typeface="+mn-ea"/>
            </a:endParaRPr>
          </a:p>
        </p:txBody>
      </p:sp>
      <p:sp>
        <p:nvSpPr>
          <p:cNvPr id="13" name="图片 28" descr="343439383331313b343532303032383bbfcdbba7b9dcc0ed"/>
          <p:cNvSpPr/>
          <p:nvPr>
            <p:custDataLst>
              <p:tags r:id="rId16"/>
            </p:custDataLst>
          </p:nvPr>
        </p:nvSpPr>
        <p:spPr>
          <a:xfrm>
            <a:off x="1530668" y="3275330"/>
            <a:ext cx="278175" cy="277799"/>
          </a:xfrm>
          <a:custGeom>
            <a:avLst/>
            <a:gdLst>
              <a:gd name="connsiteX0" fmla="*/ 210450 w 278175"/>
              <a:gd name="connsiteY0" fmla="*/ 217475 h 277799"/>
              <a:gd name="connsiteX1" fmla="*/ 151472 w 278175"/>
              <a:gd name="connsiteY1" fmla="*/ 171571 h 277799"/>
              <a:gd name="connsiteX2" fmla="*/ 147979 w 278175"/>
              <a:gd name="connsiteY2" fmla="*/ 161930 h 277799"/>
              <a:gd name="connsiteX3" fmla="*/ 147979 w 278175"/>
              <a:gd name="connsiteY3" fmla="*/ 161786 h 277799"/>
              <a:gd name="connsiteX4" fmla="*/ 148397 w 278175"/>
              <a:gd name="connsiteY4" fmla="*/ 160923 h 277799"/>
              <a:gd name="connsiteX5" fmla="*/ 170480 w 278175"/>
              <a:gd name="connsiteY5" fmla="*/ 99478 h 277799"/>
              <a:gd name="connsiteX6" fmla="*/ 147419 w 278175"/>
              <a:gd name="connsiteY6" fmla="*/ 33860 h 277799"/>
              <a:gd name="connsiteX7" fmla="*/ 146161 w 278175"/>
              <a:gd name="connsiteY7" fmla="*/ 25657 h 277799"/>
              <a:gd name="connsiteX8" fmla="*/ 184455 w 278175"/>
              <a:gd name="connsiteY8" fmla="*/ 187 h 277799"/>
              <a:gd name="connsiteX9" fmla="*/ 234769 w 278175"/>
              <a:gd name="connsiteY9" fmla="*/ 44796 h 277799"/>
              <a:gd name="connsiteX10" fmla="*/ 217998 w 278175"/>
              <a:gd name="connsiteY10" fmla="*/ 110990 h 277799"/>
              <a:gd name="connsiteX11" fmla="*/ 212407 w 278175"/>
              <a:gd name="connsiteY11" fmla="*/ 118185 h 277799"/>
              <a:gd name="connsiteX12" fmla="*/ 211848 w 278175"/>
              <a:gd name="connsiteY12" fmla="*/ 129266 h 277799"/>
              <a:gd name="connsiteX13" fmla="*/ 213945 w 278175"/>
              <a:gd name="connsiteY13" fmla="*/ 132863 h 277799"/>
              <a:gd name="connsiteX14" fmla="*/ 230716 w 278175"/>
              <a:gd name="connsiteY14" fmla="*/ 141353 h 277799"/>
              <a:gd name="connsiteX15" fmla="*/ 248884 w 278175"/>
              <a:gd name="connsiteY15" fmla="*/ 149987 h 277799"/>
              <a:gd name="connsiteX16" fmla="*/ 276836 w 278175"/>
              <a:gd name="connsiteY16" fmla="*/ 175889 h 277799"/>
              <a:gd name="connsiteX17" fmla="*/ 274041 w 278175"/>
              <a:gd name="connsiteY17" fmla="*/ 203229 h 277799"/>
              <a:gd name="connsiteX18" fmla="*/ 217299 w 278175"/>
              <a:gd name="connsiteY18" fmla="*/ 221361 h 277799"/>
              <a:gd name="connsiteX19" fmla="*/ 210450 w 278175"/>
              <a:gd name="connsiteY19" fmla="*/ 217475 h 277799"/>
              <a:gd name="connsiteX20" fmla="*/ 114 w 278175"/>
              <a:gd name="connsiteY20" fmla="*/ 246256 h 277799"/>
              <a:gd name="connsiteX21" fmla="*/ 114 w 278175"/>
              <a:gd name="connsiteY21" fmla="*/ 236182 h 277799"/>
              <a:gd name="connsiteX22" fmla="*/ 2909 w 278175"/>
              <a:gd name="connsiteY22" fmla="*/ 227549 h 277799"/>
              <a:gd name="connsiteX23" fmla="*/ 29044 w 278175"/>
              <a:gd name="connsiteY23" fmla="*/ 201934 h 277799"/>
              <a:gd name="connsiteX24" fmla="*/ 29883 w 278175"/>
              <a:gd name="connsiteY24" fmla="*/ 201359 h 277799"/>
              <a:gd name="connsiteX25" fmla="*/ 56017 w 278175"/>
              <a:gd name="connsiteY25" fmla="*/ 188696 h 277799"/>
              <a:gd name="connsiteX26" fmla="*/ 64403 w 278175"/>
              <a:gd name="connsiteY26" fmla="*/ 185098 h 277799"/>
              <a:gd name="connsiteX27" fmla="*/ 66779 w 278175"/>
              <a:gd name="connsiteY27" fmla="*/ 183227 h 277799"/>
              <a:gd name="connsiteX28" fmla="*/ 71251 w 278175"/>
              <a:gd name="connsiteY28" fmla="*/ 159916 h 277799"/>
              <a:gd name="connsiteX29" fmla="*/ 65800 w 278175"/>
              <a:gd name="connsiteY29" fmla="*/ 152865 h 277799"/>
              <a:gd name="connsiteX30" fmla="*/ 65521 w 278175"/>
              <a:gd name="connsiteY30" fmla="*/ 152577 h 277799"/>
              <a:gd name="connsiteX31" fmla="*/ 44697 w 278175"/>
              <a:gd name="connsiteY31" fmla="*/ 85088 h 277799"/>
              <a:gd name="connsiteX32" fmla="*/ 96408 w 278175"/>
              <a:gd name="connsiteY32" fmla="*/ 36162 h 277799"/>
              <a:gd name="connsiteX33" fmla="*/ 149516 w 278175"/>
              <a:gd name="connsiteY33" fmla="*/ 84800 h 277799"/>
              <a:gd name="connsiteX34" fmla="*/ 149655 w 278175"/>
              <a:gd name="connsiteY34" fmla="*/ 85520 h 277799"/>
              <a:gd name="connsiteX35" fmla="*/ 142668 w 278175"/>
              <a:gd name="connsiteY35" fmla="*/ 128402 h 277799"/>
              <a:gd name="connsiteX36" fmla="*/ 128971 w 278175"/>
              <a:gd name="connsiteY36" fmla="*/ 152433 h 277799"/>
              <a:gd name="connsiteX37" fmla="*/ 128412 w 278175"/>
              <a:gd name="connsiteY37" fmla="*/ 153297 h 277799"/>
              <a:gd name="connsiteX38" fmla="*/ 123381 w 278175"/>
              <a:gd name="connsiteY38" fmla="*/ 159340 h 277799"/>
              <a:gd name="connsiteX39" fmla="*/ 122822 w 278175"/>
              <a:gd name="connsiteY39" fmla="*/ 160779 h 277799"/>
              <a:gd name="connsiteX40" fmla="*/ 125897 w 278175"/>
              <a:gd name="connsiteY40" fmla="*/ 184522 h 277799"/>
              <a:gd name="connsiteX41" fmla="*/ 136798 w 278175"/>
              <a:gd name="connsiteY41" fmla="*/ 188696 h 277799"/>
              <a:gd name="connsiteX42" fmla="*/ 137496 w 278175"/>
              <a:gd name="connsiteY42" fmla="*/ 188983 h 277799"/>
              <a:gd name="connsiteX43" fmla="*/ 183057 w 278175"/>
              <a:gd name="connsiteY43" fmla="*/ 216037 h 277799"/>
              <a:gd name="connsiteX44" fmla="*/ 183477 w 278175"/>
              <a:gd name="connsiteY44" fmla="*/ 216325 h 277799"/>
              <a:gd name="connsiteX45" fmla="*/ 193820 w 278175"/>
              <a:gd name="connsiteY45" fmla="*/ 232010 h 277799"/>
              <a:gd name="connsiteX46" fmla="*/ 194378 w 278175"/>
              <a:gd name="connsiteY46" fmla="*/ 236902 h 277799"/>
              <a:gd name="connsiteX47" fmla="*/ 194378 w 278175"/>
              <a:gd name="connsiteY47" fmla="*/ 248127 h 277799"/>
              <a:gd name="connsiteX48" fmla="*/ 194099 w 278175"/>
              <a:gd name="connsiteY48" fmla="*/ 250141 h 277799"/>
              <a:gd name="connsiteX49" fmla="*/ 152451 w 278175"/>
              <a:gd name="connsiteY49" fmla="*/ 273597 h 277799"/>
              <a:gd name="connsiteX50" fmla="*/ 46234 w 278175"/>
              <a:gd name="connsiteY50" fmla="*/ 273597 h 277799"/>
              <a:gd name="connsiteX51" fmla="*/ 5704 w 278175"/>
              <a:gd name="connsiteY51" fmla="*/ 256328 h 277799"/>
              <a:gd name="connsiteX52" fmla="*/ 114 w 278175"/>
              <a:gd name="connsiteY52" fmla="*/ 246256 h 27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78175" h="277799">
                <a:moveTo>
                  <a:pt x="210450" y="217475"/>
                </a:moveTo>
                <a:cubicBezTo>
                  <a:pt x="198431" y="194021"/>
                  <a:pt x="176349" y="181789"/>
                  <a:pt x="151472" y="171571"/>
                </a:cubicBezTo>
                <a:cubicBezTo>
                  <a:pt x="147698" y="169989"/>
                  <a:pt x="146161" y="165528"/>
                  <a:pt x="147979" y="161930"/>
                </a:cubicBezTo>
                <a:lnTo>
                  <a:pt x="147979" y="161786"/>
                </a:lnTo>
                <a:lnTo>
                  <a:pt x="148397" y="160923"/>
                </a:lnTo>
                <a:cubicBezTo>
                  <a:pt x="159439" y="145094"/>
                  <a:pt x="169081" y="125092"/>
                  <a:pt x="170480" y="99478"/>
                </a:cubicBezTo>
                <a:cubicBezTo>
                  <a:pt x="173135" y="70122"/>
                  <a:pt x="162373" y="49401"/>
                  <a:pt x="147419" y="33860"/>
                </a:cubicBezTo>
                <a:cubicBezTo>
                  <a:pt x="145323" y="31701"/>
                  <a:pt x="144764" y="28391"/>
                  <a:pt x="146161" y="25657"/>
                </a:cubicBezTo>
                <a:cubicBezTo>
                  <a:pt x="153289" y="12131"/>
                  <a:pt x="164330" y="1482"/>
                  <a:pt x="184455" y="187"/>
                </a:cubicBezTo>
                <a:cubicBezTo>
                  <a:pt x="215203" y="-1252"/>
                  <a:pt x="231974" y="18894"/>
                  <a:pt x="234769" y="44796"/>
                </a:cubicBezTo>
                <a:cubicBezTo>
                  <a:pt x="238961" y="73576"/>
                  <a:pt x="229178" y="96600"/>
                  <a:pt x="217998" y="110990"/>
                </a:cubicBezTo>
                <a:cubicBezTo>
                  <a:pt x="216600" y="113868"/>
                  <a:pt x="213804" y="115307"/>
                  <a:pt x="212407" y="118185"/>
                </a:cubicBezTo>
                <a:cubicBezTo>
                  <a:pt x="211289" y="120487"/>
                  <a:pt x="211009" y="125812"/>
                  <a:pt x="211848" y="129266"/>
                </a:cubicBezTo>
                <a:cubicBezTo>
                  <a:pt x="212128" y="130705"/>
                  <a:pt x="212826" y="131856"/>
                  <a:pt x="213945" y="132863"/>
                </a:cubicBezTo>
                <a:cubicBezTo>
                  <a:pt x="217858" y="136316"/>
                  <a:pt x="225823" y="138763"/>
                  <a:pt x="230716" y="141353"/>
                </a:cubicBezTo>
                <a:cubicBezTo>
                  <a:pt x="237703" y="144231"/>
                  <a:pt x="243294" y="147109"/>
                  <a:pt x="248884" y="149987"/>
                </a:cubicBezTo>
                <a:cubicBezTo>
                  <a:pt x="260065" y="155743"/>
                  <a:pt x="272643" y="164376"/>
                  <a:pt x="276836" y="175889"/>
                </a:cubicBezTo>
                <a:cubicBezTo>
                  <a:pt x="279631" y="183084"/>
                  <a:pt x="278233" y="197473"/>
                  <a:pt x="274041" y="203229"/>
                </a:cubicBezTo>
                <a:cubicBezTo>
                  <a:pt x="264956" y="216613"/>
                  <a:pt x="238821" y="218771"/>
                  <a:pt x="217299" y="221361"/>
                </a:cubicBezTo>
                <a:cubicBezTo>
                  <a:pt x="214503" y="221505"/>
                  <a:pt x="211848" y="220066"/>
                  <a:pt x="210450" y="217475"/>
                </a:cubicBezTo>
                <a:moveTo>
                  <a:pt x="114" y="246256"/>
                </a:moveTo>
                <a:lnTo>
                  <a:pt x="114" y="236182"/>
                </a:lnTo>
                <a:cubicBezTo>
                  <a:pt x="114" y="233305"/>
                  <a:pt x="1512" y="230426"/>
                  <a:pt x="2909" y="227549"/>
                </a:cubicBezTo>
                <a:cubicBezTo>
                  <a:pt x="8360" y="216180"/>
                  <a:pt x="19401" y="208986"/>
                  <a:pt x="29044" y="201934"/>
                </a:cubicBezTo>
                <a:cubicBezTo>
                  <a:pt x="29324" y="201791"/>
                  <a:pt x="29603" y="201503"/>
                  <a:pt x="29883" y="201359"/>
                </a:cubicBezTo>
                <a:cubicBezTo>
                  <a:pt x="38128" y="197186"/>
                  <a:pt x="46374" y="192869"/>
                  <a:pt x="56017" y="188696"/>
                </a:cubicBezTo>
                <a:cubicBezTo>
                  <a:pt x="58393" y="187545"/>
                  <a:pt x="61747" y="186250"/>
                  <a:pt x="64403" y="185098"/>
                </a:cubicBezTo>
                <a:cubicBezTo>
                  <a:pt x="65381" y="184667"/>
                  <a:pt x="66220" y="184091"/>
                  <a:pt x="66779" y="183227"/>
                </a:cubicBezTo>
                <a:cubicBezTo>
                  <a:pt x="70832" y="178191"/>
                  <a:pt x="75164" y="167830"/>
                  <a:pt x="71251" y="159916"/>
                </a:cubicBezTo>
                <a:cubicBezTo>
                  <a:pt x="69853" y="157038"/>
                  <a:pt x="68456" y="155599"/>
                  <a:pt x="65800" y="152865"/>
                </a:cubicBezTo>
                <a:lnTo>
                  <a:pt x="65521" y="152577"/>
                </a:lnTo>
                <a:cubicBezTo>
                  <a:pt x="52943" y="138187"/>
                  <a:pt x="41902" y="113724"/>
                  <a:pt x="44697" y="85088"/>
                </a:cubicBezTo>
                <a:cubicBezTo>
                  <a:pt x="47492" y="56308"/>
                  <a:pt x="65661" y="36162"/>
                  <a:pt x="96408" y="36162"/>
                </a:cubicBezTo>
                <a:cubicBezTo>
                  <a:pt x="127014" y="36162"/>
                  <a:pt x="145184" y="56164"/>
                  <a:pt x="149516" y="84800"/>
                </a:cubicBezTo>
                <a:cubicBezTo>
                  <a:pt x="149516" y="85088"/>
                  <a:pt x="149516" y="85232"/>
                  <a:pt x="149655" y="85520"/>
                </a:cubicBezTo>
                <a:cubicBezTo>
                  <a:pt x="150913" y="102644"/>
                  <a:pt x="146860" y="118329"/>
                  <a:pt x="142668" y="128402"/>
                </a:cubicBezTo>
                <a:cubicBezTo>
                  <a:pt x="138615" y="138331"/>
                  <a:pt x="134422" y="145382"/>
                  <a:pt x="128971" y="152433"/>
                </a:cubicBezTo>
                <a:cubicBezTo>
                  <a:pt x="128692" y="152720"/>
                  <a:pt x="128552" y="153009"/>
                  <a:pt x="128412" y="153297"/>
                </a:cubicBezTo>
                <a:cubicBezTo>
                  <a:pt x="127014" y="155599"/>
                  <a:pt x="124778" y="157038"/>
                  <a:pt x="123381" y="159340"/>
                </a:cubicBezTo>
                <a:cubicBezTo>
                  <a:pt x="123102" y="159772"/>
                  <a:pt x="122961" y="160204"/>
                  <a:pt x="122822" y="160779"/>
                </a:cubicBezTo>
                <a:cubicBezTo>
                  <a:pt x="120446" y="169270"/>
                  <a:pt x="123102" y="180350"/>
                  <a:pt x="125897" y="184522"/>
                </a:cubicBezTo>
                <a:cubicBezTo>
                  <a:pt x="127294" y="187257"/>
                  <a:pt x="132605" y="187401"/>
                  <a:pt x="136798" y="188696"/>
                </a:cubicBezTo>
                <a:cubicBezTo>
                  <a:pt x="137077" y="188840"/>
                  <a:pt x="137217" y="188840"/>
                  <a:pt x="137496" y="188983"/>
                </a:cubicBezTo>
                <a:cubicBezTo>
                  <a:pt x="154128" y="196178"/>
                  <a:pt x="170620" y="204669"/>
                  <a:pt x="183057" y="216037"/>
                </a:cubicBezTo>
                <a:cubicBezTo>
                  <a:pt x="183198" y="216180"/>
                  <a:pt x="183337" y="216325"/>
                  <a:pt x="183477" y="216325"/>
                </a:cubicBezTo>
                <a:cubicBezTo>
                  <a:pt x="187110" y="220066"/>
                  <a:pt x="191863" y="225103"/>
                  <a:pt x="193820" y="232010"/>
                </a:cubicBezTo>
                <a:cubicBezTo>
                  <a:pt x="194238" y="233592"/>
                  <a:pt x="194378" y="235320"/>
                  <a:pt x="194378" y="236902"/>
                </a:cubicBezTo>
                <a:lnTo>
                  <a:pt x="194378" y="248127"/>
                </a:lnTo>
                <a:cubicBezTo>
                  <a:pt x="194378" y="248846"/>
                  <a:pt x="194238" y="249566"/>
                  <a:pt x="194099" y="250141"/>
                </a:cubicBezTo>
                <a:cubicBezTo>
                  <a:pt x="189347" y="265107"/>
                  <a:pt x="170200" y="269424"/>
                  <a:pt x="152451" y="273597"/>
                </a:cubicBezTo>
                <a:cubicBezTo>
                  <a:pt x="121703" y="279353"/>
                  <a:pt x="78379" y="279353"/>
                  <a:pt x="46234" y="273597"/>
                </a:cubicBezTo>
                <a:cubicBezTo>
                  <a:pt x="30861" y="270719"/>
                  <a:pt x="14090" y="266402"/>
                  <a:pt x="5704" y="256328"/>
                </a:cubicBezTo>
                <a:cubicBezTo>
                  <a:pt x="2909" y="254890"/>
                  <a:pt x="1512" y="252012"/>
                  <a:pt x="114" y="246256"/>
                </a:cubicBezTo>
              </a:path>
            </a:pathLst>
          </a:custGeom>
          <a:gradFill>
            <a:gsLst>
              <a:gs pos="0">
                <a:srgbClr val="FFFFFF"/>
              </a:gs>
              <a:gs pos="80000">
                <a:srgbClr val="FFFFFF">
                  <a:alpha val="60000"/>
                </a:srgbClr>
              </a:gs>
            </a:gsLst>
            <a:lin ang="4800001" scaled="1"/>
          </a:gradFill>
          <a:ln w="9874" cap="flat">
            <a:noFill/>
            <a:prstDash val="solid"/>
            <a:miter/>
          </a:ln>
        </p:spPr>
        <p:txBody>
          <a:bodyPr rtlCol="0" anchor="ctr"/>
          <a:lstStyle/>
          <a:p>
            <a:endParaRPr lang="zh-CN" altLang="en-US"/>
          </a:p>
        </p:txBody>
      </p:sp>
      <p:sp>
        <p:nvSpPr>
          <p:cNvPr id="17" name="任意多边形: 形状 16"/>
          <p:cNvSpPr/>
          <p:nvPr>
            <p:custDataLst>
              <p:tags r:id="rId17"/>
            </p:custDataLst>
          </p:nvPr>
        </p:nvSpPr>
        <p:spPr>
          <a:xfrm>
            <a:off x="10414953" y="3291205"/>
            <a:ext cx="253166" cy="280800"/>
          </a:xfrm>
          <a:custGeom>
            <a:avLst/>
            <a:gdLst>
              <a:gd name="connsiteX0" fmla="*/ 238276 w 253166"/>
              <a:gd name="connsiteY0" fmla="*/ 158515 h 280800"/>
              <a:gd name="connsiteX1" fmla="*/ 248699 w 253166"/>
              <a:gd name="connsiteY1" fmla="*/ 163175 h 280800"/>
              <a:gd name="connsiteX2" fmla="*/ 248699 w 253166"/>
              <a:gd name="connsiteY2" fmla="*/ 184923 h 280800"/>
              <a:gd name="connsiteX3" fmla="*/ 159364 w 253166"/>
              <a:gd name="connsiteY3" fmla="*/ 278129 h 280800"/>
              <a:gd name="connsiteX4" fmla="*/ 151919 w 253166"/>
              <a:gd name="connsiteY4" fmla="*/ 279683 h 280800"/>
              <a:gd name="connsiteX5" fmla="*/ 140006 w 253166"/>
              <a:gd name="connsiteY5" fmla="*/ 275022 h 280800"/>
              <a:gd name="connsiteX6" fmla="*/ 104272 w 253166"/>
              <a:gd name="connsiteY6" fmla="*/ 236186 h 280800"/>
              <a:gd name="connsiteX7" fmla="*/ 104272 w 253166"/>
              <a:gd name="connsiteY7" fmla="*/ 214439 h 280800"/>
              <a:gd name="connsiteX8" fmla="*/ 125117 w 253166"/>
              <a:gd name="connsiteY8" fmla="*/ 214439 h 280800"/>
              <a:gd name="connsiteX9" fmla="*/ 151919 w 253166"/>
              <a:gd name="connsiteY9" fmla="*/ 242401 h 280800"/>
              <a:gd name="connsiteX10" fmla="*/ 227854 w 253166"/>
              <a:gd name="connsiteY10" fmla="*/ 163175 h 280800"/>
              <a:gd name="connsiteX11" fmla="*/ 238276 w 253166"/>
              <a:gd name="connsiteY11" fmla="*/ 158515 h 280800"/>
              <a:gd name="connsiteX12" fmla="*/ 74447 w 253166"/>
              <a:gd name="connsiteY12" fmla="*/ 46603 h 280800"/>
              <a:gd name="connsiteX13" fmla="*/ 59557 w 253166"/>
              <a:gd name="connsiteY13" fmla="*/ 62137 h 280800"/>
              <a:gd name="connsiteX14" fmla="*/ 119114 w 253166"/>
              <a:gd name="connsiteY14" fmla="*/ 124274 h 280800"/>
              <a:gd name="connsiteX15" fmla="*/ 178672 w 253166"/>
              <a:gd name="connsiteY15" fmla="*/ 62137 h 280800"/>
              <a:gd name="connsiteX16" fmla="*/ 163783 w 253166"/>
              <a:gd name="connsiteY16" fmla="*/ 46603 h 280800"/>
              <a:gd name="connsiteX17" fmla="*/ 148893 w 253166"/>
              <a:gd name="connsiteY17" fmla="*/ 62137 h 280800"/>
              <a:gd name="connsiteX18" fmla="*/ 119114 w 253166"/>
              <a:gd name="connsiteY18" fmla="*/ 93206 h 280800"/>
              <a:gd name="connsiteX19" fmla="*/ 89336 w 253166"/>
              <a:gd name="connsiteY19" fmla="*/ 62137 h 280800"/>
              <a:gd name="connsiteX20" fmla="*/ 74447 w 253166"/>
              <a:gd name="connsiteY20" fmla="*/ 46603 h 280800"/>
              <a:gd name="connsiteX21" fmla="*/ 44668 w 253166"/>
              <a:gd name="connsiteY21" fmla="*/ 0 h 280800"/>
              <a:gd name="connsiteX22" fmla="*/ 193562 w 253166"/>
              <a:gd name="connsiteY22" fmla="*/ 0 h 280800"/>
              <a:gd name="connsiteX23" fmla="*/ 238229 w 253166"/>
              <a:gd name="connsiteY23" fmla="*/ 46603 h 280800"/>
              <a:gd name="connsiteX24" fmla="*/ 238679 w 253166"/>
              <a:gd name="connsiteY24" fmla="*/ 139852 h 280800"/>
              <a:gd name="connsiteX25" fmla="*/ 150683 w 253166"/>
              <a:gd name="connsiteY25" fmla="*/ 227827 h 280800"/>
              <a:gd name="connsiteX26" fmla="*/ 128505 w 253166"/>
              <a:gd name="connsiteY26" fmla="*/ 205449 h 280800"/>
              <a:gd name="connsiteX27" fmla="*/ 94670 w 253166"/>
              <a:gd name="connsiteY27" fmla="*/ 205449 h 280800"/>
              <a:gd name="connsiteX28" fmla="*/ 94670 w 253166"/>
              <a:gd name="connsiteY28" fmla="*/ 239505 h 280800"/>
              <a:gd name="connsiteX29" fmla="*/ 130527 w 253166"/>
              <a:gd name="connsiteY29" fmla="*/ 280800 h 280800"/>
              <a:gd name="connsiteX30" fmla="*/ 44668 w 253166"/>
              <a:gd name="connsiteY30" fmla="*/ 279618 h 280800"/>
              <a:gd name="connsiteX31" fmla="*/ 0 w 253166"/>
              <a:gd name="connsiteY31" fmla="*/ 233015 h 280800"/>
              <a:gd name="connsiteX32" fmla="*/ 0 w 253166"/>
              <a:gd name="connsiteY32" fmla="*/ 46603 h 280800"/>
              <a:gd name="connsiteX33" fmla="*/ 44668 w 253166"/>
              <a:gd name="connsiteY33" fmla="*/ 0 h 28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3166" h="280800">
                <a:moveTo>
                  <a:pt x="238276" y="158515"/>
                </a:moveTo>
                <a:cubicBezTo>
                  <a:pt x="241999" y="158515"/>
                  <a:pt x="245721" y="160068"/>
                  <a:pt x="248699" y="163175"/>
                </a:cubicBezTo>
                <a:cubicBezTo>
                  <a:pt x="254655" y="169389"/>
                  <a:pt x="254655" y="178710"/>
                  <a:pt x="248699" y="184923"/>
                </a:cubicBezTo>
                <a:lnTo>
                  <a:pt x="159364" y="278129"/>
                </a:lnTo>
                <a:lnTo>
                  <a:pt x="151919" y="279683"/>
                </a:lnTo>
                <a:cubicBezTo>
                  <a:pt x="147451" y="279683"/>
                  <a:pt x="142984" y="278129"/>
                  <a:pt x="140006" y="275022"/>
                </a:cubicBezTo>
                <a:lnTo>
                  <a:pt x="104272" y="236186"/>
                </a:lnTo>
                <a:cubicBezTo>
                  <a:pt x="98317" y="229973"/>
                  <a:pt x="98317" y="220652"/>
                  <a:pt x="104272" y="214439"/>
                </a:cubicBezTo>
                <a:cubicBezTo>
                  <a:pt x="110228" y="208224"/>
                  <a:pt x="119162" y="208224"/>
                  <a:pt x="125117" y="214439"/>
                </a:cubicBezTo>
                <a:lnTo>
                  <a:pt x="151919" y="242401"/>
                </a:lnTo>
                <a:lnTo>
                  <a:pt x="227854" y="163175"/>
                </a:lnTo>
                <a:cubicBezTo>
                  <a:pt x="230832" y="160068"/>
                  <a:pt x="234554" y="158515"/>
                  <a:pt x="238276" y="158515"/>
                </a:cubicBezTo>
                <a:close/>
                <a:moveTo>
                  <a:pt x="74447" y="46603"/>
                </a:moveTo>
                <a:cubicBezTo>
                  <a:pt x="65513" y="46603"/>
                  <a:pt x="59557" y="52817"/>
                  <a:pt x="59557" y="62137"/>
                </a:cubicBezTo>
                <a:cubicBezTo>
                  <a:pt x="59557" y="96313"/>
                  <a:pt x="86358" y="124274"/>
                  <a:pt x="119114" y="124274"/>
                </a:cubicBezTo>
                <a:cubicBezTo>
                  <a:pt x="151872" y="124274"/>
                  <a:pt x="178672" y="96313"/>
                  <a:pt x="178672" y="62137"/>
                </a:cubicBezTo>
                <a:cubicBezTo>
                  <a:pt x="178672" y="52817"/>
                  <a:pt x="172717" y="46603"/>
                  <a:pt x="163783" y="46603"/>
                </a:cubicBezTo>
                <a:cubicBezTo>
                  <a:pt x="154850" y="46603"/>
                  <a:pt x="148893" y="52817"/>
                  <a:pt x="148893" y="62137"/>
                </a:cubicBezTo>
                <a:cubicBezTo>
                  <a:pt x="148893" y="79225"/>
                  <a:pt x="135493" y="93206"/>
                  <a:pt x="119114" y="93206"/>
                </a:cubicBezTo>
                <a:cubicBezTo>
                  <a:pt x="102736" y="93206"/>
                  <a:pt x="89336" y="79225"/>
                  <a:pt x="89336" y="62137"/>
                </a:cubicBezTo>
                <a:cubicBezTo>
                  <a:pt x="89336" y="52817"/>
                  <a:pt x="83380" y="46603"/>
                  <a:pt x="74447" y="46603"/>
                </a:cubicBezTo>
                <a:close/>
                <a:moveTo>
                  <a:pt x="44668" y="0"/>
                </a:moveTo>
                <a:lnTo>
                  <a:pt x="193562" y="0"/>
                </a:lnTo>
                <a:cubicBezTo>
                  <a:pt x="218873" y="0"/>
                  <a:pt x="238229" y="20195"/>
                  <a:pt x="238229" y="46603"/>
                </a:cubicBezTo>
                <a:lnTo>
                  <a:pt x="238679" y="139852"/>
                </a:lnTo>
                <a:lnTo>
                  <a:pt x="150683" y="227827"/>
                </a:lnTo>
                <a:lnTo>
                  <a:pt x="128505" y="205449"/>
                </a:lnTo>
                <a:cubicBezTo>
                  <a:pt x="119045" y="195719"/>
                  <a:pt x="104131" y="195719"/>
                  <a:pt x="94670" y="205449"/>
                </a:cubicBezTo>
                <a:cubicBezTo>
                  <a:pt x="85210" y="215179"/>
                  <a:pt x="85210" y="229775"/>
                  <a:pt x="94670" y="239505"/>
                </a:cubicBezTo>
                <a:lnTo>
                  <a:pt x="130527" y="280800"/>
                </a:lnTo>
                <a:lnTo>
                  <a:pt x="44668" y="279618"/>
                </a:lnTo>
                <a:cubicBezTo>
                  <a:pt x="19356" y="279618"/>
                  <a:pt x="0" y="259424"/>
                  <a:pt x="0" y="233015"/>
                </a:cubicBezTo>
                <a:lnTo>
                  <a:pt x="0" y="46603"/>
                </a:lnTo>
                <a:cubicBezTo>
                  <a:pt x="0" y="20195"/>
                  <a:pt x="19356" y="0"/>
                  <a:pt x="44668" y="0"/>
                </a:cubicBezTo>
                <a:close/>
              </a:path>
            </a:pathLst>
          </a:custGeom>
          <a:gradFill>
            <a:gsLst>
              <a:gs pos="0">
                <a:srgbClr val="FFFFFF"/>
              </a:gs>
              <a:gs pos="80000">
                <a:srgbClr val="FFFFFF">
                  <a:alpha val="60000"/>
                </a:srgbClr>
              </a:gs>
            </a:gsLst>
            <a:lin ang="5400000" scaled="1"/>
          </a:gradFill>
          <a:ln w="9487"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pPr algn="l">
              <a:buClrTx/>
              <a:buSzTx/>
              <a:buFontTx/>
            </a:pPr>
            <a:r>
              <a:rPr lang="zh-CN" altLang="en-US" sz="4800" dirty="0">
                <a:solidFill>
                  <a:srgbClr val="1369B2"/>
                </a:solidFill>
                <a:latin typeface="微软雅黑" panose="020B0503020204020204" pitchFamily="34" charset="-122"/>
                <a:ea typeface="微软雅黑" panose="020B0503020204020204" pitchFamily="34" charset="-122"/>
                <a:cs typeface="+mn-ea"/>
                <a:sym typeface="+mn-lt"/>
              </a:rPr>
              <a:t>概念层数据模型</a:t>
            </a:r>
            <a:endParaRPr lang="zh-CN" altLang="en-US" sz="48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1.5</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custDataLst>
              <p:tags r:id="rId1"/>
            </p:custDataLst>
          </p:nvPr>
        </p:nvGrpSpPr>
        <p:grpSpPr>
          <a:xfrm>
            <a:off x="5161280" y="922020"/>
            <a:ext cx="1868170" cy="76200"/>
            <a:chOff x="8128" y="1452"/>
            <a:chExt cx="2942" cy="120"/>
          </a:xfrm>
        </p:grpSpPr>
        <p:sp>
          <p:nvSpPr>
            <p:cNvPr id="11" name="矩形 10"/>
            <p:cNvSpPr/>
            <p:nvPr>
              <p:custDataLst>
                <p:tags r:id="rId2"/>
              </p:custDataLst>
            </p:nvPr>
          </p:nvSpPr>
          <p:spPr>
            <a:xfrm flipV="1">
              <a:off x="8128" y="1452"/>
              <a:ext cx="2942"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任意多边形 16"/>
            <p:cNvSpPr/>
            <p:nvPr>
              <p:custDataLst>
                <p:tags r:id="rId3"/>
              </p:custDataLst>
            </p:nvPr>
          </p:nvSpPr>
          <p:spPr>
            <a:xfrm>
              <a:off x="8128" y="1452"/>
              <a:ext cx="724"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8" name="Title 6"/>
          <p:cNvSpPr txBox="1"/>
          <p:nvPr>
            <p:custDataLst>
              <p:tags r:id="rId4"/>
            </p:custDataLst>
          </p:nvPr>
        </p:nvSpPr>
        <p:spPr>
          <a:xfrm>
            <a:off x="5161477" y="274955"/>
            <a:ext cx="18173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概念模型</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5"/>
            </p:custDataLst>
          </p:nvPr>
        </p:nvSpPr>
        <p:spPr>
          <a:xfrm>
            <a:off x="3205131" y="1098753"/>
            <a:ext cx="7062639" cy="407225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概念模型的用途</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概念模型用于信息世界的建模</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是现实世界到机器世界的一个中间层次</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是数据库设计的有力工具</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数据库设计人员和用户之间进行交流的语言</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对概念模型的基本要求</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较强的语义表达能力</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简单、清晰、易于用户理解</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479" name="icon_1"/>
          <p:cNvGrpSpPr>
            <a:grpSpLocks noChangeAspect="1"/>
          </p:cNvGrpSpPr>
          <p:nvPr>
            <p:custDataLst>
              <p:tags r:id="rId6"/>
            </p:custDataLst>
          </p:nvPr>
        </p:nvGrpSpPr>
        <p:grpSpPr>
          <a:xfrm>
            <a:off x="2544466" y="1254963"/>
            <a:ext cx="406929" cy="508000"/>
            <a:chOff x="6244804" y="18951328"/>
            <a:chExt cx="1222850" cy="1527308"/>
          </a:xfrm>
          <a:solidFill>
            <a:schemeClr val="accent1"/>
          </a:solidFill>
        </p:grpSpPr>
        <p:sp>
          <p:nvSpPr>
            <p:cNvPr id="480" name="PA-任意多边形: 形状 1276"/>
            <p:cNvSpPr/>
            <p:nvPr>
              <p:custDataLst>
                <p:tags r:id="rId7"/>
              </p:custDataLst>
            </p:nvPr>
          </p:nvSpPr>
          <p:spPr>
            <a:xfrm>
              <a:off x="6372159" y="18951328"/>
              <a:ext cx="967329" cy="1304982"/>
            </a:xfrm>
            <a:custGeom>
              <a:avLst/>
              <a:gdLst>
                <a:gd name="connsiteX0" fmla="*/ 37644 w 967329"/>
                <a:gd name="connsiteY0" fmla="*/ 221053 h 1304982"/>
                <a:gd name="connsiteX1" fmla="*/ 71865 w 967329"/>
                <a:gd name="connsiteY1" fmla="*/ 186831 h 1304982"/>
                <a:gd name="connsiteX2" fmla="*/ 71865 w 967329"/>
                <a:gd name="connsiteY2" fmla="*/ 71865 h 1304982"/>
                <a:gd name="connsiteX3" fmla="*/ 450990 w 967329"/>
                <a:gd name="connsiteY3" fmla="*/ 71865 h 1304982"/>
                <a:gd name="connsiteX4" fmla="*/ 450990 w 967329"/>
                <a:gd name="connsiteY4" fmla="*/ 1236959 h 1304982"/>
                <a:gd name="connsiteX5" fmla="*/ 372408 w 967329"/>
                <a:gd name="connsiteY5" fmla="*/ 1236959 h 1304982"/>
                <a:gd name="connsiteX6" fmla="*/ 338187 w 967329"/>
                <a:gd name="connsiteY6" fmla="*/ 1271180 h 1304982"/>
                <a:gd name="connsiteX7" fmla="*/ 372408 w 967329"/>
                <a:gd name="connsiteY7" fmla="*/ 1305402 h 1304982"/>
                <a:gd name="connsiteX8" fmla="*/ 598010 w 967329"/>
                <a:gd name="connsiteY8" fmla="*/ 1305402 h 1304982"/>
                <a:gd name="connsiteX9" fmla="*/ 632232 w 967329"/>
                <a:gd name="connsiteY9" fmla="*/ 1271180 h 1304982"/>
                <a:gd name="connsiteX10" fmla="*/ 598010 w 967329"/>
                <a:gd name="connsiteY10" fmla="*/ 1236959 h 1304982"/>
                <a:gd name="connsiteX11" fmla="*/ 519428 w 967329"/>
                <a:gd name="connsiteY11" fmla="*/ 1236959 h 1304982"/>
                <a:gd name="connsiteX12" fmla="*/ 519428 w 967329"/>
                <a:gd name="connsiteY12" fmla="*/ 71865 h 1304982"/>
                <a:gd name="connsiteX13" fmla="*/ 898553 w 967329"/>
                <a:gd name="connsiteY13" fmla="*/ 71865 h 1304982"/>
                <a:gd name="connsiteX14" fmla="*/ 898553 w 967329"/>
                <a:gd name="connsiteY14" fmla="*/ 186831 h 1304982"/>
                <a:gd name="connsiteX15" fmla="*/ 932775 w 967329"/>
                <a:gd name="connsiteY15" fmla="*/ 221053 h 1304982"/>
                <a:gd name="connsiteX16" fmla="*/ 966996 w 967329"/>
                <a:gd name="connsiteY16" fmla="*/ 186831 h 1304982"/>
                <a:gd name="connsiteX17" fmla="*/ 966996 w 967329"/>
                <a:gd name="connsiteY17" fmla="*/ 37644 h 1304982"/>
                <a:gd name="connsiteX18" fmla="*/ 932775 w 967329"/>
                <a:gd name="connsiteY18" fmla="*/ 3422 h 1304982"/>
                <a:gd name="connsiteX19" fmla="*/ 37644 w 967329"/>
                <a:gd name="connsiteY19" fmla="*/ 3422 h 1304982"/>
                <a:gd name="connsiteX20" fmla="*/ 3422 w 967329"/>
                <a:gd name="connsiteY20" fmla="*/ 37644 h 1304982"/>
                <a:gd name="connsiteX21" fmla="*/ 3422 w 967329"/>
                <a:gd name="connsiteY21" fmla="*/ 186831 h 1304982"/>
                <a:gd name="connsiteX22" fmla="*/ 37644 w 967329"/>
                <a:gd name="connsiteY22" fmla="*/ 221053 h 1304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7329" h="1304982">
                  <a:moveTo>
                    <a:pt x="37644" y="221053"/>
                  </a:moveTo>
                  <a:cubicBezTo>
                    <a:pt x="56543" y="221053"/>
                    <a:pt x="71865" y="205731"/>
                    <a:pt x="71865" y="186831"/>
                  </a:cubicBezTo>
                  <a:lnTo>
                    <a:pt x="71865" y="71865"/>
                  </a:lnTo>
                  <a:lnTo>
                    <a:pt x="450990" y="71865"/>
                  </a:lnTo>
                  <a:lnTo>
                    <a:pt x="450990" y="1236959"/>
                  </a:lnTo>
                  <a:lnTo>
                    <a:pt x="372408" y="1236959"/>
                  </a:lnTo>
                  <a:cubicBezTo>
                    <a:pt x="353509" y="1236959"/>
                    <a:pt x="338187" y="1252281"/>
                    <a:pt x="338187" y="1271180"/>
                  </a:cubicBezTo>
                  <a:cubicBezTo>
                    <a:pt x="338187" y="1290080"/>
                    <a:pt x="353509" y="1305402"/>
                    <a:pt x="372408" y="1305402"/>
                  </a:cubicBezTo>
                  <a:lnTo>
                    <a:pt x="598010" y="1305402"/>
                  </a:lnTo>
                  <a:cubicBezTo>
                    <a:pt x="616914" y="1305402"/>
                    <a:pt x="632232" y="1290080"/>
                    <a:pt x="632232" y="1271180"/>
                  </a:cubicBezTo>
                  <a:cubicBezTo>
                    <a:pt x="632232" y="1252281"/>
                    <a:pt x="616914" y="1236959"/>
                    <a:pt x="598010" y="1236959"/>
                  </a:cubicBezTo>
                  <a:lnTo>
                    <a:pt x="519428" y="1236959"/>
                  </a:lnTo>
                  <a:lnTo>
                    <a:pt x="519428" y="71865"/>
                  </a:lnTo>
                  <a:lnTo>
                    <a:pt x="898553" y="71865"/>
                  </a:lnTo>
                  <a:lnTo>
                    <a:pt x="898553" y="186831"/>
                  </a:lnTo>
                  <a:cubicBezTo>
                    <a:pt x="898553" y="205731"/>
                    <a:pt x="913871" y="221053"/>
                    <a:pt x="932775" y="221053"/>
                  </a:cubicBezTo>
                  <a:cubicBezTo>
                    <a:pt x="951674" y="221053"/>
                    <a:pt x="966996" y="205731"/>
                    <a:pt x="966996" y="186831"/>
                  </a:cubicBezTo>
                  <a:lnTo>
                    <a:pt x="966996" y="37644"/>
                  </a:lnTo>
                  <a:cubicBezTo>
                    <a:pt x="966996" y="18744"/>
                    <a:pt x="951674" y="3422"/>
                    <a:pt x="932775" y="3422"/>
                  </a:cubicBezTo>
                  <a:lnTo>
                    <a:pt x="37644" y="3422"/>
                  </a:lnTo>
                  <a:cubicBezTo>
                    <a:pt x="18744" y="3422"/>
                    <a:pt x="3422" y="18744"/>
                    <a:pt x="3422" y="37644"/>
                  </a:cubicBezTo>
                  <a:lnTo>
                    <a:pt x="3422" y="186831"/>
                  </a:lnTo>
                  <a:cubicBezTo>
                    <a:pt x="3422" y="205731"/>
                    <a:pt x="18744" y="221053"/>
                    <a:pt x="37644" y="221053"/>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1" name="PA-任意多边形: 形状 1277"/>
            <p:cNvSpPr/>
            <p:nvPr>
              <p:custDataLst>
                <p:tags r:id="rId8"/>
              </p:custDataLst>
            </p:nvPr>
          </p:nvSpPr>
          <p:spPr>
            <a:xfrm>
              <a:off x="6244804" y="20405630"/>
              <a:ext cx="1222850" cy="73006"/>
            </a:xfrm>
            <a:custGeom>
              <a:avLst/>
              <a:gdLst>
                <a:gd name="connsiteX0" fmla="*/ 1187488 w 1222850"/>
                <a:gd name="connsiteY0" fmla="*/ 3422 h 73005"/>
                <a:gd name="connsiteX1" fmla="*/ 37644 w 1222850"/>
                <a:gd name="connsiteY1" fmla="*/ 3422 h 73005"/>
                <a:gd name="connsiteX2" fmla="*/ 3422 w 1222850"/>
                <a:gd name="connsiteY2" fmla="*/ 37644 h 73005"/>
                <a:gd name="connsiteX3" fmla="*/ 37644 w 1222850"/>
                <a:gd name="connsiteY3" fmla="*/ 71865 h 73005"/>
                <a:gd name="connsiteX4" fmla="*/ 1187488 w 1222850"/>
                <a:gd name="connsiteY4" fmla="*/ 71865 h 73005"/>
                <a:gd name="connsiteX5" fmla="*/ 1221710 w 1222850"/>
                <a:gd name="connsiteY5" fmla="*/ 37644 h 73005"/>
                <a:gd name="connsiteX6" fmla="*/ 1187488 w 1222850"/>
                <a:gd name="connsiteY6" fmla="*/ 3422 h 7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2850" h="73005">
                  <a:moveTo>
                    <a:pt x="1187488" y="3422"/>
                  </a:moveTo>
                  <a:lnTo>
                    <a:pt x="37644" y="3422"/>
                  </a:lnTo>
                  <a:cubicBezTo>
                    <a:pt x="18744" y="3422"/>
                    <a:pt x="3422" y="18744"/>
                    <a:pt x="3422" y="37644"/>
                  </a:cubicBezTo>
                  <a:cubicBezTo>
                    <a:pt x="3422" y="56543"/>
                    <a:pt x="18744" y="71865"/>
                    <a:pt x="37644" y="71865"/>
                  </a:cubicBezTo>
                  <a:lnTo>
                    <a:pt x="1187488" y="71865"/>
                  </a:lnTo>
                  <a:cubicBezTo>
                    <a:pt x="1206392" y="71865"/>
                    <a:pt x="1221710" y="56543"/>
                    <a:pt x="1221710" y="37644"/>
                  </a:cubicBezTo>
                  <a:cubicBezTo>
                    <a:pt x="1221710" y="18740"/>
                    <a:pt x="1206392" y="3422"/>
                    <a:pt x="1187488" y="342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2" name="icon_2"/>
          <p:cNvGrpSpPr>
            <a:grpSpLocks noChangeAspect="1"/>
          </p:cNvGrpSpPr>
          <p:nvPr>
            <p:custDataLst>
              <p:tags r:id="rId9"/>
            </p:custDataLst>
          </p:nvPr>
        </p:nvGrpSpPr>
        <p:grpSpPr>
          <a:xfrm>
            <a:off x="2557431" y="3911168"/>
            <a:ext cx="381000" cy="508000"/>
            <a:chOff x="7809802" y="20668552"/>
            <a:chExt cx="1143000" cy="1524000"/>
          </a:xfrm>
          <a:solidFill>
            <a:schemeClr val="accent1"/>
          </a:solidFill>
        </p:grpSpPr>
        <p:sp>
          <p:nvSpPr>
            <p:cNvPr id="13" name="PA-任意多边形 5999"/>
            <p:cNvSpPr/>
            <p:nvPr>
              <p:custDataLst>
                <p:tags r:id="rId10"/>
              </p:custDataLst>
            </p:nvPr>
          </p:nvSpPr>
          <p:spPr>
            <a:xfrm>
              <a:off x="8071740" y="22049677"/>
              <a:ext cx="71438" cy="47625"/>
            </a:xfrm>
            <a:custGeom>
              <a:avLst/>
              <a:gdLst>
                <a:gd name="connsiteX0" fmla="*/ 24510 w 71437"/>
                <a:gd name="connsiteY0" fmla="*/ 698 h 47625"/>
                <a:gd name="connsiteX1" fmla="*/ 698 w 71437"/>
                <a:gd name="connsiteY1" fmla="*/ 24510 h 47625"/>
                <a:gd name="connsiteX2" fmla="*/ 24510 w 71437"/>
                <a:gd name="connsiteY2" fmla="*/ 48323 h 47625"/>
                <a:gd name="connsiteX3" fmla="*/ 48323 w 71437"/>
                <a:gd name="connsiteY3" fmla="*/ 48323 h 47625"/>
                <a:gd name="connsiteX4" fmla="*/ 72135 w 71437"/>
                <a:gd name="connsiteY4" fmla="*/ 24510 h 47625"/>
                <a:gd name="connsiteX5" fmla="*/ 48323 w 71437"/>
                <a:gd name="connsiteY5" fmla="*/ 698 h 47625"/>
                <a:gd name="connsiteX6" fmla="*/ 24510 w 71437"/>
                <a:gd name="connsiteY6" fmla="*/ 69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37" h="47625">
                  <a:moveTo>
                    <a:pt x="24510" y="698"/>
                  </a:moveTo>
                  <a:cubicBezTo>
                    <a:pt x="10223" y="698"/>
                    <a:pt x="698" y="10223"/>
                    <a:pt x="698" y="24510"/>
                  </a:cubicBezTo>
                  <a:cubicBezTo>
                    <a:pt x="698" y="38798"/>
                    <a:pt x="10223" y="48323"/>
                    <a:pt x="24510" y="48323"/>
                  </a:cubicBezTo>
                  <a:lnTo>
                    <a:pt x="48323" y="48323"/>
                  </a:lnTo>
                  <a:cubicBezTo>
                    <a:pt x="62610" y="48323"/>
                    <a:pt x="72135" y="38798"/>
                    <a:pt x="72135" y="24510"/>
                  </a:cubicBezTo>
                  <a:cubicBezTo>
                    <a:pt x="72135" y="10223"/>
                    <a:pt x="62610" y="698"/>
                    <a:pt x="48323" y="698"/>
                  </a:cubicBezTo>
                  <a:lnTo>
                    <a:pt x="24510" y="698"/>
                  </a:ln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PA-任意多边形 6000"/>
            <p:cNvSpPr/>
            <p:nvPr>
              <p:custDataLst>
                <p:tags r:id="rId11"/>
              </p:custDataLst>
            </p:nvPr>
          </p:nvSpPr>
          <p:spPr>
            <a:xfrm>
              <a:off x="8166990" y="22049677"/>
              <a:ext cx="71438" cy="47625"/>
            </a:xfrm>
            <a:custGeom>
              <a:avLst/>
              <a:gdLst>
                <a:gd name="connsiteX0" fmla="*/ 24510 w 71437"/>
                <a:gd name="connsiteY0" fmla="*/ 698 h 47625"/>
                <a:gd name="connsiteX1" fmla="*/ 698 w 71437"/>
                <a:gd name="connsiteY1" fmla="*/ 24510 h 47625"/>
                <a:gd name="connsiteX2" fmla="*/ 24510 w 71437"/>
                <a:gd name="connsiteY2" fmla="*/ 48323 h 47625"/>
                <a:gd name="connsiteX3" fmla="*/ 48323 w 71437"/>
                <a:gd name="connsiteY3" fmla="*/ 48323 h 47625"/>
                <a:gd name="connsiteX4" fmla="*/ 72135 w 71437"/>
                <a:gd name="connsiteY4" fmla="*/ 24510 h 47625"/>
                <a:gd name="connsiteX5" fmla="*/ 48323 w 71437"/>
                <a:gd name="connsiteY5" fmla="*/ 698 h 47625"/>
                <a:gd name="connsiteX6" fmla="*/ 24510 w 71437"/>
                <a:gd name="connsiteY6" fmla="*/ 69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37" h="47625">
                  <a:moveTo>
                    <a:pt x="24510" y="698"/>
                  </a:moveTo>
                  <a:cubicBezTo>
                    <a:pt x="10223" y="698"/>
                    <a:pt x="698" y="10223"/>
                    <a:pt x="698" y="24510"/>
                  </a:cubicBezTo>
                  <a:cubicBezTo>
                    <a:pt x="698" y="38798"/>
                    <a:pt x="10223" y="48323"/>
                    <a:pt x="24510" y="48323"/>
                  </a:cubicBezTo>
                  <a:lnTo>
                    <a:pt x="48323" y="48323"/>
                  </a:lnTo>
                  <a:cubicBezTo>
                    <a:pt x="62610" y="48323"/>
                    <a:pt x="72135" y="38798"/>
                    <a:pt x="72135" y="24510"/>
                  </a:cubicBezTo>
                  <a:cubicBezTo>
                    <a:pt x="72135" y="10223"/>
                    <a:pt x="62610" y="698"/>
                    <a:pt x="48323" y="698"/>
                  </a:cubicBezTo>
                  <a:lnTo>
                    <a:pt x="24510" y="698"/>
                  </a:ln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PA-任意多边形 6001"/>
            <p:cNvSpPr/>
            <p:nvPr>
              <p:custDataLst>
                <p:tags r:id="rId12"/>
              </p:custDataLst>
            </p:nvPr>
          </p:nvSpPr>
          <p:spPr>
            <a:xfrm>
              <a:off x="7976490" y="22049677"/>
              <a:ext cx="71438" cy="47625"/>
            </a:xfrm>
            <a:custGeom>
              <a:avLst/>
              <a:gdLst>
                <a:gd name="connsiteX0" fmla="*/ 24510 w 71437"/>
                <a:gd name="connsiteY0" fmla="*/ 698 h 47625"/>
                <a:gd name="connsiteX1" fmla="*/ 698 w 71437"/>
                <a:gd name="connsiteY1" fmla="*/ 24510 h 47625"/>
                <a:gd name="connsiteX2" fmla="*/ 24510 w 71437"/>
                <a:gd name="connsiteY2" fmla="*/ 48323 h 47625"/>
                <a:gd name="connsiteX3" fmla="*/ 48323 w 71437"/>
                <a:gd name="connsiteY3" fmla="*/ 48323 h 47625"/>
                <a:gd name="connsiteX4" fmla="*/ 72135 w 71437"/>
                <a:gd name="connsiteY4" fmla="*/ 24510 h 47625"/>
                <a:gd name="connsiteX5" fmla="*/ 48323 w 71437"/>
                <a:gd name="connsiteY5" fmla="*/ 698 h 47625"/>
                <a:gd name="connsiteX6" fmla="*/ 24510 w 71437"/>
                <a:gd name="connsiteY6" fmla="*/ 69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37" h="47625">
                  <a:moveTo>
                    <a:pt x="24510" y="698"/>
                  </a:moveTo>
                  <a:cubicBezTo>
                    <a:pt x="10223" y="698"/>
                    <a:pt x="698" y="10223"/>
                    <a:pt x="698" y="24510"/>
                  </a:cubicBezTo>
                  <a:cubicBezTo>
                    <a:pt x="698" y="38798"/>
                    <a:pt x="10223" y="48323"/>
                    <a:pt x="24510" y="48323"/>
                  </a:cubicBezTo>
                  <a:lnTo>
                    <a:pt x="48323" y="48323"/>
                  </a:lnTo>
                  <a:cubicBezTo>
                    <a:pt x="62610" y="48323"/>
                    <a:pt x="72135" y="38798"/>
                    <a:pt x="72135" y="24510"/>
                  </a:cubicBezTo>
                  <a:cubicBezTo>
                    <a:pt x="72135" y="10223"/>
                    <a:pt x="62610" y="698"/>
                    <a:pt x="48323" y="698"/>
                  </a:cubicBezTo>
                  <a:lnTo>
                    <a:pt x="24510" y="698"/>
                  </a:ln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PA-任意多边形 6002"/>
            <p:cNvSpPr/>
            <p:nvPr>
              <p:custDataLst>
                <p:tags r:id="rId13"/>
              </p:custDataLst>
            </p:nvPr>
          </p:nvSpPr>
          <p:spPr>
            <a:xfrm>
              <a:off x="7809802" y="20668552"/>
              <a:ext cx="1143000" cy="1524000"/>
            </a:xfrm>
            <a:custGeom>
              <a:avLst/>
              <a:gdLst>
                <a:gd name="connsiteX0" fmla="*/ 1143698 w 1143000"/>
                <a:gd name="connsiteY0" fmla="*/ 119760 h 1524000"/>
                <a:gd name="connsiteX1" fmla="*/ 1119885 w 1143000"/>
                <a:gd name="connsiteY1" fmla="*/ 95948 h 1524000"/>
                <a:gd name="connsiteX2" fmla="*/ 881760 w 1143000"/>
                <a:gd name="connsiteY2" fmla="*/ 95948 h 1524000"/>
                <a:gd name="connsiteX3" fmla="*/ 881760 w 1143000"/>
                <a:gd name="connsiteY3" fmla="*/ 24510 h 1524000"/>
                <a:gd name="connsiteX4" fmla="*/ 857948 w 1143000"/>
                <a:gd name="connsiteY4" fmla="*/ 698 h 1524000"/>
                <a:gd name="connsiteX5" fmla="*/ 834135 w 1143000"/>
                <a:gd name="connsiteY5" fmla="*/ 24510 h 1524000"/>
                <a:gd name="connsiteX6" fmla="*/ 834135 w 1143000"/>
                <a:gd name="connsiteY6" fmla="*/ 95948 h 1524000"/>
                <a:gd name="connsiteX7" fmla="*/ 357885 w 1143000"/>
                <a:gd name="connsiteY7" fmla="*/ 95948 h 1524000"/>
                <a:gd name="connsiteX8" fmla="*/ 357885 w 1143000"/>
                <a:gd name="connsiteY8" fmla="*/ 24510 h 1524000"/>
                <a:gd name="connsiteX9" fmla="*/ 334073 w 1143000"/>
                <a:gd name="connsiteY9" fmla="*/ 698 h 1524000"/>
                <a:gd name="connsiteX10" fmla="*/ 310260 w 1143000"/>
                <a:gd name="connsiteY10" fmla="*/ 24510 h 1524000"/>
                <a:gd name="connsiteX11" fmla="*/ 310260 w 1143000"/>
                <a:gd name="connsiteY11" fmla="*/ 95948 h 1524000"/>
                <a:gd name="connsiteX12" fmla="*/ 24510 w 1143000"/>
                <a:gd name="connsiteY12" fmla="*/ 95948 h 1524000"/>
                <a:gd name="connsiteX13" fmla="*/ 698 w 1143000"/>
                <a:gd name="connsiteY13" fmla="*/ 119760 h 1524000"/>
                <a:gd name="connsiteX14" fmla="*/ 698 w 1143000"/>
                <a:gd name="connsiteY14" fmla="*/ 1500885 h 1524000"/>
                <a:gd name="connsiteX15" fmla="*/ 24510 w 1143000"/>
                <a:gd name="connsiteY15" fmla="*/ 1524698 h 1524000"/>
                <a:gd name="connsiteX16" fmla="*/ 1119885 w 1143000"/>
                <a:gd name="connsiteY16" fmla="*/ 1524698 h 1524000"/>
                <a:gd name="connsiteX17" fmla="*/ 1143698 w 1143000"/>
                <a:gd name="connsiteY17" fmla="*/ 1500885 h 1524000"/>
                <a:gd name="connsiteX18" fmla="*/ 1143698 w 1143000"/>
                <a:gd name="connsiteY18" fmla="*/ 1310385 h 1524000"/>
                <a:gd name="connsiteX19" fmla="*/ 1119885 w 1143000"/>
                <a:gd name="connsiteY19" fmla="*/ 1286573 h 1524000"/>
                <a:gd name="connsiteX20" fmla="*/ 1096073 w 1143000"/>
                <a:gd name="connsiteY20" fmla="*/ 1310385 h 1524000"/>
                <a:gd name="connsiteX21" fmla="*/ 1096073 w 1143000"/>
                <a:gd name="connsiteY21" fmla="*/ 1477073 h 1524000"/>
                <a:gd name="connsiteX22" fmla="*/ 48323 w 1143000"/>
                <a:gd name="connsiteY22" fmla="*/ 1477073 h 1524000"/>
                <a:gd name="connsiteX23" fmla="*/ 48323 w 1143000"/>
                <a:gd name="connsiteY23" fmla="*/ 143573 h 1524000"/>
                <a:gd name="connsiteX24" fmla="*/ 310260 w 1143000"/>
                <a:gd name="connsiteY24" fmla="*/ 143573 h 1524000"/>
                <a:gd name="connsiteX25" fmla="*/ 310260 w 1143000"/>
                <a:gd name="connsiteY25" fmla="*/ 215010 h 1524000"/>
                <a:gd name="connsiteX26" fmla="*/ 334073 w 1143000"/>
                <a:gd name="connsiteY26" fmla="*/ 238823 h 1524000"/>
                <a:gd name="connsiteX27" fmla="*/ 357885 w 1143000"/>
                <a:gd name="connsiteY27" fmla="*/ 215010 h 1524000"/>
                <a:gd name="connsiteX28" fmla="*/ 357885 w 1143000"/>
                <a:gd name="connsiteY28" fmla="*/ 143573 h 1524000"/>
                <a:gd name="connsiteX29" fmla="*/ 834135 w 1143000"/>
                <a:gd name="connsiteY29" fmla="*/ 143573 h 1524000"/>
                <a:gd name="connsiteX30" fmla="*/ 834135 w 1143000"/>
                <a:gd name="connsiteY30" fmla="*/ 215010 h 1524000"/>
                <a:gd name="connsiteX31" fmla="*/ 857948 w 1143000"/>
                <a:gd name="connsiteY31" fmla="*/ 238823 h 1524000"/>
                <a:gd name="connsiteX32" fmla="*/ 881760 w 1143000"/>
                <a:gd name="connsiteY32" fmla="*/ 215010 h 1524000"/>
                <a:gd name="connsiteX33" fmla="*/ 881760 w 1143000"/>
                <a:gd name="connsiteY33" fmla="*/ 143573 h 1524000"/>
                <a:gd name="connsiteX34" fmla="*/ 1096073 w 1143000"/>
                <a:gd name="connsiteY34" fmla="*/ 143573 h 1524000"/>
                <a:gd name="connsiteX35" fmla="*/ 1096073 w 1143000"/>
                <a:gd name="connsiteY35" fmla="*/ 1096073 h 1524000"/>
                <a:gd name="connsiteX36" fmla="*/ 1119885 w 1143000"/>
                <a:gd name="connsiteY36" fmla="*/ 1119885 h 1524000"/>
                <a:gd name="connsiteX37" fmla="*/ 1143698 w 1143000"/>
                <a:gd name="connsiteY37" fmla="*/ 1096073 h 1524000"/>
                <a:gd name="connsiteX38" fmla="*/ 1143698 w 1143000"/>
                <a:gd name="connsiteY38" fmla="*/ 119760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143000" h="1524000">
                  <a:moveTo>
                    <a:pt x="1143698" y="119760"/>
                  </a:moveTo>
                  <a:cubicBezTo>
                    <a:pt x="1143698" y="105473"/>
                    <a:pt x="1134173" y="95948"/>
                    <a:pt x="1119885" y="95948"/>
                  </a:cubicBezTo>
                  <a:lnTo>
                    <a:pt x="881760" y="95948"/>
                  </a:lnTo>
                  <a:lnTo>
                    <a:pt x="881760" y="24510"/>
                  </a:lnTo>
                  <a:cubicBezTo>
                    <a:pt x="881760" y="10223"/>
                    <a:pt x="872235" y="698"/>
                    <a:pt x="857948" y="698"/>
                  </a:cubicBezTo>
                  <a:cubicBezTo>
                    <a:pt x="843660" y="698"/>
                    <a:pt x="834135" y="10223"/>
                    <a:pt x="834135" y="24510"/>
                  </a:cubicBezTo>
                  <a:lnTo>
                    <a:pt x="834135" y="95948"/>
                  </a:lnTo>
                  <a:lnTo>
                    <a:pt x="357885" y="95948"/>
                  </a:lnTo>
                  <a:lnTo>
                    <a:pt x="357885" y="24510"/>
                  </a:lnTo>
                  <a:cubicBezTo>
                    <a:pt x="357885" y="10223"/>
                    <a:pt x="348360" y="698"/>
                    <a:pt x="334073" y="698"/>
                  </a:cubicBezTo>
                  <a:cubicBezTo>
                    <a:pt x="319785" y="698"/>
                    <a:pt x="310260" y="10223"/>
                    <a:pt x="310260" y="24510"/>
                  </a:cubicBezTo>
                  <a:lnTo>
                    <a:pt x="310260" y="95948"/>
                  </a:lnTo>
                  <a:lnTo>
                    <a:pt x="24510" y="95948"/>
                  </a:lnTo>
                  <a:cubicBezTo>
                    <a:pt x="10223" y="95948"/>
                    <a:pt x="698" y="105473"/>
                    <a:pt x="698" y="119760"/>
                  </a:cubicBezTo>
                  <a:lnTo>
                    <a:pt x="698" y="1500885"/>
                  </a:lnTo>
                  <a:cubicBezTo>
                    <a:pt x="698" y="1515173"/>
                    <a:pt x="10223" y="1524698"/>
                    <a:pt x="24510" y="1524698"/>
                  </a:cubicBezTo>
                  <a:lnTo>
                    <a:pt x="1119885" y="1524698"/>
                  </a:lnTo>
                  <a:cubicBezTo>
                    <a:pt x="1134173" y="1524698"/>
                    <a:pt x="1143698" y="1515173"/>
                    <a:pt x="1143698" y="1500885"/>
                  </a:cubicBezTo>
                  <a:lnTo>
                    <a:pt x="1143698" y="1310385"/>
                  </a:lnTo>
                  <a:cubicBezTo>
                    <a:pt x="1143698" y="1296098"/>
                    <a:pt x="1134173" y="1286573"/>
                    <a:pt x="1119885" y="1286573"/>
                  </a:cubicBezTo>
                  <a:cubicBezTo>
                    <a:pt x="1105598" y="1286573"/>
                    <a:pt x="1096073" y="1298479"/>
                    <a:pt x="1096073" y="1310385"/>
                  </a:cubicBezTo>
                  <a:lnTo>
                    <a:pt x="1096073" y="1477073"/>
                  </a:lnTo>
                  <a:lnTo>
                    <a:pt x="48323" y="1477073"/>
                  </a:lnTo>
                  <a:lnTo>
                    <a:pt x="48323" y="143573"/>
                  </a:lnTo>
                  <a:lnTo>
                    <a:pt x="310260" y="143573"/>
                  </a:lnTo>
                  <a:lnTo>
                    <a:pt x="310260" y="215010"/>
                  </a:lnTo>
                  <a:cubicBezTo>
                    <a:pt x="310260" y="229298"/>
                    <a:pt x="319785" y="238823"/>
                    <a:pt x="334073" y="238823"/>
                  </a:cubicBezTo>
                  <a:cubicBezTo>
                    <a:pt x="348360" y="238823"/>
                    <a:pt x="357885" y="229298"/>
                    <a:pt x="357885" y="215010"/>
                  </a:cubicBezTo>
                  <a:lnTo>
                    <a:pt x="357885" y="143573"/>
                  </a:lnTo>
                  <a:lnTo>
                    <a:pt x="834135" y="143573"/>
                  </a:lnTo>
                  <a:lnTo>
                    <a:pt x="834135" y="215010"/>
                  </a:lnTo>
                  <a:cubicBezTo>
                    <a:pt x="834135" y="229298"/>
                    <a:pt x="843660" y="238823"/>
                    <a:pt x="857948" y="238823"/>
                  </a:cubicBezTo>
                  <a:cubicBezTo>
                    <a:pt x="872235" y="238823"/>
                    <a:pt x="881760" y="229298"/>
                    <a:pt x="881760" y="215010"/>
                  </a:cubicBezTo>
                  <a:lnTo>
                    <a:pt x="881760" y="143573"/>
                  </a:lnTo>
                  <a:lnTo>
                    <a:pt x="1096073" y="143573"/>
                  </a:lnTo>
                  <a:lnTo>
                    <a:pt x="1096073" y="1096073"/>
                  </a:lnTo>
                  <a:cubicBezTo>
                    <a:pt x="1096073" y="1110360"/>
                    <a:pt x="1105598" y="1119885"/>
                    <a:pt x="1119885" y="1119885"/>
                  </a:cubicBezTo>
                  <a:cubicBezTo>
                    <a:pt x="1134173" y="1119885"/>
                    <a:pt x="1143698" y="1107979"/>
                    <a:pt x="1143698" y="1096073"/>
                  </a:cubicBezTo>
                  <a:lnTo>
                    <a:pt x="1143698" y="119760"/>
                  </a:ln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PA-任意多边形 6003"/>
            <p:cNvSpPr/>
            <p:nvPr>
              <p:custDataLst>
                <p:tags r:id="rId14"/>
              </p:custDataLst>
            </p:nvPr>
          </p:nvSpPr>
          <p:spPr>
            <a:xfrm>
              <a:off x="7976490" y="21025740"/>
              <a:ext cx="809625" cy="976313"/>
            </a:xfrm>
            <a:custGeom>
              <a:avLst/>
              <a:gdLst>
                <a:gd name="connsiteX0" fmla="*/ 810323 w 809625"/>
                <a:gd name="connsiteY0" fmla="*/ 953198 h 976312"/>
                <a:gd name="connsiteX1" fmla="*/ 810323 w 809625"/>
                <a:gd name="connsiteY1" fmla="*/ 24510 h 976312"/>
                <a:gd name="connsiteX2" fmla="*/ 786510 w 809625"/>
                <a:gd name="connsiteY2" fmla="*/ 698 h 976312"/>
                <a:gd name="connsiteX3" fmla="*/ 24510 w 809625"/>
                <a:gd name="connsiteY3" fmla="*/ 698 h 976312"/>
                <a:gd name="connsiteX4" fmla="*/ 698 w 809625"/>
                <a:gd name="connsiteY4" fmla="*/ 24510 h 976312"/>
                <a:gd name="connsiteX5" fmla="*/ 698 w 809625"/>
                <a:gd name="connsiteY5" fmla="*/ 953198 h 976312"/>
                <a:gd name="connsiteX6" fmla="*/ 24510 w 809625"/>
                <a:gd name="connsiteY6" fmla="*/ 977010 h 976312"/>
                <a:gd name="connsiteX7" fmla="*/ 786510 w 809625"/>
                <a:gd name="connsiteY7" fmla="*/ 977010 h 976312"/>
                <a:gd name="connsiteX8" fmla="*/ 810323 w 809625"/>
                <a:gd name="connsiteY8" fmla="*/ 953198 h 976312"/>
                <a:gd name="connsiteX9" fmla="*/ 762698 w 809625"/>
                <a:gd name="connsiteY9" fmla="*/ 929385 h 976312"/>
                <a:gd name="connsiteX10" fmla="*/ 48323 w 809625"/>
                <a:gd name="connsiteY10" fmla="*/ 929385 h 976312"/>
                <a:gd name="connsiteX11" fmla="*/ 48323 w 809625"/>
                <a:gd name="connsiteY11" fmla="*/ 48323 h 976312"/>
                <a:gd name="connsiteX12" fmla="*/ 762698 w 809625"/>
                <a:gd name="connsiteY12" fmla="*/ 48323 h 976312"/>
                <a:gd name="connsiteX13" fmla="*/ 762698 w 809625"/>
                <a:gd name="connsiteY13" fmla="*/ 929385 h 97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09625" h="976312">
                  <a:moveTo>
                    <a:pt x="810323" y="953198"/>
                  </a:moveTo>
                  <a:lnTo>
                    <a:pt x="810323" y="24510"/>
                  </a:lnTo>
                  <a:cubicBezTo>
                    <a:pt x="810323" y="10223"/>
                    <a:pt x="800798" y="698"/>
                    <a:pt x="786510" y="698"/>
                  </a:cubicBezTo>
                  <a:lnTo>
                    <a:pt x="24510" y="698"/>
                  </a:lnTo>
                  <a:cubicBezTo>
                    <a:pt x="10223" y="698"/>
                    <a:pt x="698" y="10223"/>
                    <a:pt x="698" y="24510"/>
                  </a:cubicBezTo>
                  <a:lnTo>
                    <a:pt x="698" y="953198"/>
                  </a:lnTo>
                  <a:cubicBezTo>
                    <a:pt x="698" y="967485"/>
                    <a:pt x="10223" y="977010"/>
                    <a:pt x="24510" y="977010"/>
                  </a:cubicBezTo>
                  <a:lnTo>
                    <a:pt x="786510" y="977010"/>
                  </a:lnTo>
                  <a:cubicBezTo>
                    <a:pt x="800798" y="977010"/>
                    <a:pt x="810323" y="967485"/>
                    <a:pt x="810323" y="953198"/>
                  </a:cubicBezTo>
                  <a:close/>
                  <a:moveTo>
                    <a:pt x="762698" y="929385"/>
                  </a:moveTo>
                  <a:lnTo>
                    <a:pt x="48323" y="929385"/>
                  </a:lnTo>
                  <a:lnTo>
                    <a:pt x="48323" y="48323"/>
                  </a:lnTo>
                  <a:lnTo>
                    <a:pt x="762698" y="48323"/>
                  </a:lnTo>
                  <a:lnTo>
                    <a:pt x="762698" y="929385"/>
                  </a:ln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PA-任意多边形 6004"/>
            <p:cNvSpPr/>
            <p:nvPr>
              <p:custDataLst>
                <p:tags r:id="rId15"/>
              </p:custDataLst>
            </p:nvPr>
          </p:nvSpPr>
          <p:spPr>
            <a:xfrm>
              <a:off x="8128890" y="21147184"/>
              <a:ext cx="196453" cy="157758"/>
            </a:xfrm>
            <a:custGeom>
              <a:avLst/>
              <a:gdLst>
                <a:gd name="connsiteX0" fmla="*/ 48323 w 196453"/>
                <a:gd name="connsiteY0" fmla="*/ 150716 h 157757"/>
                <a:gd name="connsiteX1" fmla="*/ 64991 w 196453"/>
                <a:gd name="connsiteY1" fmla="*/ 157860 h 157757"/>
                <a:gd name="connsiteX2" fmla="*/ 81660 w 196453"/>
                <a:gd name="connsiteY2" fmla="*/ 150716 h 157757"/>
                <a:gd name="connsiteX3" fmla="*/ 191198 w 196453"/>
                <a:gd name="connsiteY3" fmla="*/ 41179 h 157757"/>
                <a:gd name="connsiteX4" fmla="*/ 191198 w 196453"/>
                <a:gd name="connsiteY4" fmla="*/ 7841 h 157757"/>
                <a:gd name="connsiteX5" fmla="*/ 157860 w 196453"/>
                <a:gd name="connsiteY5" fmla="*/ 7841 h 157757"/>
                <a:gd name="connsiteX6" fmla="*/ 64991 w 196453"/>
                <a:gd name="connsiteY6" fmla="*/ 100710 h 157757"/>
                <a:gd name="connsiteX7" fmla="*/ 41179 w 196453"/>
                <a:gd name="connsiteY7" fmla="*/ 76898 h 157757"/>
                <a:gd name="connsiteX8" fmla="*/ 7841 w 196453"/>
                <a:gd name="connsiteY8" fmla="*/ 76898 h 157757"/>
                <a:gd name="connsiteX9" fmla="*/ 7841 w 196453"/>
                <a:gd name="connsiteY9" fmla="*/ 110235 h 157757"/>
                <a:gd name="connsiteX10" fmla="*/ 48323 w 196453"/>
                <a:gd name="connsiteY10" fmla="*/ 150716 h 15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453" h="157757">
                  <a:moveTo>
                    <a:pt x="48323" y="150716"/>
                  </a:moveTo>
                  <a:cubicBezTo>
                    <a:pt x="53085" y="155479"/>
                    <a:pt x="60229" y="157860"/>
                    <a:pt x="64991" y="157860"/>
                  </a:cubicBezTo>
                  <a:cubicBezTo>
                    <a:pt x="72135" y="157860"/>
                    <a:pt x="76898" y="155479"/>
                    <a:pt x="81660" y="150716"/>
                  </a:cubicBezTo>
                  <a:lnTo>
                    <a:pt x="191198" y="41179"/>
                  </a:lnTo>
                  <a:cubicBezTo>
                    <a:pt x="200723" y="31654"/>
                    <a:pt x="200723" y="17366"/>
                    <a:pt x="191198" y="7841"/>
                  </a:cubicBezTo>
                  <a:cubicBezTo>
                    <a:pt x="181673" y="-1684"/>
                    <a:pt x="167385" y="-1684"/>
                    <a:pt x="157860" y="7841"/>
                  </a:cubicBezTo>
                  <a:lnTo>
                    <a:pt x="64991" y="100710"/>
                  </a:lnTo>
                  <a:lnTo>
                    <a:pt x="41179" y="76898"/>
                  </a:lnTo>
                  <a:cubicBezTo>
                    <a:pt x="31654" y="67373"/>
                    <a:pt x="17366" y="67373"/>
                    <a:pt x="7841" y="76898"/>
                  </a:cubicBezTo>
                  <a:cubicBezTo>
                    <a:pt x="-1684" y="86423"/>
                    <a:pt x="-1684" y="100710"/>
                    <a:pt x="7841" y="110235"/>
                  </a:cubicBezTo>
                  <a:lnTo>
                    <a:pt x="48323" y="150716"/>
                  </a:ln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PA-任意多边形 6005"/>
            <p:cNvSpPr/>
            <p:nvPr>
              <p:custDataLst>
                <p:tags r:id="rId16"/>
              </p:custDataLst>
            </p:nvPr>
          </p:nvSpPr>
          <p:spPr>
            <a:xfrm>
              <a:off x="8128890" y="21409121"/>
              <a:ext cx="196453" cy="157758"/>
            </a:xfrm>
            <a:custGeom>
              <a:avLst/>
              <a:gdLst>
                <a:gd name="connsiteX0" fmla="*/ 48323 w 196453"/>
                <a:gd name="connsiteY0" fmla="*/ 150716 h 157757"/>
                <a:gd name="connsiteX1" fmla="*/ 64991 w 196453"/>
                <a:gd name="connsiteY1" fmla="*/ 157860 h 157757"/>
                <a:gd name="connsiteX2" fmla="*/ 81660 w 196453"/>
                <a:gd name="connsiteY2" fmla="*/ 150716 h 157757"/>
                <a:gd name="connsiteX3" fmla="*/ 191198 w 196453"/>
                <a:gd name="connsiteY3" fmla="*/ 41179 h 157757"/>
                <a:gd name="connsiteX4" fmla="*/ 191198 w 196453"/>
                <a:gd name="connsiteY4" fmla="*/ 7841 h 157757"/>
                <a:gd name="connsiteX5" fmla="*/ 157860 w 196453"/>
                <a:gd name="connsiteY5" fmla="*/ 7841 h 157757"/>
                <a:gd name="connsiteX6" fmla="*/ 64991 w 196453"/>
                <a:gd name="connsiteY6" fmla="*/ 100710 h 157757"/>
                <a:gd name="connsiteX7" fmla="*/ 41179 w 196453"/>
                <a:gd name="connsiteY7" fmla="*/ 76898 h 157757"/>
                <a:gd name="connsiteX8" fmla="*/ 7841 w 196453"/>
                <a:gd name="connsiteY8" fmla="*/ 76898 h 157757"/>
                <a:gd name="connsiteX9" fmla="*/ 7841 w 196453"/>
                <a:gd name="connsiteY9" fmla="*/ 110235 h 157757"/>
                <a:gd name="connsiteX10" fmla="*/ 48323 w 196453"/>
                <a:gd name="connsiteY10" fmla="*/ 150716 h 15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453" h="157757">
                  <a:moveTo>
                    <a:pt x="48323" y="150716"/>
                  </a:moveTo>
                  <a:cubicBezTo>
                    <a:pt x="53085" y="155479"/>
                    <a:pt x="60229" y="157860"/>
                    <a:pt x="64991" y="157860"/>
                  </a:cubicBezTo>
                  <a:cubicBezTo>
                    <a:pt x="72135" y="157860"/>
                    <a:pt x="76898" y="155479"/>
                    <a:pt x="81660" y="150716"/>
                  </a:cubicBezTo>
                  <a:lnTo>
                    <a:pt x="191198" y="41179"/>
                  </a:lnTo>
                  <a:cubicBezTo>
                    <a:pt x="200723" y="31654"/>
                    <a:pt x="200723" y="17366"/>
                    <a:pt x="191198" y="7841"/>
                  </a:cubicBezTo>
                  <a:cubicBezTo>
                    <a:pt x="181673" y="-1684"/>
                    <a:pt x="167385" y="-1684"/>
                    <a:pt x="157860" y="7841"/>
                  </a:cubicBezTo>
                  <a:lnTo>
                    <a:pt x="64991" y="100710"/>
                  </a:lnTo>
                  <a:lnTo>
                    <a:pt x="41179" y="76898"/>
                  </a:lnTo>
                  <a:cubicBezTo>
                    <a:pt x="31654" y="67373"/>
                    <a:pt x="17366" y="67373"/>
                    <a:pt x="7841" y="76898"/>
                  </a:cubicBezTo>
                  <a:cubicBezTo>
                    <a:pt x="-1684" y="86423"/>
                    <a:pt x="-1684" y="100710"/>
                    <a:pt x="7841" y="110235"/>
                  </a:cubicBezTo>
                  <a:lnTo>
                    <a:pt x="48323" y="150716"/>
                  </a:ln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PA-任意多边形 6006"/>
            <p:cNvSpPr/>
            <p:nvPr>
              <p:custDataLst>
                <p:tags r:id="rId17"/>
              </p:custDataLst>
            </p:nvPr>
          </p:nvSpPr>
          <p:spPr>
            <a:xfrm>
              <a:off x="8128890" y="21718684"/>
              <a:ext cx="196453" cy="157758"/>
            </a:xfrm>
            <a:custGeom>
              <a:avLst/>
              <a:gdLst>
                <a:gd name="connsiteX0" fmla="*/ 48323 w 196453"/>
                <a:gd name="connsiteY0" fmla="*/ 150716 h 157757"/>
                <a:gd name="connsiteX1" fmla="*/ 64991 w 196453"/>
                <a:gd name="connsiteY1" fmla="*/ 157860 h 157757"/>
                <a:gd name="connsiteX2" fmla="*/ 81660 w 196453"/>
                <a:gd name="connsiteY2" fmla="*/ 150716 h 157757"/>
                <a:gd name="connsiteX3" fmla="*/ 191198 w 196453"/>
                <a:gd name="connsiteY3" fmla="*/ 41179 h 157757"/>
                <a:gd name="connsiteX4" fmla="*/ 191198 w 196453"/>
                <a:gd name="connsiteY4" fmla="*/ 7841 h 157757"/>
                <a:gd name="connsiteX5" fmla="*/ 157860 w 196453"/>
                <a:gd name="connsiteY5" fmla="*/ 7841 h 157757"/>
                <a:gd name="connsiteX6" fmla="*/ 64991 w 196453"/>
                <a:gd name="connsiteY6" fmla="*/ 100710 h 157757"/>
                <a:gd name="connsiteX7" fmla="*/ 41179 w 196453"/>
                <a:gd name="connsiteY7" fmla="*/ 76898 h 157757"/>
                <a:gd name="connsiteX8" fmla="*/ 7841 w 196453"/>
                <a:gd name="connsiteY8" fmla="*/ 76898 h 157757"/>
                <a:gd name="connsiteX9" fmla="*/ 7841 w 196453"/>
                <a:gd name="connsiteY9" fmla="*/ 110235 h 157757"/>
                <a:gd name="connsiteX10" fmla="*/ 48323 w 196453"/>
                <a:gd name="connsiteY10" fmla="*/ 150716 h 15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453" h="157757">
                  <a:moveTo>
                    <a:pt x="48323" y="150716"/>
                  </a:moveTo>
                  <a:cubicBezTo>
                    <a:pt x="53085" y="155479"/>
                    <a:pt x="60229" y="157860"/>
                    <a:pt x="64991" y="157860"/>
                  </a:cubicBezTo>
                  <a:cubicBezTo>
                    <a:pt x="72135" y="157860"/>
                    <a:pt x="76898" y="155479"/>
                    <a:pt x="81660" y="150716"/>
                  </a:cubicBezTo>
                  <a:lnTo>
                    <a:pt x="191198" y="41179"/>
                  </a:lnTo>
                  <a:cubicBezTo>
                    <a:pt x="200723" y="31654"/>
                    <a:pt x="200723" y="17366"/>
                    <a:pt x="191198" y="7841"/>
                  </a:cubicBezTo>
                  <a:cubicBezTo>
                    <a:pt x="181673" y="-1684"/>
                    <a:pt x="167385" y="-1684"/>
                    <a:pt x="157860" y="7841"/>
                  </a:cubicBezTo>
                  <a:lnTo>
                    <a:pt x="64991" y="100710"/>
                  </a:lnTo>
                  <a:lnTo>
                    <a:pt x="41179" y="76898"/>
                  </a:lnTo>
                  <a:cubicBezTo>
                    <a:pt x="31654" y="67373"/>
                    <a:pt x="17366" y="67373"/>
                    <a:pt x="7841" y="76898"/>
                  </a:cubicBezTo>
                  <a:cubicBezTo>
                    <a:pt x="-1684" y="86423"/>
                    <a:pt x="-1684" y="100710"/>
                    <a:pt x="7841" y="110235"/>
                  </a:cubicBezTo>
                  <a:lnTo>
                    <a:pt x="48323" y="150716"/>
                  </a:ln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PA-任意多边形 6007"/>
            <p:cNvSpPr/>
            <p:nvPr>
              <p:custDataLst>
                <p:tags r:id="rId18"/>
              </p:custDataLst>
            </p:nvPr>
          </p:nvSpPr>
          <p:spPr>
            <a:xfrm>
              <a:off x="8405115" y="21168615"/>
              <a:ext cx="238125" cy="47625"/>
            </a:xfrm>
            <a:custGeom>
              <a:avLst/>
              <a:gdLst>
                <a:gd name="connsiteX0" fmla="*/ 24510 w 238125"/>
                <a:gd name="connsiteY0" fmla="*/ 48323 h 47625"/>
                <a:gd name="connsiteX1" fmla="*/ 215010 w 238125"/>
                <a:gd name="connsiteY1" fmla="*/ 48323 h 47625"/>
                <a:gd name="connsiteX2" fmla="*/ 238823 w 238125"/>
                <a:gd name="connsiteY2" fmla="*/ 24510 h 47625"/>
                <a:gd name="connsiteX3" fmla="*/ 215010 w 238125"/>
                <a:gd name="connsiteY3" fmla="*/ 698 h 47625"/>
                <a:gd name="connsiteX4" fmla="*/ 24510 w 238125"/>
                <a:gd name="connsiteY4" fmla="*/ 698 h 47625"/>
                <a:gd name="connsiteX5" fmla="*/ 698 w 238125"/>
                <a:gd name="connsiteY5" fmla="*/ 24510 h 47625"/>
                <a:gd name="connsiteX6" fmla="*/ 24510 w 238125"/>
                <a:gd name="connsiteY6" fmla="*/ 4832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5" h="47625">
                  <a:moveTo>
                    <a:pt x="24510" y="48323"/>
                  </a:moveTo>
                  <a:lnTo>
                    <a:pt x="215010" y="48323"/>
                  </a:lnTo>
                  <a:cubicBezTo>
                    <a:pt x="229298" y="48323"/>
                    <a:pt x="238823" y="38798"/>
                    <a:pt x="238823" y="24510"/>
                  </a:cubicBezTo>
                  <a:cubicBezTo>
                    <a:pt x="238823" y="10223"/>
                    <a:pt x="229298" y="698"/>
                    <a:pt x="215010" y="698"/>
                  </a:cubicBezTo>
                  <a:lnTo>
                    <a:pt x="24510" y="698"/>
                  </a:lnTo>
                  <a:cubicBezTo>
                    <a:pt x="10223" y="698"/>
                    <a:pt x="698" y="10223"/>
                    <a:pt x="698" y="24510"/>
                  </a:cubicBezTo>
                  <a:cubicBezTo>
                    <a:pt x="698" y="38798"/>
                    <a:pt x="10223" y="48323"/>
                    <a:pt x="24510" y="48323"/>
                  </a:cubicBez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PA-任意多边形 6008"/>
            <p:cNvSpPr/>
            <p:nvPr>
              <p:custDataLst>
                <p:tags r:id="rId19"/>
              </p:custDataLst>
            </p:nvPr>
          </p:nvSpPr>
          <p:spPr>
            <a:xfrm>
              <a:off x="8405115" y="21240052"/>
              <a:ext cx="238125" cy="47625"/>
            </a:xfrm>
            <a:custGeom>
              <a:avLst/>
              <a:gdLst>
                <a:gd name="connsiteX0" fmla="*/ 24510 w 238125"/>
                <a:gd name="connsiteY0" fmla="*/ 48323 h 47625"/>
                <a:gd name="connsiteX1" fmla="*/ 215010 w 238125"/>
                <a:gd name="connsiteY1" fmla="*/ 48323 h 47625"/>
                <a:gd name="connsiteX2" fmla="*/ 238823 w 238125"/>
                <a:gd name="connsiteY2" fmla="*/ 24510 h 47625"/>
                <a:gd name="connsiteX3" fmla="*/ 215010 w 238125"/>
                <a:gd name="connsiteY3" fmla="*/ 698 h 47625"/>
                <a:gd name="connsiteX4" fmla="*/ 24510 w 238125"/>
                <a:gd name="connsiteY4" fmla="*/ 698 h 47625"/>
                <a:gd name="connsiteX5" fmla="*/ 698 w 238125"/>
                <a:gd name="connsiteY5" fmla="*/ 24510 h 47625"/>
                <a:gd name="connsiteX6" fmla="*/ 24510 w 238125"/>
                <a:gd name="connsiteY6" fmla="*/ 4832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5" h="47625">
                  <a:moveTo>
                    <a:pt x="24510" y="48323"/>
                  </a:moveTo>
                  <a:lnTo>
                    <a:pt x="215010" y="48323"/>
                  </a:lnTo>
                  <a:cubicBezTo>
                    <a:pt x="229298" y="48323"/>
                    <a:pt x="238823" y="38798"/>
                    <a:pt x="238823" y="24510"/>
                  </a:cubicBezTo>
                  <a:cubicBezTo>
                    <a:pt x="238823" y="10223"/>
                    <a:pt x="229298" y="698"/>
                    <a:pt x="215010" y="698"/>
                  </a:cubicBezTo>
                  <a:lnTo>
                    <a:pt x="24510" y="698"/>
                  </a:lnTo>
                  <a:cubicBezTo>
                    <a:pt x="10223" y="698"/>
                    <a:pt x="698" y="10223"/>
                    <a:pt x="698" y="24510"/>
                  </a:cubicBezTo>
                  <a:cubicBezTo>
                    <a:pt x="698" y="38798"/>
                    <a:pt x="10223" y="48323"/>
                    <a:pt x="24510" y="48323"/>
                  </a:cubicBez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PA-任意多边形 6009"/>
            <p:cNvSpPr/>
            <p:nvPr>
              <p:custDataLst>
                <p:tags r:id="rId20"/>
              </p:custDataLst>
            </p:nvPr>
          </p:nvSpPr>
          <p:spPr>
            <a:xfrm>
              <a:off x="8405115" y="21454365"/>
              <a:ext cx="238125" cy="47625"/>
            </a:xfrm>
            <a:custGeom>
              <a:avLst/>
              <a:gdLst>
                <a:gd name="connsiteX0" fmla="*/ 24510 w 238125"/>
                <a:gd name="connsiteY0" fmla="*/ 48323 h 47625"/>
                <a:gd name="connsiteX1" fmla="*/ 215010 w 238125"/>
                <a:gd name="connsiteY1" fmla="*/ 48323 h 47625"/>
                <a:gd name="connsiteX2" fmla="*/ 238823 w 238125"/>
                <a:gd name="connsiteY2" fmla="*/ 24510 h 47625"/>
                <a:gd name="connsiteX3" fmla="*/ 215010 w 238125"/>
                <a:gd name="connsiteY3" fmla="*/ 698 h 47625"/>
                <a:gd name="connsiteX4" fmla="*/ 24510 w 238125"/>
                <a:gd name="connsiteY4" fmla="*/ 698 h 47625"/>
                <a:gd name="connsiteX5" fmla="*/ 698 w 238125"/>
                <a:gd name="connsiteY5" fmla="*/ 24510 h 47625"/>
                <a:gd name="connsiteX6" fmla="*/ 24510 w 238125"/>
                <a:gd name="connsiteY6" fmla="*/ 4832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5" h="47625">
                  <a:moveTo>
                    <a:pt x="24510" y="48323"/>
                  </a:moveTo>
                  <a:lnTo>
                    <a:pt x="215010" y="48323"/>
                  </a:lnTo>
                  <a:cubicBezTo>
                    <a:pt x="229298" y="48323"/>
                    <a:pt x="238823" y="38798"/>
                    <a:pt x="238823" y="24510"/>
                  </a:cubicBezTo>
                  <a:cubicBezTo>
                    <a:pt x="238823" y="10223"/>
                    <a:pt x="229298" y="698"/>
                    <a:pt x="215010" y="698"/>
                  </a:cubicBezTo>
                  <a:lnTo>
                    <a:pt x="24510" y="698"/>
                  </a:lnTo>
                  <a:cubicBezTo>
                    <a:pt x="10223" y="698"/>
                    <a:pt x="698" y="10223"/>
                    <a:pt x="698" y="24510"/>
                  </a:cubicBezTo>
                  <a:cubicBezTo>
                    <a:pt x="698" y="38798"/>
                    <a:pt x="10223" y="48323"/>
                    <a:pt x="24510" y="48323"/>
                  </a:cubicBez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PA-任意多边形 6010"/>
            <p:cNvSpPr/>
            <p:nvPr>
              <p:custDataLst>
                <p:tags r:id="rId21"/>
              </p:custDataLst>
            </p:nvPr>
          </p:nvSpPr>
          <p:spPr>
            <a:xfrm>
              <a:off x="8405115" y="21525802"/>
              <a:ext cx="238125" cy="47625"/>
            </a:xfrm>
            <a:custGeom>
              <a:avLst/>
              <a:gdLst>
                <a:gd name="connsiteX0" fmla="*/ 24510 w 238125"/>
                <a:gd name="connsiteY0" fmla="*/ 48323 h 47625"/>
                <a:gd name="connsiteX1" fmla="*/ 215010 w 238125"/>
                <a:gd name="connsiteY1" fmla="*/ 48323 h 47625"/>
                <a:gd name="connsiteX2" fmla="*/ 238823 w 238125"/>
                <a:gd name="connsiteY2" fmla="*/ 24510 h 47625"/>
                <a:gd name="connsiteX3" fmla="*/ 215010 w 238125"/>
                <a:gd name="connsiteY3" fmla="*/ 698 h 47625"/>
                <a:gd name="connsiteX4" fmla="*/ 24510 w 238125"/>
                <a:gd name="connsiteY4" fmla="*/ 698 h 47625"/>
                <a:gd name="connsiteX5" fmla="*/ 698 w 238125"/>
                <a:gd name="connsiteY5" fmla="*/ 24510 h 47625"/>
                <a:gd name="connsiteX6" fmla="*/ 24510 w 238125"/>
                <a:gd name="connsiteY6" fmla="*/ 4832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5" h="47625">
                  <a:moveTo>
                    <a:pt x="24510" y="48323"/>
                  </a:moveTo>
                  <a:lnTo>
                    <a:pt x="215010" y="48323"/>
                  </a:lnTo>
                  <a:cubicBezTo>
                    <a:pt x="229298" y="48323"/>
                    <a:pt x="238823" y="38798"/>
                    <a:pt x="238823" y="24510"/>
                  </a:cubicBezTo>
                  <a:cubicBezTo>
                    <a:pt x="238823" y="10223"/>
                    <a:pt x="229298" y="698"/>
                    <a:pt x="215010" y="698"/>
                  </a:cubicBezTo>
                  <a:lnTo>
                    <a:pt x="24510" y="698"/>
                  </a:lnTo>
                  <a:cubicBezTo>
                    <a:pt x="10223" y="698"/>
                    <a:pt x="698" y="10223"/>
                    <a:pt x="698" y="24510"/>
                  </a:cubicBezTo>
                  <a:cubicBezTo>
                    <a:pt x="698" y="38798"/>
                    <a:pt x="10223" y="48323"/>
                    <a:pt x="24510" y="48323"/>
                  </a:cubicBez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PA-任意多边形 6011"/>
            <p:cNvSpPr/>
            <p:nvPr>
              <p:custDataLst>
                <p:tags r:id="rId22"/>
              </p:custDataLst>
            </p:nvPr>
          </p:nvSpPr>
          <p:spPr>
            <a:xfrm>
              <a:off x="8405115" y="21740115"/>
              <a:ext cx="238125" cy="47625"/>
            </a:xfrm>
            <a:custGeom>
              <a:avLst/>
              <a:gdLst>
                <a:gd name="connsiteX0" fmla="*/ 24510 w 238125"/>
                <a:gd name="connsiteY0" fmla="*/ 48323 h 47625"/>
                <a:gd name="connsiteX1" fmla="*/ 215010 w 238125"/>
                <a:gd name="connsiteY1" fmla="*/ 48323 h 47625"/>
                <a:gd name="connsiteX2" fmla="*/ 238823 w 238125"/>
                <a:gd name="connsiteY2" fmla="*/ 24510 h 47625"/>
                <a:gd name="connsiteX3" fmla="*/ 215010 w 238125"/>
                <a:gd name="connsiteY3" fmla="*/ 698 h 47625"/>
                <a:gd name="connsiteX4" fmla="*/ 24510 w 238125"/>
                <a:gd name="connsiteY4" fmla="*/ 698 h 47625"/>
                <a:gd name="connsiteX5" fmla="*/ 698 w 238125"/>
                <a:gd name="connsiteY5" fmla="*/ 24510 h 47625"/>
                <a:gd name="connsiteX6" fmla="*/ 24510 w 238125"/>
                <a:gd name="connsiteY6" fmla="*/ 4832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5" h="47625">
                  <a:moveTo>
                    <a:pt x="24510" y="48323"/>
                  </a:moveTo>
                  <a:lnTo>
                    <a:pt x="215010" y="48323"/>
                  </a:lnTo>
                  <a:cubicBezTo>
                    <a:pt x="229298" y="48323"/>
                    <a:pt x="238823" y="38798"/>
                    <a:pt x="238823" y="24510"/>
                  </a:cubicBezTo>
                  <a:cubicBezTo>
                    <a:pt x="238823" y="10223"/>
                    <a:pt x="229298" y="698"/>
                    <a:pt x="215010" y="698"/>
                  </a:cubicBezTo>
                  <a:lnTo>
                    <a:pt x="24510" y="698"/>
                  </a:lnTo>
                  <a:cubicBezTo>
                    <a:pt x="10223" y="698"/>
                    <a:pt x="698" y="10223"/>
                    <a:pt x="698" y="24510"/>
                  </a:cubicBezTo>
                  <a:cubicBezTo>
                    <a:pt x="698" y="38798"/>
                    <a:pt x="10223" y="48323"/>
                    <a:pt x="24510" y="48323"/>
                  </a:cubicBez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PA-任意多边形 6012"/>
            <p:cNvSpPr/>
            <p:nvPr>
              <p:custDataLst>
                <p:tags r:id="rId23"/>
              </p:custDataLst>
            </p:nvPr>
          </p:nvSpPr>
          <p:spPr>
            <a:xfrm>
              <a:off x="8405115" y="21811552"/>
              <a:ext cx="238125" cy="47625"/>
            </a:xfrm>
            <a:custGeom>
              <a:avLst/>
              <a:gdLst>
                <a:gd name="connsiteX0" fmla="*/ 24510 w 238125"/>
                <a:gd name="connsiteY0" fmla="*/ 48323 h 47625"/>
                <a:gd name="connsiteX1" fmla="*/ 215010 w 238125"/>
                <a:gd name="connsiteY1" fmla="*/ 48323 h 47625"/>
                <a:gd name="connsiteX2" fmla="*/ 238823 w 238125"/>
                <a:gd name="connsiteY2" fmla="*/ 24510 h 47625"/>
                <a:gd name="connsiteX3" fmla="*/ 215010 w 238125"/>
                <a:gd name="connsiteY3" fmla="*/ 698 h 47625"/>
                <a:gd name="connsiteX4" fmla="*/ 24510 w 238125"/>
                <a:gd name="connsiteY4" fmla="*/ 698 h 47625"/>
                <a:gd name="connsiteX5" fmla="*/ 698 w 238125"/>
                <a:gd name="connsiteY5" fmla="*/ 24510 h 47625"/>
                <a:gd name="connsiteX6" fmla="*/ 24510 w 238125"/>
                <a:gd name="connsiteY6" fmla="*/ 4832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5" h="47625">
                  <a:moveTo>
                    <a:pt x="24510" y="48323"/>
                  </a:moveTo>
                  <a:lnTo>
                    <a:pt x="215010" y="48323"/>
                  </a:lnTo>
                  <a:cubicBezTo>
                    <a:pt x="229298" y="48323"/>
                    <a:pt x="238823" y="38798"/>
                    <a:pt x="238823" y="24510"/>
                  </a:cubicBezTo>
                  <a:cubicBezTo>
                    <a:pt x="238823" y="10223"/>
                    <a:pt x="229298" y="698"/>
                    <a:pt x="215010" y="698"/>
                  </a:cubicBezTo>
                  <a:lnTo>
                    <a:pt x="24510" y="698"/>
                  </a:lnTo>
                  <a:cubicBezTo>
                    <a:pt x="10223" y="698"/>
                    <a:pt x="698" y="10223"/>
                    <a:pt x="698" y="24510"/>
                  </a:cubicBezTo>
                  <a:cubicBezTo>
                    <a:pt x="698" y="38798"/>
                    <a:pt x="10223" y="48323"/>
                    <a:pt x="24510" y="48323"/>
                  </a:cubicBez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PA-任意多边形 6013"/>
            <p:cNvSpPr/>
            <p:nvPr>
              <p:custDataLst>
                <p:tags r:id="rId24"/>
              </p:custDataLst>
            </p:nvPr>
          </p:nvSpPr>
          <p:spPr>
            <a:xfrm>
              <a:off x="8905177" y="21835365"/>
              <a:ext cx="47625" cy="71438"/>
            </a:xfrm>
            <a:custGeom>
              <a:avLst/>
              <a:gdLst>
                <a:gd name="connsiteX0" fmla="*/ 24510 w 47625"/>
                <a:gd name="connsiteY0" fmla="*/ 698 h 71437"/>
                <a:gd name="connsiteX1" fmla="*/ 698 w 47625"/>
                <a:gd name="connsiteY1" fmla="*/ 24510 h 71437"/>
                <a:gd name="connsiteX2" fmla="*/ 698 w 47625"/>
                <a:gd name="connsiteY2" fmla="*/ 48323 h 71437"/>
                <a:gd name="connsiteX3" fmla="*/ 24510 w 47625"/>
                <a:gd name="connsiteY3" fmla="*/ 72135 h 71437"/>
                <a:gd name="connsiteX4" fmla="*/ 48323 w 47625"/>
                <a:gd name="connsiteY4" fmla="*/ 48323 h 71437"/>
                <a:gd name="connsiteX5" fmla="*/ 48323 w 47625"/>
                <a:gd name="connsiteY5" fmla="*/ 24510 h 71437"/>
                <a:gd name="connsiteX6" fmla="*/ 24510 w 47625"/>
                <a:gd name="connsiteY6" fmla="*/ 698 h 7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1437">
                  <a:moveTo>
                    <a:pt x="24510" y="698"/>
                  </a:moveTo>
                  <a:cubicBezTo>
                    <a:pt x="10223" y="698"/>
                    <a:pt x="698" y="10223"/>
                    <a:pt x="698" y="24510"/>
                  </a:cubicBezTo>
                  <a:lnTo>
                    <a:pt x="698" y="48323"/>
                  </a:lnTo>
                  <a:cubicBezTo>
                    <a:pt x="698" y="62610"/>
                    <a:pt x="10223" y="72135"/>
                    <a:pt x="24510" y="72135"/>
                  </a:cubicBezTo>
                  <a:cubicBezTo>
                    <a:pt x="38798" y="72135"/>
                    <a:pt x="48323" y="62610"/>
                    <a:pt x="48323" y="48323"/>
                  </a:cubicBezTo>
                  <a:lnTo>
                    <a:pt x="48323" y="24510"/>
                  </a:lnTo>
                  <a:cubicBezTo>
                    <a:pt x="48323" y="10223"/>
                    <a:pt x="38798" y="698"/>
                    <a:pt x="24510" y="698"/>
                  </a:cubicBezTo>
                  <a:close/>
                </a:path>
              </a:pathLst>
            </a:custGeom>
            <a:grp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custDataLst>
              <p:tags r:id="rId1"/>
            </p:custDataLst>
          </p:nvPr>
        </p:nvGrpSpPr>
        <p:grpSpPr>
          <a:xfrm>
            <a:off x="5161280" y="922020"/>
            <a:ext cx="1868170" cy="76200"/>
            <a:chOff x="8128" y="1452"/>
            <a:chExt cx="2942" cy="120"/>
          </a:xfrm>
        </p:grpSpPr>
        <p:sp>
          <p:nvSpPr>
            <p:cNvPr id="9" name="矩形 8"/>
            <p:cNvSpPr/>
            <p:nvPr>
              <p:custDataLst>
                <p:tags r:id="rId2"/>
              </p:custDataLst>
            </p:nvPr>
          </p:nvSpPr>
          <p:spPr>
            <a:xfrm flipV="1">
              <a:off x="8128" y="1452"/>
              <a:ext cx="2942"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8128" y="1452"/>
              <a:ext cx="724"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5161477" y="274955"/>
            <a:ext cx="18173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概念模型</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矩形 10"/>
          <p:cNvSpPr/>
          <p:nvPr>
            <p:custDataLst>
              <p:tags r:id="rId5"/>
            </p:custDataLst>
          </p:nvPr>
        </p:nvSpPr>
        <p:spPr>
          <a:xfrm>
            <a:off x="6579553" y="1112520"/>
            <a:ext cx="4610735" cy="4431665"/>
          </a:xfrm>
          <a:prstGeom prst="rect">
            <a:avLst/>
          </a:prstGeom>
          <a:gradFill>
            <a:gsLst>
              <a:gs pos="30000">
                <a:schemeClr val="accent1">
                  <a:lumMod val="20000"/>
                  <a:lumOff val="80000"/>
                  <a:alpha val="70000"/>
                </a:schemeClr>
              </a:gs>
              <a:gs pos="100000">
                <a:schemeClr val="accent1">
                  <a:lumMod val="20000"/>
                  <a:lumOff val="80000"/>
                  <a:alpha val="0"/>
                </a:schemeClr>
              </a:gs>
            </a:gsLst>
            <a:lin ang="54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mj-ea"/>
              <a:ea typeface="+mj-ea"/>
            </a:endParaRPr>
          </a:p>
        </p:txBody>
      </p:sp>
      <p:sp>
        <p:nvSpPr>
          <p:cNvPr id="12" name="矩形 11"/>
          <p:cNvSpPr/>
          <p:nvPr>
            <p:custDataLst>
              <p:tags r:id="rId6"/>
            </p:custDataLst>
          </p:nvPr>
        </p:nvSpPr>
        <p:spPr>
          <a:xfrm>
            <a:off x="1001078" y="1112520"/>
            <a:ext cx="4610735" cy="4431665"/>
          </a:xfrm>
          <a:prstGeom prst="rect">
            <a:avLst/>
          </a:prstGeom>
          <a:gradFill>
            <a:gsLst>
              <a:gs pos="30000">
                <a:schemeClr val="accent1">
                  <a:lumMod val="20000"/>
                  <a:lumOff val="80000"/>
                  <a:alpha val="70000"/>
                </a:schemeClr>
              </a:gs>
              <a:gs pos="100000">
                <a:schemeClr val="accent1">
                  <a:lumMod val="20000"/>
                  <a:lumOff val="80000"/>
                  <a:alpha val="0"/>
                </a:schemeClr>
              </a:gs>
            </a:gsLst>
            <a:lin ang="54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mj-ea"/>
              <a:ea typeface="+mj-ea"/>
            </a:endParaRPr>
          </a:p>
        </p:txBody>
      </p:sp>
      <p:cxnSp>
        <p:nvCxnSpPr>
          <p:cNvPr id="18" name="直接连接符 17"/>
          <p:cNvCxnSpPr/>
          <p:nvPr>
            <p:custDataLst>
              <p:tags r:id="rId7"/>
            </p:custDataLst>
          </p:nvPr>
        </p:nvCxnSpPr>
        <p:spPr>
          <a:xfrm>
            <a:off x="947103" y="5748020"/>
            <a:ext cx="4719320" cy="0"/>
          </a:xfrm>
          <a:prstGeom prst="line">
            <a:avLst/>
          </a:prstGeom>
          <a:ln w="19050">
            <a:solidFill>
              <a:schemeClr val="accent1"/>
            </a:solidFill>
          </a:ln>
        </p:spPr>
        <p:style>
          <a:lnRef idx="1">
            <a:srgbClr val="376FFF"/>
          </a:lnRef>
          <a:fillRef idx="0">
            <a:srgbClr val="376FFF"/>
          </a:fillRef>
          <a:effectRef idx="0">
            <a:srgbClr val="376FFF"/>
          </a:effectRef>
          <a:fontRef idx="minor">
            <a:srgbClr val="000000"/>
          </a:fontRef>
        </p:style>
      </p:cxnSp>
      <p:pic>
        <p:nvPicPr>
          <p:cNvPr id="14" name="图片对象" descr="C:/Users/xiaonian/Downloads/图片1.png图片1"/>
          <p:cNvPicPr>
            <a:picLocks noChangeAspect="1"/>
          </p:cNvPicPr>
          <p:nvPr>
            <p:custDataLst>
              <p:tags r:id="rId8"/>
            </p:custDataLst>
          </p:nvPr>
        </p:nvPicPr>
        <p:blipFill>
          <a:blip r:embed="rId9"/>
          <a:srcRect/>
          <a:stretch>
            <a:fillRect/>
          </a:stretch>
        </p:blipFill>
        <p:spPr>
          <a:xfrm>
            <a:off x="7018338" y="1494155"/>
            <a:ext cx="3733800" cy="2305685"/>
          </a:xfrm>
          <a:prstGeom prst="rect">
            <a:avLst/>
          </a:prstGeom>
          <a:ln w="9525" cap="flat" cmpd="sng" algn="ctr">
            <a:solidFill>
              <a:schemeClr val="accent1">
                <a:alpha val="50000"/>
              </a:schemeClr>
            </a:solidFill>
            <a:prstDash val="solid"/>
            <a:round/>
            <a:headEnd type="none" w="med" len="med"/>
            <a:tailEnd type="none" w="med" len="med"/>
          </a:ln>
        </p:spPr>
      </p:pic>
      <p:sp>
        <p:nvSpPr>
          <p:cNvPr id="16" name="矩形 15"/>
          <p:cNvSpPr/>
          <p:nvPr>
            <p:custDataLst>
              <p:tags r:id="rId10"/>
            </p:custDataLst>
          </p:nvPr>
        </p:nvSpPr>
        <p:spPr>
          <a:xfrm>
            <a:off x="1427163" y="3869690"/>
            <a:ext cx="3758565" cy="1796903"/>
          </a:xfrm>
          <a:prstGeom prst="rect">
            <a:avLst/>
          </a:prstGeom>
          <a:ln>
            <a:noFill/>
            <a:prstDash val="sysDash"/>
          </a:ln>
        </p:spPr>
        <p:txBody>
          <a:bodyPr vert="horz" wrap="square" lIns="0" tIns="46800" rIns="0" bIns="46800" rtlCol="0">
            <a:noAutofit/>
          </a:bodyPr>
          <a:p>
            <a:pPr algn="ctr">
              <a:lnSpc>
                <a:spcPct val="130000"/>
              </a:lnSpc>
              <a:spcBef>
                <a:spcPct val="0"/>
              </a:spcBef>
              <a:spcAft>
                <a:spcPct val="0"/>
              </a:spcAft>
            </a:pPr>
            <a:r>
              <a:rPr lang="zh-CN" altLang="en-US" sz="1600" dirty="0">
                <a:solidFill>
                  <a:schemeClr val="tx1">
                    <a:lumMod val="85000"/>
                    <a:lumOff val="15000"/>
                  </a:schemeClr>
                </a:solidFill>
                <a:latin typeface="+mn-ea"/>
                <a:cs typeface="+mn-ea"/>
              </a:rPr>
              <a:t> </a:t>
            </a:r>
            <a:r>
              <a:rPr lang="en-US" altLang="zh-CN" sz="1600" dirty="0">
                <a:solidFill>
                  <a:schemeClr val="tx1">
                    <a:lumMod val="85000"/>
                    <a:lumOff val="15000"/>
                  </a:schemeClr>
                </a:solidFill>
                <a:latin typeface="+mn-ea"/>
                <a:cs typeface="+mn-ea"/>
              </a:rPr>
              <a:t>1.</a:t>
            </a:r>
            <a:r>
              <a:rPr lang="zh-CN" altLang="en-US" sz="1600" dirty="0">
                <a:solidFill>
                  <a:schemeClr val="tx1">
                    <a:lumMod val="85000"/>
                    <a:lumOff val="15000"/>
                  </a:schemeClr>
                </a:solidFill>
                <a:latin typeface="+mn-ea"/>
                <a:cs typeface="+mn-ea"/>
              </a:rPr>
              <a:t>信息世界中的基本概念</a:t>
            </a:r>
            <a:endParaRPr lang="zh-CN" altLang="en-US" sz="1600" dirty="0">
              <a:solidFill>
                <a:schemeClr val="tx1">
                  <a:lumMod val="85000"/>
                  <a:lumOff val="15000"/>
                </a:schemeClr>
              </a:solidFill>
              <a:latin typeface="+mn-ea"/>
              <a:cs typeface="+mn-ea"/>
            </a:endParaRPr>
          </a:p>
        </p:txBody>
      </p:sp>
      <p:pic>
        <p:nvPicPr>
          <p:cNvPr id="19" name="图片对象" descr="C:/Users/xiaonian/Downloads/图片2.png图片2"/>
          <p:cNvPicPr>
            <a:picLocks noChangeAspect="1"/>
          </p:cNvPicPr>
          <p:nvPr>
            <p:custDataLst>
              <p:tags r:id="rId11"/>
            </p:custDataLst>
          </p:nvPr>
        </p:nvPicPr>
        <p:blipFill>
          <a:blip r:embed="rId12"/>
          <a:srcRect/>
          <a:stretch>
            <a:fillRect/>
          </a:stretch>
        </p:blipFill>
        <p:spPr>
          <a:xfrm>
            <a:off x="1426528" y="1483360"/>
            <a:ext cx="3759835" cy="2322830"/>
          </a:xfrm>
          <a:prstGeom prst="rect">
            <a:avLst/>
          </a:prstGeom>
          <a:ln w="9525" cap="flat" cmpd="sng" algn="ctr">
            <a:solidFill>
              <a:schemeClr val="accent1">
                <a:alpha val="50000"/>
              </a:schemeClr>
            </a:solidFill>
            <a:prstDash val="solid"/>
            <a:round/>
            <a:headEnd type="none" w="med" len="med"/>
            <a:tailEnd type="none" w="med" len="med"/>
          </a:ln>
        </p:spPr>
      </p:pic>
      <p:sp>
        <p:nvSpPr>
          <p:cNvPr id="20" name="矩形 19"/>
          <p:cNvSpPr/>
          <p:nvPr>
            <p:custDataLst>
              <p:tags r:id="rId13"/>
            </p:custDataLst>
          </p:nvPr>
        </p:nvSpPr>
        <p:spPr>
          <a:xfrm>
            <a:off x="7005955" y="3869690"/>
            <a:ext cx="3847465" cy="1797050"/>
          </a:xfrm>
          <a:prstGeom prst="rect">
            <a:avLst/>
          </a:prstGeom>
          <a:ln>
            <a:noFill/>
            <a:prstDash val="sysDash"/>
          </a:ln>
        </p:spPr>
        <p:txBody>
          <a:bodyPr vert="horz" wrap="square" lIns="0" tIns="46800" rIns="0" bIns="46800" rtlCol="0">
            <a:noAutofit/>
          </a:bodyPr>
          <a:p>
            <a:pPr algn="ctr">
              <a:lnSpc>
                <a:spcPct val="130000"/>
              </a:lnSpc>
              <a:spcBef>
                <a:spcPct val="0"/>
              </a:spcBef>
              <a:spcAft>
                <a:spcPct val="0"/>
              </a:spcAft>
            </a:pPr>
            <a:r>
              <a:rPr lang="en-US" altLang="zh-CN" sz="1600" dirty="0">
                <a:solidFill>
                  <a:schemeClr val="tx1">
                    <a:lumMod val="85000"/>
                    <a:lumOff val="15000"/>
                  </a:schemeClr>
                </a:solidFill>
                <a:latin typeface="+mn-ea"/>
                <a:cs typeface="+mn-ea"/>
              </a:rPr>
              <a:t>2.</a:t>
            </a:r>
            <a:r>
              <a:rPr lang="zh-CN" altLang="en-US" sz="1600" dirty="0">
                <a:solidFill>
                  <a:schemeClr val="tx1">
                    <a:lumMod val="85000"/>
                    <a:lumOff val="15000"/>
                  </a:schemeClr>
                </a:solidFill>
                <a:latin typeface="+mn-ea"/>
                <a:cs typeface="+mn-ea"/>
              </a:rPr>
              <a:t>概念模型的一种表示方法：实体-联系方法</a:t>
            </a:r>
            <a:endParaRPr lang="zh-CN" altLang="en-US" sz="1600" dirty="0">
              <a:solidFill>
                <a:schemeClr val="tx1">
                  <a:lumMod val="85000"/>
                  <a:lumOff val="15000"/>
                </a:schemeClr>
              </a:solidFill>
              <a:latin typeface="+mn-ea"/>
              <a:cs typeface="+mn-ea"/>
            </a:endParaRPr>
          </a:p>
        </p:txBody>
      </p:sp>
      <p:cxnSp>
        <p:nvCxnSpPr>
          <p:cNvPr id="21" name="直接连接符 20"/>
          <p:cNvCxnSpPr/>
          <p:nvPr>
            <p:custDataLst>
              <p:tags r:id="rId14"/>
            </p:custDataLst>
          </p:nvPr>
        </p:nvCxnSpPr>
        <p:spPr>
          <a:xfrm>
            <a:off x="6525578" y="5748020"/>
            <a:ext cx="4719320" cy="0"/>
          </a:xfrm>
          <a:prstGeom prst="line">
            <a:avLst/>
          </a:prstGeom>
          <a:ln w="19050">
            <a:solidFill>
              <a:schemeClr val="accent1"/>
            </a:solidFill>
          </a:ln>
        </p:spPr>
        <p:style>
          <a:lnRef idx="1">
            <a:srgbClr val="376FFF"/>
          </a:lnRef>
          <a:fillRef idx="0">
            <a:srgbClr val="376FFF"/>
          </a:fillRef>
          <a:effectRef idx="0">
            <a:srgbClr val="376FFF"/>
          </a:effectRef>
          <a:fontRef idx="minor">
            <a:srgbClr val="000000"/>
          </a:fontRef>
        </p:style>
      </p:cxn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custDataLst>
              <p:tags r:id="rId1"/>
            </p:custDataLst>
          </p:nvPr>
        </p:nvGrpSpPr>
        <p:grpSpPr>
          <a:xfrm>
            <a:off x="3515995" y="922020"/>
            <a:ext cx="5158740" cy="76200"/>
            <a:chOff x="5537" y="1452"/>
            <a:chExt cx="8124" cy="120"/>
          </a:xfrm>
        </p:grpSpPr>
        <p:sp>
          <p:nvSpPr>
            <p:cNvPr id="9" name="矩形 8"/>
            <p:cNvSpPr/>
            <p:nvPr>
              <p:custDataLst>
                <p:tags r:id="rId2"/>
              </p:custDataLst>
            </p:nvPr>
          </p:nvSpPr>
          <p:spPr>
            <a:xfrm flipV="1">
              <a:off x="5537" y="1452"/>
              <a:ext cx="8124"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5537" y="1452"/>
              <a:ext cx="1999"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3516166" y="274955"/>
            <a:ext cx="501904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信息世界中的基本概念</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圆角矩形 10"/>
          <p:cNvSpPr/>
          <p:nvPr>
            <p:custDataLst>
              <p:tags r:id="rId5"/>
            </p:custDataLst>
          </p:nvPr>
        </p:nvSpPr>
        <p:spPr>
          <a:xfrm>
            <a:off x="759143" y="4199890"/>
            <a:ext cx="3369678" cy="16928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12" name="矩形 11"/>
          <p:cNvSpPr/>
          <p:nvPr>
            <p:custDataLst>
              <p:tags r:id="rId6"/>
            </p:custDataLst>
          </p:nvPr>
        </p:nvSpPr>
        <p:spPr>
          <a:xfrm>
            <a:off x="1112838" y="5078730"/>
            <a:ext cx="2864051" cy="648000"/>
          </a:xfrm>
          <a:prstGeom prst="rect">
            <a:avLst/>
          </a:prstGeom>
          <a:noFill/>
        </p:spPr>
        <p:txBody>
          <a:bodyPr wrap="square" lIns="0" tIns="0" rIns="0" bIns="0" rtlCol="0" anchor="t" anchorCtr="0">
            <a:noAutofit/>
          </a:bodyPr>
          <a:p>
            <a:pPr lvl="0" algn="ctr">
              <a:lnSpc>
                <a:spcPct val="150000"/>
              </a:lnSpc>
              <a:buClrTx/>
              <a:buSzTx/>
              <a:buFontTx/>
            </a:pPr>
            <a:r>
              <a:rPr lang="zh-CN" altLang="en-US" sz="1200">
                <a:ln>
                  <a:noFill/>
                  <a:prstDash val="sysDot"/>
                </a:ln>
                <a:solidFill>
                  <a:schemeClr val="tx1">
                    <a:lumMod val="85000"/>
                    <a:lumOff val="15000"/>
                  </a:schemeClr>
                </a:solidFill>
                <a:latin typeface="+mn-ea"/>
                <a:cs typeface="+mn-ea"/>
                <a:sym typeface="+mn-ea"/>
              </a:rPr>
              <a:t>信息世界中反映为实体和实体之间的联系。</a:t>
            </a:r>
            <a:endParaRPr lang="zh-CN" altLang="en-US" sz="1200">
              <a:ln>
                <a:noFill/>
                <a:prstDash val="sysDot"/>
              </a:ln>
              <a:solidFill>
                <a:schemeClr val="tx1">
                  <a:lumMod val="85000"/>
                  <a:lumOff val="15000"/>
                </a:schemeClr>
              </a:solidFill>
              <a:latin typeface="+mn-ea"/>
              <a:cs typeface="+mn-ea"/>
              <a:sym typeface="+mn-ea"/>
            </a:endParaRPr>
          </a:p>
        </p:txBody>
      </p:sp>
      <p:sp>
        <p:nvSpPr>
          <p:cNvPr id="14" name="矩形 13"/>
          <p:cNvSpPr/>
          <p:nvPr>
            <p:custDataLst>
              <p:tags r:id="rId7"/>
            </p:custDataLst>
          </p:nvPr>
        </p:nvSpPr>
        <p:spPr>
          <a:xfrm>
            <a:off x="1112838" y="4646930"/>
            <a:ext cx="2864051" cy="351195"/>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联系(relationship)</a:t>
            </a:r>
            <a:endParaRPr lang="zh-CN" altLang="en-US" b="1">
              <a:solidFill>
                <a:schemeClr val="accent1"/>
              </a:solidFill>
              <a:latin typeface="+mn-ea"/>
              <a:cs typeface="+mn-ea"/>
            </a:endParaRPr>
          </a:p>
        </p:txBody>
      </p:sp>
      <p:pic>
        <p:nvPicPr>
          <p:cNvPr id="23" name="图片 22" descr="C:/Users/NYX/Downloads/7967970_从下往上看的纽约摩天大楼.jpg7967970_从下往上看的纽约摩天大楼"/>
          <p:cNvPicPr>
            <a:picLocks noChangeAspect="1"/>
          </p:cNvPicPr>
          <p:nvPr>
            <p:custDataLst>
              <p:tags r:id="rId8"/>
            </p:custDataLst>
          </p:nvPr>
        </p:nvPicPr>
        <p:blipFill>
          <a:blip r:embed="rId9" cstate="print"/>
          <a:srcRect/>
          <a:stretch>
            <a:fillRect/>
          </a:stretch>
        </p:blipFill>
        <p:spPr>
          <a:xfrm>
            <a:off x="2006283" y="3479800"/>
            <a:ext cx="1078231" cy="1078231"/>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07" name="圆角矩形 106"/>
          <p:cNvSpPr/>
          <p:nvPr>
            <p:custDataLst>
              <p:tags r:id="rId10"/>
            </p:custDataLst>
          </p:nvPr>
        </p:nvSpPr>
        <p:spPr>
          <a:xfrm>
            <a:off x="759143" y="1696720"/>
            <a:ext cx="3369678" cy="16928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15" name="矩形 14"/>
          <p:cNvSpPr/>
          <p:nvPr>
            <p:custDataLst>
              <p:tags r:id="rId11"/>
            </p:custDataLst>
          </p:nvPr>
        </p:nvSpPr>
        <p:spPr>
          <a:xfrm>
            <a:off x="1011873" y="2560955"/>
            <a:ext cx="2864051" cy="64800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200">
                <a:ln>
                  <a:noFill/>
                  <a:prstDash val="sysDot"/>
                </a:ln>
                <a:solidFill>
                  <a:schemeClr val="tx1">
                    <a:lumMod val="85000"/>
                    <a:lumOff val="15000"/>
                  </a:schemeClr>
                </a:solidFill>
                <a:latin typeface="+mn-ea"/>
                <a:cs typeface="+mn-ea"/>
              </a:rPr>
              <a:t>客观存在并可相互区别的事物称为实体。可以是具体的人、事、物或抽象的概念。</a:t>
            </a:r>
            <a:endParaRPr lang="zh-CN" altLang="en-US" sz="1200">
              <a:ln>
                <a:noFill/>
                <a:prstDash val="sysDot"/>
              </a:ln>
              <a:solidFill>
                <a:schemeClr val="tx1">
                  <a:lumMod val="85000"/>
                  <a:lumOff val="15000"/>
                </a:schemeClr>
              </a:solidFill>
              <a:latin typeface="+mn-ea"/>
              <a:cs typeface="+mn-ea"/>
            </a:endParaRPr>
          </a:p>
        </p:txBody>
      </p:sp>
      <p:sp>
        <p:nvSpPr>
          <p:cNvPr id="16" name="矩形 15"/>
          <p:cNvSpPr/>
          <p:nvPr>
            <p:custDataLst>
              <p:tags r:id="rId12"/>
            </p:custDataLst>
          </p:nvPr>
        </p:nvSpPr>
        <p:spPr>
          <a:xfrm>
            <a:off x="1011873" y="2145030"/>
            <a:ext cx="2864051" cy="315909"/>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实体（Entity） </a:t>
            </a:r>
            <a:endParaRPr lang="zh-CN" altLang="en-US" b="1">
              <a:solidFill>
                <a:schemeClr val="accent1"/>
              </a:solidFill>
              <a:latin typeface="+mn-ea"/>
              <a:cs typeface="+mn-ea"/>
            </a:endParaRPr>
          </a:p>
        </p:txBody>
      </p:sp>
      <p:pic>
        <p:nvPicPr>
          <p:cNvPr id="124" name="图片 123" descr="C:/Users/NYX/Downloads/7967204_广州城市天际线科技时尚未来道路公路.jpg7967204_广州城市天际线科技时尚未来道路公路"/>
          <p:cNvPicPr>
            <a:picLocks noChangeAspect="1"/>
          </p:cNvPicPr>
          <p:nvPr>
            <p:custDataLst>
              <p:tags r:id="rId13"/>
            </p:custDataLst>
          </p:nvPr>
        </p:nvPicPr>
        <p:blipFill>
          <a:blip r:embed="rId14" cstate="print"/>
          <a:srcRect/>
          <a:stretch>
            <a:fillRect/>
          </a:stretch>
        </p:blipFill>
        <p:spPr>
          <a:xfrm>
            <a:off x="1948498" y="967740"/>
            <a:ext cx="1078231" cy="1078231"/>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32" name="圆角矩形 131"/>
          <p:cNvSpPr/>
          <p:nvPr>
            <p:custDataLst>
              <p:tags r:id="rId15"/>
            </p:custDataLst>
          </p:nvPr>
        </p:nvSpPr>
        <p:spPr>
          <a:xfrm>
            <a:off x="4402138" y="1696720"/>
            <a:ext cx="3369678" cy="16928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17" name="矩形 16"/>
          <p:cNvSpPr/>
          <p:nvPr>
            <p:custDataLst>
              <p:tags r:id="rId16"/>
            </p:custDataLst>
          </p:nvPr>
        </p:nvSpPr>
        <p:spPr>
          <a:xfrm>
            <a:off x="4656138" y="2562860"/>
            <a:ext cx="2864051" cy="64800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200">
                <a:ln>
                  <a:noFill/>
                  <a:prstDash val="sysDot"/>
                </a:ln>
                <a:solidFill>
                  <a:schemeClr val="tx1">
                    <a:lumMod val="85000"/>
                    <a:lumOff val="15000"/>
                  </a:schemeClr>
                </a:solidFill>
                <a:latin typeface="+mn-ea"/>
                <a:cs typeface="+mn-ea"/>
              </a:rPr>
              <a:t>实体所具有的某一特性称为属性。一个实体可以由若干个属性来刻画。</a:t>
            </a:r>
            <a:endParaRPr lang="zh-CN" altLang="en-US" sz="1200">
              <a:ln>
                <a:noFill/>
                <a:prstDash val="sysDot"/>
              </a:ln>
              <a:solidFill>
                <a:schemeClr val="tx1">
                  <a:lumMod val="85000"/>
                  <a:lumOff val="15000"/>
                </a:schemeClr>
              </a:solidFill>
              <a:latin typeface="+mn-ea"/>
              <a:cs typeface="+mn-ea"/>
            </a:endParaRPr>
          </a:p>
        </p:txBody>
      </p:sp>
      <p:sp>
        <p:nvSpPr>
          <p:cNvPr id="20" name="矩形 19"/>
          <p:cNvSpPr/>
          <p:nvPr>
            <p:custDataLst>
              <p:tags r:id="rId17"/>
            </p:custDataLst>
          </p:nvPr>
        </p:nvSpPr>
        <p:spPr>
          <a:xfrm>
            <a:off x="4656138" y="2141220"/>
            <a:ext cx="2864051" cy="32765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属性（Attribute） </a:t>
            </a:r>
            <a:endParaRPr lang="zh-CN" altLang="en-US" b="1">
              <a:solidFill>
                <a:schemeClr val="accent1"/>
              </a:solidFill>
              <a:latin typeface="+mn-ea"/>
              <a:cs typeface="+mn-ea"/>
            </a:endParaRPr>
          </a:p>
        </p:txBody>
      </p:sp>
      <p:pic>
        <p:nvPicPr>
          <p:cNvPr id="135" name="图片 134" descr="C:/Users/NYX/Downloads/8081799_中国南京新街口城市建筑群.jpg8081799_中国南京新街口城市建筑群"/>
          <p:cNvPicPr>
            <a:picLocks noChangeAspect="1"/>
          </p:cNvPicPr>
          <p:nvPr>
            <p:custDataLst>
              <p:tags r:id="rId18"/>
            </p:custDataLst>
          </p:nvPr>
        </p:nvPicPr>
        <p:blipFill>
          <a:blip r:embed="rId19" cstate="print"/>
          <a:srcRect/>
          <a:stretch>
            <a:fillRect/>
          </a:stretch>
        </p:blipFill>
        <p:spPr>
          <a:xfrm>
            <a:off x="5550218" y="967740"/>
            <a:ext cx="1078231" cy="1078231"/>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37" name="圆角矩形 136"/>
          <p:cNvSpPr/>
          <p:nvPr>
            <p:custDataLst>
              <p:tags r:id="rId20"/>
            </p:custDataLst>
          </p:nvPr>
        </p:nvSpPr>
        <p:spPr>
          <a:xfrm>
            <a:off x="8062913" y="1696720"/>
            <a:ext cx="3369678" cy="16928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24" name="矩形 23"/>
          <p:cNvSpPr/>
          <p:nvPr>
            <p:custDataLst>
              <p:tags r:id="rId21"/>
            </p:custDataLst>
          </p:nvPr>
        </p:nvSpPr>
        <p:spPr>
          <a:xfrm>
            <a:off x="8325168" y="2560955"/>
            <a:ext cx="2864051" cy="64800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200">
                <a:ln>
                  <a:noFill/>
                  <a:prstDash val="sysDot"/>
                </a:ln>
                <a:solidFill>
                  <a:schemeClr val="tx1">
                    <a:lumMod val="85000"/>
                    <a:lumOff val="15000"/>
                  </a:schemeClr>
                </a:solidFill>
                <a:latin typeface="+mn-ea"/>
                <a:cs typeface="+mn-ea"/>
              </a:rPr>
              <a:t>唯一标识实体的属性集称为码</a:t>
            </a:r>
            <a:endParaRPr lang="zh-CN" altLang="en-US" sz="1200">
              <a:ln>
                <a:noFill/>
                <a:prstDash val="sysDot"/>
              </a:ln>
              <a:solidFill>
                <a:schemeClr val="tx1">
                  <a:lumMod val="85000"/>
                  <a:lumOff val="15000"/>
                </a:schemeClr>
              </a:solidFill>
              <a:latin typeface="+mn-ea"/>
              <a:cs typeface="+mn-ea"/>
            </a:endParaRPr>
          </a:p>
        </p:txBody>
      </p:sp>
      <p:sp>
        <p:nvSpPr>
          <p:cNvPr id="25" name="矩形 24"/>
          <p:cNvSpPr/>
          <p:nvPr>
            <p:custDataLst>
              <p:tags r:id="rId22"/>
            </p:custDataLst>
          </p:nvPr>
        </p:nvSpPr>
        <p:spPr>
          <a:xfrm>
            <a:off x="8325168" y="2145030"/>
            <a:ext cx="2864051" cy="32765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码（Key） </a:t>
            </a:r>
            <a:endParaRPr lang="zh-CN" altLang="en-US" b="1">
              <a:solidFill>
                <a:schemeClr val="accent1"/>
              </a:solidFill>
              <a:latin typeface="+mn-ea"/>
              <a:cs typeface="+mn-ea"/>
            </a:endParaRPr>
          </a:p>
        </p:txBody>
      </p:sp>
      <p:pic>
        <p:nvPicPr>
          <p:cNvPr id="140" name="图片 139" descr="C:/Users/NYX/Downloads/7968544_上海都市黄昏观.jpg7968544_上海都市黄昏观"/>
          <p:cNvPicPr>
            <a:picLocks noChangeAspect="1"/>
          </p:cNvPicPr>
          <p:nvPr>
            <p:custDataLst>
              <p:tags r:id="rId23"/>
            </p:custDataLst>
          </p:nvPr>
        </p:nvPicPr>
        <p:blipFill>
          <a:blip r:embed="rId24" cstate="print"/>
          <a:srcRect/>
          <a:stretch>
            <a:fillRect/>
          </a:stretch>
        </p:blipFill>
        <p:spPr>
          <a:xfrm>
            <a:off x="9174163" y="967740"/>
            <a:ext cx="1078231" cy="1078231"/>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42" name="圆角矩形 141"/>
          <p:cNvSpPr/>
          <p:nvPr>
            <p:custDataLst>
              <p:tags r:id="rId25"/>
            </p:custDataLst>
          </p:nvPr>
        </p:nvSpPr>
        <p:spPr>
          <a:xfrm>
            <a:off x="8062913" y="4199890"/>
            <a:ext cx="3369678" cy="16928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pic>
        <p:nvPicPr>
          <p:cNvPr id="145" name="图片 144" descr="C:/Users/NYX/Downloads/7805733_黑白现代简约的美术馆艺术馆结构特写.jpg7805733_黑白现代简约的美术馆艺术馆结构特写"/>
          <p:cNvPicPr>
            <a:picLocks noChangeAspect="1"/>
          </p:cNvPicPr>
          <p:nvPr>
            <p:custDataLst>
              <p:tags r:id="rId26"/>
            </p:custDataLst>
          </p:nvPr>
        </p:nvPicPr>
        <p:blipFill>
          <a:blip r:embed="rId27" cstate="print"/>
          <a:srcRect/>
          <a:stretch>
            <a:fillRect/>
          </a:stretch>
        </p:blipFill>
        <p:spPr>
          <a:xfrm>
            <a:off x="9217978" y="3479800"/>
            <a:ext cx="1078231" cy="1078231"/>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47" name="圆角矩形 146"/>
          <p:cNvSpPr/>
          <p:nvPr>
            <p:custDataLst>
              <p:tags r:id="rId28"/>
            </p:custDataLst>
          </p:nvPr>
        </p:nvSpPr>
        <p:spPr>
          <a:xfrm>
            <a:off x="4403408" y="4199890"/>
            <a:ext cx="3369678" cy="16928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pic>
        <p:nvPicPr>
          <p:cNvPr id="150" name="图片 149" descr="C:/Users/NYX/Downloads/7965859_现代，豪华公寓大楼.jpg7965859_现代，豪华公寓大楼"/>
          <p:cNvPicPr>
            <a:picLocks noChangeAspect="1"/>
          </p:cNvPicPr>
          <p:nvPr>
            <p:custDataLst>
              <p:tags r:id="rId29"/>
            </p:custDataLst>
          </p:nvPr>
        </p:nvPicPr>
        <p:blipFill>
          <a:blip r:embed="rId30" cstate="print"/>
          <a:srcRect/>
          <a:stretch>
            <a:fillRect/>
          </a:stretch>
        </p:blipFill>
        <p:spPr>
          <a:xfrm>
            <a:off x="5550218" y="3479800"/>
            <a:ext cx="1078231" cy="1078231"/>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6" name="矩形 25"/>
          <p:cNvSpPr/>
          <p:nvPr>
            <p:custDataLst>
              <p:tags r:id="rId31"/>
            </p:custDataLst>
          </p:nvPr>
        </p:nvSpPr>
        <p:spPr>
          <a:xfrm>
            <a:off x="4657408" y="5073015"/>
            <a:ext cx="2864051" cy="64800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200">
                <a:ln>
                  <a:noFill/>
                  <a:prstDash val="sysDot"/>
                </a:ln>
                <a:solidFill>
                  <a:schemeClr val="tx1">
                    <a:lumMod val="85000"/>
                    <a:lumOff val="15000"/>
                  </a:schemeClr>
                </a:solidFill>
                <a:latin typeface="+mn-ea"/>
                <a:cs typeface="+mn-ea"/>
              </a:rPr>
              <a:t>用实体名及其属性名集合来抽象和刻画同类实体称为实体型</a:t>
            </a:r>
            <a:endParaRPr lang="zh-CN" altLang="en-US" sz="1200">
              <a:ln>
                <a:noFill/>
                <a:prstDash val="sysDot"/>
              </a:ln>
              <a:solidFill>
                <a:schemeClr val="tx1">
                  <a:lumMod val="85000"/>
                  <a:lumOff val="15000"/>
                </a:schemeClr>
              </a:solidFill>
              <a:latin typeface="+mn-ea"/>
              <a:cs typeface="+mn-ea"/>
            </a:endParaRPr>
          </a:p>
        </p:txBody>
      </p:sp>
      <p:sp>
        <p:nvSpPr>
          <p:cNvPr id="27" name="矩形 26"/>
          <p:cNvSpPr/>
          <p:nvPr>
            <p:custDataLst>
              <p:tags r:id="rId32"/>
            </p:custDataLst>
          </p:nvPr>
        </p:nvSpPr>
        <p:spPr>
          <a:xfrm>
            <a:off x="4657408" y="4641215"/>
            <a:ext cx="2864051" cy="351195"/>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实体型（Entity Type） </a:t>
            </a:r>
            <a:endParaRPr lang="zh-CN" altLang="en-US" b="1">
              <a:solidFill>
                <a:schemeClr val="accent1"/>
              </a:solidFill>
              <a:latin typeface="+mn-ea"/>
              <a:cs typeface="+mn-ea"/>
            </a:endParaRPr>
          </a:p>
        </p:txBody>
      </p:sp>
      <p:sp>
        <p:nvSpPr>
          <p:cNvPr id="28" name="矩形 27"/>
          <p:cNvSpPr/>
          <p:nvPr>
            <p:custDataLst>
              <p:tags r:id="rId33"/>
            </p:custDataLst>
          </p:nvPr>
        </p:nvSpPr>
        <p:spPr>
          <a:xfrm>
            <a:off x="8315643" y="5078730"/>
            <a:ext cx="2864051" cy="64800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200">
                <a:ln>
                  <a:noFill/>
                  <a:prstDash val="sysDot"/>
                </a:ln>
                <a:solidFill>
                  <a:schemeClr val="tx1">
                    <a:lumMod val="85000"/>
                    <a:lumOff val="15000"/>
                  </a:schemeClr>
                </a:solidFill>
                <a:latin typeface="+mn-ea"/>
                <a:cs typeface="+mn-ea"/>
              </a:rPr>
              <a:t>同一类型实体的集合称为实体集</a:t>
            </a:r>
            <a:endParaRPr lang="zh-CN" altLang="en-US" sz="1200">
              <a:ln>
                <a:noFill/>
                <a:prstDash val="sysDot"/>
              </a:ln>
              <a:solidFill>
                <a:schemeClr val="tx1">
                  <a:lumMod val="85000"/>
                  <a:lumOff val="15000"/>
                </a:schemeClr>
              </a:solidFill>
              <a:latin typeface="+mn-ea"/>
              <a:cs typeface="+mn-ea"/>
            </a:endParaRPr>
          </a:p>
        </p:txBody>
      </p:sp>
      <p:sp>
        <p:nvSpPr>
          <p:cNvPr id="29" name="矩形 28"/>
          <p:cNvSpPr/>
          <p:nvPr>
            <p:custDataLst>
              <p:tags r:id="rId34"/>
            </p:custDataLst>
          </p:nvPr>
        </p:nvSpPr>
        <p:spPr>
          <a:xfrm>
            <a:off x="8315643" y="4646930"/>
            <a:ext cx="2864051" cy="351195"/>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实体集（Entity Set） </a:t>
            </a:r>
            <a:endParaRPr lang="zh-CN" altLang="en-US" b="1">
              <a:solidFill>
                <a:schemeClr val="accent1"/>
              </a:solidFill>
              <a:latin typeface="+mn-ea"/>
              <a:cs typeface="+mn-ea"/>
            </a:endParaRPr>
          </a:p>
        </p:txBody>
      </p:sp>
      <p:sp>
        <p:nvSpPr>
          <p:cNvPr id="125" name="圆角矩形 124"/>
          <p:cNvSpPr/>
          <p:nvPr>
            <p:custDataLst>
              <p:tags r:id="rId35"/>
            </p:custDataLst>
          </p:nvPr>
        </p:nvSpPr>
        <p:spPr>
          <a:xfrm>
            <a:off x="2387283" y="1927860"/>
            <a:ext cx="202168" cy="20216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19" name="任意多边形 18"/>
          <p:cNvSpPr>
            <a:spLocks noChangeAspect="1"/>
          </p:cNvSpPr>
          <p:nvPr>
            <p:custDataLst>
              <p:tags r:id="rId36"/>
            </p:custDataLst>
          </p:nvPr>
        </p:nvSpPr>
        <p:spPr>
          <a:xfrm rot="8100000">
            <a:off x="2437448" y="1986915"/>
            <a:ext cx="101084" cy="6005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18" name="圆角矩形 124"/>
          <p:cNvSpPr/>
          <p:nvPr>
            <p:custDataLst>
              <p:tags r:id="rId37"/>
            </p:custDataLst>
          </p:nvPr>
        </p:nvSpPr>
        <p:spPr>
          <a:xfrm>
            <a:off x="5988368" y="1927860"/>
            <a:ext cx="202168" cy="20216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21" name="任意多边形 18"/>
          <p:cNvSpPr>
            <a:spLocks noChangeAspect="1"/>
          </p:cNvSpPr>
          <p:nvPr>
            <p:custDataLst>
              <p:tags r:id="rId38"/>
            </p:custDataLst>
          </p:nvPr>
        </p:nvSpPr>
        <p:spPr>
          <a:xfrm rot="8100000">
            <a:off x="6038533" y="1986915"/>
            <a:ext cx="101084" cy="6005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22" name="圆角矩形 124"/>
          <p:cNvSpPr/>
          <p:nvPr>
            <p:custDataLst>
              <p:tags r:id="rId39"/>
            </p:custDataLst>
          </p:nvPr>
        </p:nvSpPr>
        <p:spPr>
          <a:xfrm>
            <a:off x="9612313" y="1927860"/>
            <a:ext cx="202168" cy="20216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32" name="任意多边形 18"/>
          <p:cNvSpPr>
            <a:spLocks noChangeAspect="1"/>
          </p:cNvSpPr>
          <p:nvPr>
            <p:custDataLst>
              <p:tags r:id="rId40"/>
            </p:custDataLst>
          </p:nvPr>
        </p:nvSpPr>
        <p:spPr>
          <a:xfrm rot="8100000">
            <a:off x="9662478" y="1986915"/>
            <a:ext cx="101084" cy="6005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6" name="圆角矩形 124"/>
          <p:cNvSpPr/>
          <p:nvPr>
            <p:custDataLst>
              <p:tags r:id="rId41"/>
            </p:custDataLst>
          </p:nvPr>
        </p:nvSpPr>
        <p:spPr>
          <a:xfrm>
            <a:off x="2443798" y="4445000"/>
            <a:ext cx="202168" cy="20216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39" name="任意多边形 18"/>
          <p:cNvSpPr>
            <a:spLocks noChangeAspect="1"/>
          </p:cNvSpPr>
          <p:nvPr>
            <p:custDataLst>
              <p:tags r:id="rId42"/>
            </p:custDataLst>
          </p:nvPr>
        </p:nvSpPr>
        <p:spPr>
          <a:xfrm rot="8100000">
            <a:off x="2493963" y="4504055"/>
            <a:ext cx="101084" cy="6005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0" name="圆角矩形 124"/>
          <p:cNvSpPr/>
          <p:nvPr>
            <p:custDataLst>
              <p:tags r:id="rId43"/>
            </p:custDataLst>
          </p:nvPr>
        </p:nvSpPr>
        <p:spPr>
          <a:xfrm>
            <a:off x="5988368" y="4445000"/>
            <a:ext cx="202168" cy="20216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42" name="任意多边形 18"/>
          <p:cNvSpPr>
            <a:spLocks noChangeAspect="1"/>
          </p:cNvSpPr>
          <p:nvPr>
            <p:custDataLst>
              <p:tags r:id="rId44"/>
            </p:custDataLst>
          </p:nvPr>
        </p:nvSpPr>
        <p:spPr>
          <a:xfrm rot="8100000">
            <a:off x="6038533" y="4504055"/>
            <a:ext cx="101084" cy="6005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5" name="圆角矩形 124"/>
          <p:cNvSpPr/>
          <p:nvPr>
            <p:custDataLst>
              <p:tags r:id="rId45"/>
            </p:custDataLst>
          </p:nvPr>
        </p:nvSpPr>
        <p:spPr>
          <a:xfrm>
            <a:off x="9656128" y="4445000"/>
            <a:ext cx="202168" cy="20216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46" name="任意多边形 18"/>
          <p:cNvSpPr>
            <a:spLocks noChangeAspect="1"/>
          </p:cNvSpPr>
          <p:nvPr>
            <p:custDataLst>
              <p:tags r:id="rId46"/>
            </p:custDataLst>
          </p:nvPr>
        </p:nvSpPr>
        <p:spPr>
          <a:xfrm rot="8100000">
            <a:off x="9706928" y="4504055"/>
            <a:ext cx="101084" cy="6005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1" name="组合 30"/>
          <p:cNvGrpSpPr/>
          <p:nvPr>
            <p:custDataLst>
              <p:tags r:id="rId1"/>
            </p:custDataLst>
          </p:nvPr>
        </p:nvGrpSpPr>
        <p:grpSpPr>
          <a:xfrm>
            <a:off x="4824730" y="836295"/>
            <a:ext cx="2936240" cy="76200"/>
            <a:chOff x="7598" y="1317"/>
            <a:chExt cx="4624" cy="120"/>
          </a:xfrm>
        </p:grpSpPr>
        <p:sp>
          <p:nvSpPr>
            <p:cNvPr id="32" name="矩形 31"/>
            <p:cNvSpPr/>
            <p:nvPr>
              <p:custDataLst>
                <p:tags r:id="rId2"/>
              </p:custDataLst>
            </p:nvPr>
          </p:nvSpPr>
          <p:spPr>
            <a:xfrm flipV="1">
              <a:off x="7598" y="1317"/>
              <a:ext cx="4624"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任意多边形 33"/>
            <p:cNvSpPr/>
            <p:nvPr>
              <p:custDataLst>
                <p:tags r:id="rId3"/>
              </p:custDataLst>
            </p:nvPr>
          </p:nvSpPr>
          <p:spPr>
            <a:xfrm>
              <a:off x="7598" y="1317"/>
              <a:ext cx="1138"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6" name="Title 6"/>
          <p:cNvSpPr txBox="1"/>
          <p:nvPr>
            <p:custDataLst>
              <p:tags r:id="rId4"/>
            </p:custDataLst>
          </p:nvPr>
        </p:nvSpPr>
        <p:spPr>
          <a:xfrm>
            <a:off x="4824652" y="188948"/>
            <a:ext cx="28568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实体</a:t>
            </a: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联系方法</a:t>
            </a:r>
            <a:endParaRPr lang="zh-CN"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5" name="任意多边形: 形状 14"/>
          <p:cNvSpPr/>
          <p:nvPr>
            <p:custDataLst>
              <p:tags r:id="rId5"/>
            </p:custDataLst>
          </p:nvPr>
        </p:nvSpPr>
        <p:spPr bwMode="auto">
          <a:xfrm>
            <a:off x="3847465" y="4330065"/>
            <a:ext cx="4485640" cy="895985"/>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6350">
            <a:gradFill>
              <a:gsLst>
                <a:gs pos="100000">
                  <a:schemeClr val="accent1">
                    <a:lumMod val="40000"/>
                    <a:lumOff val="60000"/>
                  </a:schemeClr>
                </a:gs>
                <a:gs pos="0">
                  <a:schemeClr val="accent1">
                    <a:lumMod val="60000"/>
                    <a:lumOff val="40000"/>
                  </a:schemeClr>
                </a:gs>
              </a:gsLst>
              <a:lin ang="15480000" scaled="1"/>
            </a:gradFill>
            <a:prstDash val="sysDash"/>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26" name="任意多边形: 形状 14"/>
          <p:cNvSpPr/>
          <p:nvPr>
            <p:custDataLst>
              <p:tags r:id="rId6"/>
            </p:custDataLst>
          </p:nvPr>
        </p:nvSpPr>
        <p:spPr bwMode="auto">
          <a:xfrm>
            <a:off x="4435475" y="4840605"/>
            <a:ext cx="3309620" cy="661035"/>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6350">
            <a:gradFill>
              <a:gsLst>
                <a:gs pos="100000">
                  <a:schemeClr val="accent1">
                    <a:lumMod val="20000"/>
                    <a:lumOff val="80000"/>
                  </a:schemeClr>
                </a:gs>
                <a:gs pos="0">
                  <a:schemeClr val="accent1">
                    <a:lumMod val="40000"/>
                    <a:lumOff val="60000"/>
                  </a:schemeClr>
                </a:gs>
              </a:gsLst>
              <a:lin ang="15480000" scaled="1"/>
            </a:gradFill>
            <a:prstDash val="sysDash"/>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22" name="任意多边形: 形状 14"/>
          <p:cNvSpPr/>
          <p:nvPr>
            <p:custDataLst>
              <p:tags r:id="rId7"/>
            </p:custDataLst>
          </p:nvPr>
        </p:nvSpPr>
        <p:spPr bwMode="auto">
          <a:xfrm>
            <a:off x="3279140" y="3770630"/>
            <a:ext cx="5615940" cy="1120775"/>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4" h="1765">
                <a:moveTo>
                  <a:pt x="4405" y="0"/>
                </a:moveTo>
                <a:lnTo>
                  <a:pt x="7835" y="610"/>
                </a:lnTo>
                <a:lnTo>
                  <a:pt x="8844" y="610"/>
                </a:lnTo>
                <a:lnTo>
                  <a:pt x="8844" y="788"/>
                </a:lnTo>
                <a:lnTo>
                  <a:pt x="8835" y="788"/>
                </a:lnTo>
                <a:lnTo>
                  <a:pt x="8841" y="789"/>
                </a:lnTo>
                <a:lnTo>
                  <a:pt x="4423" y="1765"/>
                </a:lnTo>
                <a:lnTo>
                  <a:pt x="5" y="789"/>
                </a:lnTo>
                <a:lnTo>
                  <a:pt x="11" y="788"/>
                </a:lnTo>
                <a:lnTo>
                  <a:pt x="0" y="788"/>
                </a:lnTo>
                <a:lnTo>
                  <a:pt x="0" y="610"/>
                </a:lnTo>
                <a:lnTo>
                  <a:pt x="1003" y="610"/>
                </a:lnTo>
                <a:lnTo>
                  <a:pt x="4405" y="0"/>
                </a:lnTo>
                <a:close/>
              </a:path>
            </a:pathLst>
          </a:custGeom>
          <a:gradFill>
            <a:gsLst>
              <a:gs pos="0">
                <a:schemeClr val="accent1">
                  <a:lumMod val="60000"/>
                  <a:lumOff val="40000"/>
                </a:schemeClr>
              </a:gs>
              <a:gs pos="100000">
                <a:schemeClr val="accent1">
                  <a:lumMod val="60000"/>
                  <a:lumOff val="40000"/>
                </a:schemeClr>
              </a:gs>
              <a:gs pos="46000">
                <a:schemeClr val="accent1"/>
              </a:gs>
            </a:gsLst>
            <a:lin ang="0" scaled="0"/>
          </a:gradFill>
          <a:ln w="9525">
            <a:noFill/>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7" name="图形 7"/>
          <p:cNvSpPr/>
          <p:nvPr>
            <p:custDataLst>
              <p:tags r:id="rId8"/>
            </p:custDataLst>
          </p:nvPr>
        </p:nvSpPr>
        <p:spPr>
          <a:xfrm>
            <a:off x="3282315" y="1358265"/>
            <a:ext cx="5611495" cy="2809875"/>
          </a:xfrm>
          <a:custGeom>
            <a:avLst/>
            <a:gdLst>
              <a:gd name="connsiteX0" fmla="*/ 4371527 w 4371593"/>
              <a:gd name="connsiteY0" fmla="*/ 2185549 h 2185796"/>
              <a:gd name="connsiteX1" fmla="*/ 2185730 w 4371593"/>
              <a:gd name="connsiteY1" fmla="*/ -248 h 2185796"/>
              <a:gd name="connsiteX2" fmla="*/ -68 w 4371593"/>
              <a:gd name="connsiteY2" fmla="*/ 2185549 h 2185796"/>
            </a:gdLst>
            <a:ahLst/>
            <a:cxnLst>
              <a:cxn ang="0">
                <a:pos x="connsiteX0" y="connsiteY0"/>
              </a:cxn>
              <a:cxn ang="0">
                <a:pos x="connsiteX1" y="connsiteY1"/>
              </a:cxn>
              <a:cxn ang="0">
                <a:pos x="connsiteX2" y="connsiteY2"/>
              </a:cxn>
            </a:cxnLst>
            <a:rect l="l" t="t" r="r" b="b"/>
            <a:pathLst>
              <a:path w="4371593" h="2185796">
                <a:moveTo>
                  <a:pt x="4371527" y="2185549"/>
                </a:moveTo>
                <a:cubicBezTo>
                  <a:pt x="4371527" y="978351"/>
                  <a:pt x="3392928" y="-248"/>
                  <a:pt x="2185730" y="-248"/>
                </a:cubicBezTo>
                <a:cubicBezTo>
                  <a:pt x="978531" y="-248"/>
                  <a:pt x="-68" y="978351"/>
                  <a:pt x="-68" y="2185549"/>
                </a:cubicBezTo>
              </a:path>
            </a:pathLst>
          </a:custGeom>
          <a:noFill/>
          <a:ln w="9525" cap="flat">
            <a:solidFill>
              <a:schemeClr val="accent1">
                <a:lumMod val="20000"/>
                <a:lumOff val="80000"/>
              </a:schemeClr>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任意多边形: 形状 14"/>
          <p:cNvSpPr/>
          <p:nvPr>
            <p:custDataLst>
              <p:tags r:id="rId9"/>
            </p:custDataLst>
          </p:nvPr>
        </p:nvSpPr>
        <p:spPr bwMode="auto">
          <a:xfrm>
            <a:off x="3282315" y="3663950"/>
            <a:ext cx="5610860" cy="1120775"/>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gradFill>
            <a:gsLst>
              <a:gs pos="0">
                <a:schemeClr val="accent1">
                  <a:lumMod val="60000"/>
                  <a:lumOff val="40000"/>
                  <a:alpha val="100000"/>
                </a:schemeClr>
              </a:gs>
              <a:gs pos="100000">
                <a:schemeClr val="bg1"/>
              </a:gs>
            </a:gsLst>
            <a:lin ang="5400000" scaled="0"/>
          </a:gradFill>
          <a:ln w="9525">
            <a:gradFill>
              <a:gsLst>
                <a:gs pos="54000">
                  <a:schemeClr val="bg1"/>
                </a:gs>
                <a:gs pos="100000">
                  <a:schemeClr val="accent1">
                    <a:lumMod val="75000"/>
                  </a:schemeClr>
                </a:gs>
              </a:gsLst>
              <a:lin ang="5880000" scaled="1"/>
            </a:gradFill>
          </a:ln>
          <a:effectLst>
            <a:outerShdw blurRad="508000" dist="317500" dir="5400000" sx="86000" sy="86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b="1" dirty="0">
              <a:solidFill>
                <a:schemeClr val="accent1"/>
              </a:solidFill>
              <a:latin typeface="+mj-ea"/>
              <a:ea typeface="+mj-ea"/>
              <a:cs typeface="+mj-ea"/>
              <a:sym typeface="+mn-ea"/>
            </a:endParaRPr>
          </a:p>
        </p:txBody>
      </p:sp>
      <p:sp>
        <p:nvSpPr>
          <p:cNvPr id="28" name="椭圆 27"/>
          <p:cNvSpPr/>
          <p:nvPr>
            <p:custDataLst>
              <p:tags r:id="rId10"/>
            </p:custDataLst>
          </p:nvPr>
        </p:nvSpPr>
        <p:spPr>
          <a:xfrm>
            <a:off x="5175250" y="4055745"/>
            <a:ext cx="1826260" cy="287020"/>
          </a:xfrm>
          <a:prstGeom prst="ellipse">
            <a:avLst/>
          </a:prstGeom>
          <a:gradFill>
            <a:gsLst>
              <a:gs pos="0">
                <a:schemeClr val="accent1">
                  <a:lumMod val="100000"/>
                  <a:alpha val="43000"/>
                </a:schemeClr>
              </a:gs>
              <a:gs pos="96000">
                <a:srgbClr val="F2F2F2">
                  <a:alpha val="0"/>
                </a:srgbClr>
              </a:gs>
              <a:gs pos="48000">
                <a:schemeClr val="accent1">
                  <a:lumMod val="100000"/>
                  <a:alpha val="29000"/>
                </a:schemeClr>
              </a:gs>
            </a:gsLst>
            <a:path path="circle">
              <a:fillToRect l="50000" t="50000" r="50000" b="50000"/>
            </a:path>
            <a:tileRect/>
          </a:gradFill>
          <a:ln>
            <a:noFill/>
          </a:ln>
          <a:effectLst>
            <a:softEdge rad="63500"/>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0" name="椭圆 29"/>
          <p:cNvSpPr/>
          <p:nvPr>
            <p:custDataLst>
              <p:tags r:id="rId11"/>
            </p:custDataLst>
          </p:nvPr>
        </p:nvSpPr>
        <p:spPr>
          <a:xfrm>
            <a:off x="3414395" y="2589530"/>
            <a:ext cx="427355" cy="427355"/>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5" name="椭圆 34"/>
          <p:cNvSpPr/>
          <p:nvPr>
            <p:custDataLst>
              <p:tags r:id="rId12"/>
            </p:custDataLst>
          </p:nvPr>
        </p:nvSpPr>
        <p:spPr>
          <a:xfrm>
            <a:off x="8337550" y="2589530"/>
            <a:ext cx="427355" cy="427355"/>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10" name="矩形 9"/>
          <p:cNvSpPr/>
          <p:nvPr>
            <p:custDataLst>
              <p:tags r:id="rId13"/>
            </p:custDataLst>
          </p:nvPr>
        </p:nvSpPr>
        <p:spPr>
          <a:xfrm>
            <a:off x="8967470" y="2259965"/>
            <a:ext cx="2059305" cy="699135"/>
          </a:xfrm>
          <a:prstGeom prst="rect">
            <a:avLst/>
          </a:prstGeom>
          <a:noFill/>
        </p:spPr>
        <p:txBody>
          <a:bodyPr wrap="square" lIns="0" tIns="0" rIns="0" bIns="0" rtlCol="0" anchor="b">
            <a:noAutofit/>
          </a:bodyPr>
          <a:lstStyle/>
          <a:p>
            <a:pPr algn="just">
              <a:spcBef>
                <a:spcPct val="0"/>
              </a:spcBef>
              <a:spcAft>
                <a:spcPct val="0"/>
              </a:spcAft>
            </a:pPr>
            <a:r>
              <a:rPr lang="zh-CN" altLang="en-US" b="1">
                <a:solidFill>
                  <a:schemeClr val="accent1"/>
                </a:solidFill>
                <a:latin typeface="+mn-ea"/>
                <a:cs typeface="+mn-ea"/>
                <a:sym typeface="+mn-ea"/>
              </a:rPr>
              <a:t>E-R方法也称为E-R模型</a:t>
            </a:r>
            <a:endParaRPr lang="zh-CN" altLang="en-US" b="1">
              <a:solidFill>
                <a:schemeClr val="accent1"/>
              </a:solidFill>
              <a:latin typeface="+mn-ea"/>
              <a:cs typeface="+mn-ea"/>
              <a:sym typeface="+mn-ea"/>
            </a:endParaRPr>
          </a:p>
        </p:txBody>
      </p:sp>
      <p:sp>
        <p:nvSpPr>
          <p:cNvPr id="24" name="任意多边形: 形状 14"/>
          <p:cNvSpPr/>
          <p:nvPr>
            <p:custDataLst>
              <p:tags r:id="rId14"/>
            </p:custDataLst>
          </p:nvPr>
        </p:nvSpPr>
        <p:spPr bwMode="auto">
          <a:xfrm>
            <a:off x="2628265" y="3599180"/>
            <a:ext cx="6923405" cy="1383030"/>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6350">
            <a:gradFill>
              <a:gsLst>
                <a:gs pos="100000">
                  <a:schemeClr val="accent1">
                    <a:lumMod val="20000"/>
                    <a:lumOff val="80000"/>
                  </a:schemeClr>
                </a:gs>
                <a:gs pos="0">
                  <a:schemeClr val="accent1"/>
                </a:gs>
              </a:gsLst>
              <a:lin ang="15480000" scaled="1"/>
            </a:gradFill>
            <a:prstDash val="sysDash"/>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11" name="矩形 10"/>
          <p:cNvSpPr/>
          <p:nvPr>
            <p:custDataLst>
              <p:tags r:id="rId15"/>
            </p:custDataLst>
          </p:nvPr>
        </p:nvSpPr>
        <p:spPr>
          <a:xfrm>
            <a:off x="1163955" y="2259965"/>
            <a:ext cx="2059305" cy="699135"/>
          </a:xfrm>
          <a:prstGeom prst="rect">
            <a:avLst/>
          </a:prstGeom>
          <a:noFill/>
        </p:spPr>
        <p:txBody>
          <a:bodyPr wrap="square" lIns="0" tIns="0" rIns="0" bIns="0" rtlCol="0" anchor="b">
            <a:noAutofit/>
          </a:bodyPr>
          <a:lstStyle/>
          <a:p>
            <a:pPr algn="r">
              <a:spcBef>
                <a:spcPct val="0"/>
              </a:spcBef>
              <a:spcAft>
                <a:spcPct val="0"/>
              </a:spcAft>
            </a:pPr>
            <a:r>
              <a:rPr lang="zh-CN" altLang="en-US" b="1">
                <a:solidFill>
                  <a:schemeClr val="accent1"/>
                </a:solidFill>
                <a:latin typeface="+mn-ea"/>
                <a:cs typeface="+mn-ea"/>
                <a:sym typeface="+mn-ea"/>
              </a:rPr>
              <a:t>用E-R图来描述现实世界的概念模型</a:t>
            </a:r>
            <a:endParaRPr lang="zh-CN" altLang="en-US" b="1">
              <a:solidFill>
                <a:schemeClr val="accent1"/>
              </a:solidFill>
              <a:latin typeface="+mn-ea"/>
              <a:cs typeface="+mn-ea"/>
              <a:sym typeface="+mn-ea"/>
            </a:endParaRPr>
          </a:p>
        </p:txBody>
      </p:sp>
      <p:sp>
        <p:nvSpPr>
          <p:cNvPr id="8" name="任意多边形: 形状 3"/>
          <p:cNvSpPr/>
          <p:nvPr>
            <p:custDataLst>
              <p:tags r:id="rId16"/>
            </p:custDataLst>
          </p:nvPr>
        </p:nvSpPr>
        <p:spPr>
          <a:xfrm rot="1800000">
            <a:off x="5121910" y="1968500"/>
            <a:ext cx="1929765" cy="1671320"/>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gradFill>
            <a:gsLst>
              <a:gs pos="0">
                <a:schemeClr val="accent1">
                  <a:lumMod val="10000"/>
                  <a:lumOff val="90000"/>
                </a:schemeClr>
              </a:gs>
              <a:gs pos="100000">
                <a:schemeClr val="accent1">
                  <a:lumMod val="10000"/>
                  <a:lumOff val="9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9" name="任意多边形: 形状 3"/>
          <p:cNvSpPr/>
          <p:nvPr>
            <p:custDataLst>
              <p:tags r:id="rId17"/>
            </p:custDataLst>
          </p:nvPr>
        </p:nvSpPr>
        <p:spPr>
          <a:xfrm rot="1800000">
            <a:off x="5340985" y="2158365"/>
            <a:ext cx="1490980" cy="1290955"/>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形状 14"/>
          <p:cNvSpPr/>
          <p:nvPr>
            <p:custDataLst>
              <p:tags r:id="rId18"/>
            </p:custDataLst>
          </p:nvPr>
        </p:nvSpPr>
        <p:spPr bwMode="auto">
          <a:xfrm>
            <a:off x="5634990" y="2284730"/>
            <a:ext cx="906780" cy="523875"/>
          </a:xfrm>
          <a:custGeom>
            <a:avLst/>
            <a:gdLst>
              <a:gd name="connsiteX0" fmla="*/ 626269 w 1252632"/>
              <a:gd name="connsiteY0" fmla="*/ 723233 h 723233"/>
              <a:gd name="connsiteX1" fmla="*/ 1252633 w 1252632"/>
              <a:gd name="connsiteY1" fmla="*/ 361569 h 723233"/>
              <a:gd name="connsiteX2" fmla="*/ 626269 w 1252632"/>
              <a:gd name="connsiteY2" fmla="*/ 0 h 723233"/>
              <a:gd name="connsiteX3" fmla="*/ 0 w 1252632"/>
              <a:gd name="connsiteY3" fmla="*/ 361569 h 723233"/>
              <a:gd name="connsiteX4" fmla="*/ 626269 w 1252632"/>
              <a:gd name="connsiteY4" fmla="*/ 723233 h 723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632" h="723233">
                <a:moveTo>
                  <a:pt x="626269" y="723233"/>
                </a:moveTo>
                <a:lnTo>
                  <a:pt x="1252633" y="361569"/>
                </a:lnTo>
                <a:lnTo>
                  <a:pt x="626269" y="0"/>
                </a:lnTo>
                <a:lnTo>
                  <a:pt x="0" y="361569"/>
                </a:lnTo>
                <a:lnTo>
                  <a:pt x="626269" y="723233"/>
                </a:lnTo>
                <a:close/>
              </a:path>
            </a:pathLst>
          </a:custGeom>
          <a:gradFill>
            <a:gsLst>
              <a:gs pos="38000">
                <a:schemeClr val="accent1">
                  <a:lumMod val="90000"/>
                  <a:lumOff val="10000"/>
                </a:schemeClr>
              </a:gs>
              <a:gs pos="70000">
                <a:schemeClr val="accent1"/>
              </a:gs>
            </a:gsLst>
            <a:lin ang="5040000" scaled="0"/>
          </a:gradFill>
          <a:ln w="9525">
            <a:noFill/>
            <a:round/>
          </a:ln>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13" name="任意多边形: 形状 13"/>
          <p:cNvSpPr/>
          <p:nvPr>
            <p:custDataLst>
              <p:tags r:id="rId19"/>
            </p:custDataLst>
          </p:nvPr>
        </p:nvSpPr>
        <p:spPr bwMode="auto">
          <a:xfrm>
            <a:off x="5634990" y="2544445"/>
            <a:ext cx="453390" cy="785495"/>
          </a:xfrm>
          <a:custGeom>
            <a:avLst/>
            <a:gdLst>
              <a:gd name="connsiteX0" fmla="*/ 626269 w 626268"/>
              <a:gd name="connsiteY0" fmla="*/ 361664 h 1084802"/>
              <a:gd name="connsiteX1" fmla="*/ 0 w 626268"/>
              <a:gd name="connsiteY1" fmla="*/ 0 h 1084802"/>
              <a:gd name="connsiteX2" fmla="*/ 0 w 626268"/>
              <a:gd name="connsiteY2" fmla="*/ 723233 h 1084802"/>
              <a:gd name="connsiteX3" fmla="*/ 626269 w 626268"/>
              <a:gd name="connsiteY3" fmla="*/ 1084802 h 1084802"/>
              <a:gd name="connsiteX4" fmla="*/ 626269 w 626268"/>
              <a:gd name="connsiteY4" fmla="*/ 361664 h 1084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268" h="1084802">
                <a:moveTo>
                  <a:pt x="626269" y="361664"/>
                </a:moveTo>
                <a:lnTo>
                  <a:pt x="0" y="0"/>
                </a:lnTo>
                <a:lnTo>
                  <a:pt x="0" y="723233"/>
                </a:lnTo>
                <a:lnTo>
                  <a:pt x="626269" y="1084802"/>
                </a:lnTo>
                <a:lnTo>
                  <a:pt x="626269" y="361664"/>
                </a:lnTo>
                <a:close/>
              </a:path>
            </a:pathLst>
          </a:custGeom>
          <a:gradFill>
            <a:gsLst>
              <a:gs pos="20000">
                <a:schemeClr val="accent1">
                  <a:lumMod val="90000"/>
                  <a:lumOff val="10000"/>
                </a:schemeClr>
              </a:gs>
              <a:gs pos="70000">
                <a:schemeClr val="accent1"/>
              </a:gs>
            </a:gsLst>
            <a:lin ang="2100000" scaled="0"/>
          </a:gradFill>
          <a:ln w="12700">
            <a:gradFill>
              <a:gsLst>
                <a:gs pos="54000">
                  <a:srgbClr val="FFFFFF">
                    <a:alpha val="0"/>
                  </a:srgbClr>
                </a:gs>
                <a:gs pos="0">
                  <a:srgbClr val="FFFFFF"/>
                </a:gs>
              </a:gsLst>
              <a:lin ang="8340000" scaled="1"/>
            </a:gradFill>
            <a:round/>
          </a:ln>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14" name="任意多边形: 形状 15"/>
          <p:cNvSpPr/>
          <p:nvPr>
            <p:custDataLst>
              <p:tags r:id="rId20"/>
            </p:custDataLst>
          </p:nvPr>
        </p:nvSpPr>
        <p:spPr bwMode="auto">
          <a:xfrm>
            <a:off x="6087745" y="2544445"/>
            <a:ext cx="453390" cy="785495"/>
          </a:xfrm>
          <a:custGeom>
            <a:avLst/>
            <a:gdLst>
              <a:gd name="connsiteX0" fmla="*/ 0 w 626363"/>
              <a:gd name="connsiteY0" fmla="*/ 361664 h 1084802"/>
              <a:gd name="connsiteX1" fmla="*/ 626364 w 626363"/>
              <a:gd name="connsiteY1" fmla="*/ 0 h 1084802"/>
              <a:gd name="connsiteX2" fmla="*/ 626364 w 626363"/>
              <a:gd name="connsiteY2" fmla="*/ 723233 h 1084802"/>
              <a:gd name="connsiteX3" fmla="*/ 0 w 626363"/>
              <a:gd name="connsiteY3" fmla="*/ 1084802 h 1084802"/>
              <a:gd name="connsiteX4" fmla="*/ 0 w 626363"/>
              <a:gd name="connsiteY4" fmla="*/ 361664 h 1084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63" h="1084802">
                <a:moveTo>
                  <a:pt x="0" y="361664"/>
                </a:moveTo>
                <a:lnTo>
                  <a:pt x="626364" y="0"/>
                </a:lnTo>
                <a:lnTo>
                  <a:pt x="626364" y="723233"/>
                </a:lnTo>
                <a:lnTo>
                  <a:pt x="0" y="1084802"/>
                </a:lnTo>
                <a:lnTo>
                  <a:pt x="0" y="361664"/>
                </a:lnTo>
                <a:close/>
              </a:path>
            </a:pathLst>
          </a:custGeom>
          <a:gradFill>
            <a:gsLst>
              <a:gs pos="0">
                <a:schemeClr val="accent1">
                  <a:lumMod val="90000"/>
                  <a:lumOff val="10000"/>
                </a:schemeClr>
              </a:gs>
              <a:gs pos="70000">
                <a:schemeClr val="accent1"/>
              </a:gs>
            </a:gsLst>
            <a:lin ang="0" scaled="0"/>
          </a:gradFill>
          <a:ln w="12700">
            <a:gradFill>
              <a:gsLst>
                <a:gs pos="54000">
                  <a:srgbClr val="FFFFFF">
                    <a:alpha val="0"/>
                  </a:srgbClr>
                </a:gs>
                <a:gs pos="0">
                  <a:srgbClr val="FFFFFF"/>
                </a:gs>
              </a:gsLst>
              <a:lin ang="2100000" scaled="1"/>
            </a:gradFill>
            <a:round/>
          </a:ln>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15" name="图片 62" descr="343435383036303b343532343134393bcdb7c4d4b7e7b1a9"/>
          <p:cNvSpPr/>
          <p:nvPr>
            <p:custDataLst>
              <p:tags r:id="rId21"/>
            </p:custDataLst>
          </p:nvPr>
        </p:nvSpPr>
        <p:spPr>
          <a:xfrm>
            <a:off x="3522345" y="2682875"/>
            <a:ext cx="203450" cy="237599"/>
          </a:xfrm>
          <a:custGeom>
            <a:avLst/>
            <a:gdLst>
              <a:gd name="connsiteX0" fmla="*/ 112762 w 203450"/>
              <a:gd name="connsiteY0" fmla="*/ 114 h 237599"/>
              <a:gd name="connsiteX1" fmla="*/ 23109 w 203450"/>
              <a:gd name="connsiteY1" fmla="*/ 76504 h 237599"/>
              <a:gd name="connsiteX2" fmla="*/ 1373 w 203450"/>
              <a:gd name="connsiteY2" fmla="*/ 114849 h 237599"/>
              <a:gd name="connsiteX3" fmla="*/ 9688 w 203450"/>
              <a:gd name="connsiteY3" fmla="*/ 129119 h 237599"/>
              <a:gd name="connsiteX4" fmla="*/ 24352 w 203450"/>
              <a:gd name="connsiteY4" fmla="*/ 129119 h 237599"/>
              <a:gd name="connsiteX5" fmla="*/ 24352 w 203450"/>
              <a:gd name="connsiteY5" fmla="*/ 176778 h 237599"/>
              <a:gd name="connsiteX6" fmla="*/ 50028 w 203450"/>
              <a:gd name="connsiteY6" fmla="*/ 197015 h 237599"/>
              <a:gd name="connsiteX7" fmla="*/ 66473 w 203450"/>
              <a:gd name="connsiteY7" fmla="*/ 194743 h 237599"/>
              <a:gd name="connsiteX8" fmla="*/ 66473 w 203450"/>
              <a:gd name="connsiteY8" fmla="*/ 222362 h 237599"/>
              <a:gd name="connsiteX9" fmla="*/ 81826 w 203450"/>
              <a:gd name="connsiteY9" fmla="*/ 237714 h 237599"/>
              <a:gd name="connsiteX10" fmla="*/ 131727 w 203450"/>
              <a:gd name="connsiteY10" fmla="*/ 237714 h 237599"/>
              <a:gd name="connsiteX11" fmla="*/ 147083 w 203450"/>
              <a:gd name="connsiteY11" fmla="*/ 222362 h 237599"/>
              <a:gd name="connsiteX12" fmla="*/ 147083 w 203450"/>
              <a:gd name="connsiteY12" fmla="*/ 174944 h 237599"/>
              <a:gd name="connsiteX13" fmla="*/ 203566 w 203450"/>
              <a:gd name="connsiteY13" fmla="*/ 90894 h 237599"/>
              <a:gd name="connsiteX14" fmla="*/ 112762 w 203450"/>
              <a:gd name="connsiteY14" fmla="*/ 114 h 237599"/>
              <a:gd name="connsiteX15" fmla="*/ 145735 w 203450"/>
              <a:gd name="connsiteY15" fmla="*/ 81910 h 237599"/>
              <a:gd name="connsiteX16" fmla="*/ 96232 w 203450"/>
              <a:gd name="connsiteY16" fmla="*/ 133943 h 237599"/>
              <a:gd name="connsiteX17" fmla="*/ 89653 w 203450"/>
              <a:gd name="connsiteY17" fmla="*/ 130741 h 237599"/>
              <a:gd name="connsiteX18" fmla="*/ 94866 w 203450"/>
              <a:gd name="connsiteY18" fmla="*/ 95115 h 237599"/>
              <a:gd name="connsiteX19" fmla="*/ 72234 w 203450"/>
              <a:gd name="connsiteY19" fmla="*/ 95115 h 237599"/>
              <a:gd name="connsiteX20" fmla="*/ 69451 w 203450"/>
              <a:gd name="connsiteY20" fmla="*/ 88634 h 237599"/>
              <a:gd name="connsiteX21" fmla="*/ 118957 w 203450"/>
              <a:gd name="connsiteY21" fmla="*/ 36602 h 237599"/>
              <a:gd name="connsiteX22" fmla="*/ 125537 w 203450"/>
              <a:gd name="connsiteY22" fmla="*/ 39804 h 237599"/>
              <a:gd name="connsiteX23" fmla="*/ 120323 w 203450"/>
              <a:gd name="connsiteY23" fmla="*/ 75430 h 237599"/>
              <a:gd name="connsiteX24" fmla="*/ 142955 w 203450"/>
              <a:gd name="connsiteY24" fmla="*/ 75430 h 237599"/>
              <a:gd name="connsiteX25" fmla="*/ 145735 w 203450"/>
              <a:gd name="connsiteY25" fmla="*/ 81910 h 237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3450" h="237599">
                <a:moveTo>
                  <a:pt x="112762" y="114"/>
                </a:moveTo>
                <a:cubicBezTo>
                  <a:pt x="67513" y="114"/>
                  <a:pt x="30006" y="33206"/>
                  <a:pt x="23109" y="76504"/>
                </a:cubicBezTo>
                <a:lnTo>
                  <a:pt x="1373" y="114849"/>
                </a:lnTo>
                <a:cubicBezTo>
                  <a:pt x="-2239" y="121220"/>
                  <a:pt x="2364" y="129119"/>
                  <a:pt x="9688" y="129119"/>
                </a:cubicBezTo>
                <a:lnTo>
                  <a:pt x="24352" y="129119"/>
                </a:lnTo>
                <a:lnTo>
                  <a:pt x="24352" y="176778"/>
                </a:lnTo>
                <a:cubicBezTo>
                  <a:pt x="24352" y="190238"/>
                  <a:pt x="36938" y="200157"/>
                  <a:pt x="50028" y="197015"/>
                </a:cubicBezTo>
                <a:lnTo>
                  <a:pt x="66473" y="194743"/>
                </a:lnTo>
                <a:lnTo>
                  <a:pt x="66473" y="222362"/>
                </a:lnTo>
                <a:cubicBezTo>
                  <a:pt x="66473" y="230841"/>
                  <a:pt x="73347" y="237714"/>
                  <a:pt x="81826" y="237714"/>
                </a:cubicBezTo>
                <a:lnTo>
                  <a:pt x="131727" y="237714"/>
                </a:lnTo>
                <a:cubicBezTo>
                  <a:pt x="140208" y="237714"/>
                  <a:pt x="147083" y="230841"/>
                  <a:pt x="147083" y="222362"/>
                </a:cubicBezTo>
                <a:lnTo>
                  <a:pt x="147083" y="174944"/>
                </a:lnTo>
                <a:cubicBezTo>
                  <a:pt x="180214" y="161409"/>
                  <a:pt x="203566" y="128883"/>
                  <a:pt x="203566" y="90894"/>
                </a:cubicBezTo>
                <a:cubicBezTo>
                  <a:pt x="203564" y="40755"/>
                  <a:pt x="162909" y="114"/>
                  <a:pt x="112762" y="114"/>
                </a:cubicBezTo>
                <a:moveTo>
                  <a:pt x="145735" y="81910"/>
                </a:moveTo>
                <a:lnTo>
                  <a:pt x="96232" y="133943"/>
                </a:lnTo>
                <a:cubicBezTo>
                  <a:pt x="93653" y="136655"/>
                  <a:pt x="89113" y="134445"/>
                  <a:pt x="89653" y="130741"/>
                </a:cubicBezTo>
                <a:lnTo>
                  <a:pt x="94866" y="95115"/>
                </a:lnTo>
                <a:lnTo>
                  <a:pt x="72234" y="95115"/>
                </a:lnTo>
                <a:cubicBezTo>
                  <a:pt x="68860" y="95115"/>
                  <a:pt x="67128" y="91079"/>
                  <a:pt x="69451" y="88634"/>
                </a:cubicBezTo>
                <a:lnTo>
                  <a:pt x="118957" y="36602"/>
                </a:lnTo>
                <a:cubicBezTo>
                  <a:pt x="121537" y="33890"/>
                  <a:pt x="126077" y="36100"/>
                  <a:pt x="125537" y="39804"/>
                </a:cubicBezTo>
                <a:lnTo>
                  <a:pt x="120323" y="75430"/>
                </a:lnTo>
                <a:lnTo>
                  <a:pt x="142955" y="75430"/>
                </a:lnTo>
                <a:cubicBezTo>
                  <a:pt x="146326" y="75430"/>
                  <a:pt x="148061" y="79466"/>
                  <a:pt x="145735" y="81910"/>
                </a:cubicBezTo>
              </a:path>
            </a:pathLst>
          </a:custGeom>
          <a:gradFill>
            <a:gsLst>
              <a:gs pos="0">
                <a:srgbClr val="FFFFFF"/>
              </a:gs>
              <a:gs pos="80000">
                <a:srgbClr val="FFFFFF">
                  <a:alpha val="60000"/>
                </a:srgbClr>
              </a:gs>
            </a:gsLst>
            <a:lin ang="4800001" scaled="1"/>
          </a:gradFill>
          <a:ln w="8173" cap="flat">
            <a:noFill/>
            <a:prstDash val="solid"/>
            <a:miter/>
          </a:ln>
        </p:spPr>
        <p:txBody>
          <a:bodyPr rtlCol="0" anchor="ctr"/>
          <a:lstStyle/>
          <a:p>
            <a:endParaRPr lang="zh-CN" altLang="en-US"/>
          </a:p>
        </p:txBody>
      </p:sp>
      <p:sp>
        <p:nvSpPr>
          <p:cNvPr id="16" name="图片 64" descr="343439383331313b343532303033313bd3a6d3c3c9ccb3c7"/>
          <p:cNvSpPr/>
          <p:nvPr>
            <p:custDataLst>
              <p:tags r:id="rId22"/>
            </p:custDataLst>
          </p:nvPr>
        </p:nvSpPr>
        <p:spPr>
          <a:xfrm>
            <a:off x="8468360" y="2694305"/>
            <a:ext cx="187057" cy="208800"/>
          </a:xfrm>
          <a:custGeom>
            <a:avLst/>
            <a:gdLst>
              <a:gd name="connsiteX0" fmla="*/ 152100 w 187057"/>
              <a:gd name="connsiteY0" fmla="*/ 208914 h 208800"/>
              <a:gd name="connsiteX1" fmla="*/ 35188 w 187057"/>
              <a:gd name="connsiteY1" fmla="*/ 208914 h 208800"/>
              <a:gd name="connsiteX2" fmla="*/ 115 w 187057"/>
              <a:gd name="connsiteY2" fmla="*/ 174114 h 208800"/>
              <a:gd name="connsiteX3" fmla="*/ 115 w 187057"/>
              <a:gd name="connsiteY3" fmla="*/ 34914 h 208800"/>
              <a:gd name="connsiteX4" fmla="*/ 35188 w 187057"/>
              <a:gd name="connsiteY4" fmla="*/ 114 h 208800"/>
              <a:gd name="connsiteX5" fmla="*/ 152100 w 187057"/>
              <a:gd name="connsiteY5" fmla="*/ 114 h 208800"/>
              <a:gd name="connsiteX6" fmla="*/ 187173 w 187057"/>
              <a:gd name="connsiteY6" fmla="*/ 34914 h 208800"/>
              <a:gd name="connsiteX7" fmla="*/ 187173 w 187057"/>
              <a:gd name="connsiteY7" fmla="*/ 174114 h 208800"/>
              <a:gd name="connsiteX8" fmla="*/ 152100 w 187057"/>
              <a:gd name="connsiteY8" fmla="*/ 208914 h 208800"/>
              <a:gd name="connsiteX9" fmla="*/ 93644 w 187057"/>
              <a:gd name="connsiteY9" fmla="*/ 96228 h 208800"/>
              <a:gd name="connsiteX10" fmla="*/ 140408 w 187057"/>
              <a:gd name="connsiteY10" fmla="*/ 48171 h 208800"/>
              <a:gd name="connsiteX11" fmla="*/ 128717 w 187057"/>
              <a:gd name="connsiteY11" fmla="*/ 36157 h 208800"/>
              <a:gd name="connsiteX12" fmla="*/ 117026 w 187057"/>
              <a:gd name="connsiteY12" fmla="*/ 48171 h 208800"/>
              <a:gd name="connsiteX13" fmla="*/ 93644 w 187057"/>
              <a:gd name="connsiteY13" fmla="*/ 72200 h 208800"/>
              <a:gd name="connsiteX14" fmla="*/ 70262 w 187057"/>
              <a:gd name="connsiteY14" fmla="*/ 48171 h 208800"/>
              <a:gd name="connsiteX15" fmla="*/ 58570 w 187057"/>
              <a:gd name="connsiteY15" fmla="*/ 36157 h 208800"/>
              <a:gd name="connsiteX16" fmla="*/ 46879 w 187057"/>
              <a:gd name="connsiteY16" fmla="*/ 48171 h 208800"/>
              <a:gd name="connsiteX17" fmla="*/ 93644 w 187057"/>
              <a:gd name="connsiteY17" fmla="*/ 96228 h 208800"/>
              <a:gd name="connsiteX18" fmla="*/ 117026 w 187057"/>
              <a:gd name="connsiteY18" fmla="*/ 168314 h 208800"/>
              <a:gd name="connsiteX19" fmla="*/ 128717 w 187057"/>
              <a:gd name="connsiteY19" fmla="*/ 156299 h 208800"/>
              <a:gd name="connsiteX20" fmla="*/ 117026 w 187057"/>
              <a:gd name="connsiteY20" fmla="*/ 144285 h 208800"/>
              <a:gd name="connsiteX21" fmla="*/ 70262 w 187057"/>
              <a:gd name="connsiteY21" fmla="*/ 144285 h 208800"/>
              <a:gd name="connsiteX22" fmla="*/ 58570 w 187057"/>
              <a:gd name="connsiteY22" fmla="*/ 156299 h 208800"/>
              <a:gd name="connsiteX23" fmla="*/ 70262 w 187057"/>
              <a:gd name="connsiteY23" fmla="*/ 168314 h 208800"/>
              <a:gd name="connsiteX24" fmla="*/ 117026 w 187057"/>
              <a:gd name="connsiteY24" fmla="*/ 168314 h 20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7057" h="208800">
                <a:moveTo>
                  <a:pt x="152100" y="208914"/>
                </a:moveTo>
                <a:lnTo>
                  <a:pt x="35188" y="208914"/>
                </a:lnTo>
                <a:cubicBezTo>
                  <a:pt x="15313" y="208914"/>
                  <a:pt x="115" y="193834"/>
                  <a:pt x="115" y="174114"/>
                </a:cubicBezTo>
                <a:lnTo>
                  <a:pt x="115" y="34914"/>
                </a:lnTo>
                <a:cubicBezTo>
                  <a:pt x="115" y="15194"/>
                  <a:pt x="15313" y="114"/>
                  <a:pt x="35188" y="114"/>
                </a:cubicBezTo>
                <a:lnTo>
                  <a:pt x="152100" y="114"/>
                </a:lnTo>
                <a:cubicBezTo>
                  <a:pt x="171974" y="114"/>
                  <a:pt x="187173" y="15194"/>
                  <a:pt x="187173" y="34914"/>
                </a:cubicBezTo>
                <a:lnTo>
                  <a:pt x="187173" y="174114"/>
                </a:lnTo>
                <a:cubicBezTo>
                  <a:pt x="187173" y="193834"/>
                  <a:pt x="171974" y="208914"/>
                  <a:pt x="152100" y="208914"/>
                </a:cubicBezTo>
                <a:moveTo>
                  <a:pt x="93644" y="96228"/>
                </a:moveTo>
                <a:cubicBezTo>
                  <a:pt x="119364" y="96228"/>
                  <a:pt x="140408" y="74603"/>
                  <a:pt x="140408" y="48171"/>
                </a:cubicBezTo>
                <a:cubicBezTo>
                  <a:pt x="140408" y="40963"/>
                  <a:pt x="135732" y="36157"/>
                  <a:pt x="128717" y="36157"/>
                </a:cubicBezTo>
                <a:cubicBezTo>
                  <a:pt x="121702" y="36157"/>
                  <a:pt x="117026" y="40963"/>
                  <a:pt x="117026" y="48171"/>
                </a:cubicBezTo>
                <a:cubicBezTo>
                  <a:pt x="117026" y="61387"/>
                  <a:pt x="106504" y="72200"/>
                  <a:pt x="93644" y="72200"/>
                </a:cubicBezTo>
                <a:cubicBezTo>
                  <a:pt x="80784" y="72200"/>
                  <a:pt x="70262" y="61387"/>
                  <a:pt x="70262" y="48171"/>
                </a:cubicBezTo>
                <a:cubicBezTo>
                  <a:pt x="70262" y="40963"/>
                  <a:pt x="65585" y="36157"/>
                  <a:pt x="58570" y="36157"/>
                </a:cubicBezTo>
                <a:cubicBezTo>
                  <a:pt x="51556" y="36157"/>
                  <a:pt x="46879" y="40963"/>
                  <a:pt x="46879" y="48171"/>
                </a:cubicBezTo>
                <a:cubicBezTo>
                  <a:pt x="46879" y="74603"/>
                  <a:pt x="67923" y="96228"/>
                  <a:pt x="93644" y="96228"/>
                </a:cubicBezTo>
                <a:moveTo>
                  <a:pt x="117026" y="168314"/>
                </a:moveTo>
                <a:cubicBezTo>
                  <a:pt x="124041" y="168314"/>
                  <a:pt x="128717" y="163508"/>
                  <a:pt x="128717" y="156299"/>
                </a:cubicBezTo>
                <a:cubicBezTo>
                  <a:pt x="128717" y="149091"/>
                  <a:pt x="124041" y="144285"/>
                  <a:pt x="117026" y="144285"/>
                </a:cubicBezTo>
                <a:lnTo>
                  <a:pt x="70262" y="144285"/>
                </a:lnTo>
                <a:cubicBezTo>
                  <a:pt x="63247" y="144285"/>
                  <a:pt x="58570" y="149091"/>
                  <a:pt x="58570" y="156299"/>
                </a:cubicBezTo>
                <a:cubicBezTo>
                  <a:pt x="58570" y="163508"/>
                  <a:pt x="63247" y="168314"/>
                  <a:pt x="70262" y="168314"/>
                </a:cubicBezTo>
                <a:lnTo>
                  <a:pt x="117026" y="168314"/>
                </a:lnTo>
              </a:path>
            </a:pathLst>
          </a:custGeom>
          <a:gradFill>
            <a:gsLst>
              <a:gs pos="0">
                <a:srgbClr val="FFFFFF"/>
              </a:gs>
              <a:gs pos="80000">
                <a:srgbClr val="FFFFFF">
                  <a:alpha val="60000"/>
                </a:srgbClr>
              </a:gs>
            </a:gsLst>
            <a:lin ang="5400000" scaled="1"/>
          </a:gradFill>
          <a:ln w="7141" cap="flat">
            <a:noFill/>
            <a:prstDash val="solid"/>
            <a:miter/>
          </a:ln>
        </p:spPr>
        <p:txBody>
          <a:bodyPr rtlCol="0" anchor="ctr"/>
          <a:lstStyle/>
          <a:p>
            <a:endParaRPr lang="zh-CN" altLang="en-US"/>
          </a:p>
        </p:txBody>
      </p:sp>
      <p:sp>
        <p:nvSpPr>
          <p:cNvPr id="17" name="矩形 16"/>
          <p:cNvSpPr/>
          <p:nvPr>
            <p:custDataLst>
              <p:tags r:id="rId23"/>
            </p:custDataLst>
          </p:nvPr>
        </p:nvSpPr>
        <p:spPr>
          <a:xfrm>
            <a:off x="3992245" y="3799205"/>
            <a:ext cx="4206242" cy="520624"/>
          </a:xfrm>
          <a:prstGeom prst="rect">
            <a:avLst/>
          </a:prstGeom>
          <a:noFill/>
        </p:spPr>
        <p:txBody>
          <a:bodyPr wrap="square" rtlCol="0" anchor="ctr" anchorCtr="0">
            <a:noAutofit/>
          </a:bodyPr>
          <a:lstStyle/>
          <a:p>
            <a:pPr algn="ctr">
              <a:spcBef>
                <a:spcPct val="0"/>
              </a:spcBef>
              <a:spcAft>
                <a:spcPct val="0"/>
              </a:spcAft>
            </a:pPr>
            <a:r>
              <a:rPr lang="zh-CN" altLang="en-US" sz="2200" b="1" dirty="0">
                <a:solidFill>
                  <a:schemeClr val="accent1">
                    <a:lumMod val="75000"/>
                  </a:schemeClr>
                </a:solidFill>
                <a:effectLst>
                  <a:outerShdw blurRad="215900" dist="431800" dir="5400000" sy="-20000" rotWithShape="0">
                    <a:schemeClr val="accent1">
                      <a:alpha val="25000"/>
                    </a:schemeClr>
                  </a:outerShdw>
                </a:effectLst>
                <a:latin typeface="+mn-ea"/>
                <a:cs typeface="+mn-ea"/>
                <a:sym typeface="+mn-ea"/>
              </a:rPr>
              <a:t>实体-联系方法（Entity-Relationship Approach）</a:t>
            </a:r>
            <a:endParaRPr lang="zh-CN" altLang="en-US" sz="2200" b="1" dirty="0">
              <a:solidFill>
                <a:schemeClr val="accent1">
                  <a:lumMod val="75000"/>
                </a:schemeClr>
              </a:solidFill>
              <a:effectLst>
                <a:outerShdw blurRad="215900" dist="431800" dir="5400000" sy="-20000" rotWithShape="0">
                  <a:schemeClr val="accent1">
                    <a:alpha val="25000"/>
                  </a:schemeClr>
                </a:outerShdw>
              </a:effectLst>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pPr algn="l">
              <a:buClrTx/>
              <a:buSzTx/>
              <a:buFontTx/>
            </a:pPr>
            <a:r>
              <a:rPr lang="zh-CN" altLang="en-US" sz="4800" dirty="0">
                <a:solidFill>
                  <a:srgbClr val="1369B2"/>
                </a:solidFill>
                <a:latin typeface="微软雅黑" panose="020B0503020204020204" pitchFamily="34" charset="-122"/>
                <a:ea typeface="微软雅黑" panose="020B0503020204020204" pitchFamily="34" charset="-122"/>
                <a:cs typeface="+mn-ea"/>
                <a:sym typeface="+mn-lt"/>
              </a:rPr>
              <a:t>组织层数据模型</a:t>
            </a:r>
            <a:endParaRPr lang="zh-CN" altLang="en-US" sz="48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1.6</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15308" y="572758"/>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学习目标</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dirty="0">
                <a:solidFill>
                  <a:srgbClr val="1369B2"/>
                </a:solidFill>
                <a:latin typeface="微软雅黑" panose="020B0503020204020204" pitchFamily="34" charset="-122"/>
                <a:ea typeface="微软雅黑" panose="020B0503020204020204" pitchFamily="34" charset="-122"/>
                <a:cs typeface="+mn-ea"/>
                <a:sym typeface="+mn-lt"/>
              </a:rPr>
              <a:t>Target</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1559206" y="2421794"/>
            <a:ext cx="8568690" cy="688340"/>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了解</a:t>
              </a: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三种常用数据模型的优缺点。</a:t>
              </a:r>
              <a:endPar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2" name="MH_Others_1"/>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3" name="组合 82"/>
          <p:cNvGrpSpPr/>
          <p:nvPr/>
        </p:nvGrpSpPr>
        <p:grpSpPr>
          <a:xfrm>
            <a:off x="1557948" y="3353169"/>
            <a:ext cx="8561070" cy="685800"/>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a:t>
              </a: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三种</a:t>
              </a:r>
              <a:r>
                <a:rPr lang="en-US" altLang="zh-CN"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数据模型</a:t>
              </a: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的构成要素</a:t>
              </a:r>
              <a:r>
                <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rPr>
                <a:t>。</a:t>
              </a:r>
              <a:endParaRPr lang="zh-CN" altLang="en-US"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5" name="MH_Others_1"/>
            <p:cNvSpPr/>
            <p:nvPr/>
          </p:nvSpPr>
          <p:spPr bwMode="auto">
            <a:xfrm>
              <a:off x="985222" y="2570437"/>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什么是</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数据模型</a:t>
            </a:r>
            <a:endParaRPr lang="en-US"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2" name="图片 11"/>
          <p:cNvPicPr>
            <a:picLocks noChangeAspect="1"/>
          </p:cNvPicPr>
          <p:nvPr/>
        </p:nvPicPr>
        <p:blipFill>
          <a:blip r:embed="rId1"/>
          <a:stretch>
            <a:fillRect/>
          </a:stretch>
        </p:blipFill>
        <p:spPr>
          <a:xfrm>
            <a:off x="944880" y="2215515"/>
            <a:ext cx="2797810" cy="3898265"/>
          </a:xfrm>
          <a:prstGeom prst="rect">
            <a:avLst/>
          </a:prstGeom>
        </p:spPr>
      </p:pic>
      <p:sp>
        <p:nvSpPr>
          <p:cNvPr id="13" name="椭圆形标注 12"/>
          <p:cNvSpPr/>
          <p:nvPr/>
        </p:nvSpPr>
        <p:spPr>
          <a:xfrm>
            <a:off x="2968625" y="184721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14" name="TextBox 35"/>
          <p:cNvSpPr txBox="1">
            <a:spLocks noChangeArrowheads="1"/>
          </p:cNvSpPr>
          <p:nvPr/>
        </p:nvSpPr>
        <p:spPr bwMode="auto">
          <a:xfrm>
            <a:off x="3247390" y="192532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379720" y="3375660"/>
            <a:ext cx="6187440" cy="582295"/>
            <a:chOff x="8472" y="5316"/>
            <a:chExt cx="9744" cy="917"/>
          </a:xfrm>
        </p:grpSpPr>
        <p:sp>
          <p:nvSpPr>
            <p:cNvPr id="15" name="TextBox 35"/>
            <p:cNvSpPr txBox="1">
              <a:spLocks noChangeArrowheads="1"/>
            </p:cNvSpPr>
            <p:nvPr/>
          </p:nvSpPr>
          <p:spPr bwMode="auto">
            <a:xfrm>
              <a:off x="9159" y="5316"/>
              <a:ext cx="905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了解什么是数据模型。</a:t>
              </a:r>
              <a:endParaRPr lang="zh-CN" altLang="en-US" sz="2000" dirty="0">
                <a:solidFill>
                  <a:srgbClr val="595959"/>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8472" y="5571"/>
              <a:ext cx="638" cy="638"/>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5852795" cy="829945"/>
          </a:xfrm>
          <a:prstGeom prst="rect">
            <a:avLst/>
          </a:prstGeom>
          <a:noFill/>
        </p:spPr>
        <p:txBody>
          <a:bodyPr wrap="square" lIns="91443" tIns="45720" rIns="91443" bIns="45720" rtlCol="0">
            <a:spAutoFit/>
          </a:bodyPr>
          <a:lstStyle/>
          <a:p>
            <a:r>
              <a:rPr lang="zh-CN" sz="4800" dirty="0">
                <a:solidFill>
                  <a:srgbClr val="1369B2"/>
                </a:solidFill>
                <a:latin typeface="微软雅黑" panose="020B0503020204020204" pitchFamily="34" charset="-122"/>
                <a:ea typeface="微软雅黑" panose="020B0503020204020204" pitchFamily="34" charset="-122"/>
                <a:cs typeface="+mn-ea"/>
                <a:sym typeface="+mn-lt"/>
              </a:rPr>
              <a:t>数据库技术的重要性</a:t>
            </a:r>
            <a:endParaRPr lang="zh-CN" altLang="en-US" sz="48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415415" y="3014345"/>
            <a:ext cx="1734820" cy="829945"/>
          </a:xfrm>
          <a:prstGeom prst="rect">
            <a:avLst/>
          </a:prstGeom>
          <a:noFill/>
        </p:spPr>
        <p:txBody>
          <a:bodyPr wrap="square" lIns="91443" tIns="45720" rIns="91443" bIns="45720" rtlCol="0">
            <a:spAutoFit/>
          </a:bodyPr>
          <a:lstStyle/>
          <a:p>
            <a:r>
              <a:rPr lang="en-US" altLang="en-GB" sz="4800" b="1" dirty="0">
                <a:solidFill>
                  <a:srgbClr val="FAFAFA"/>
                </a:solidFill>
                <a:latin typeface="微软雅黑" panose="020B0503020204020204" pitchFamily="34" charset="-122"/>
                <a:ea typeface="微软雅黑" panose="020B0503020204020204" pitchFamily="34" charset="-122"/>
                <a:cs typeface="+mn-ea"/>
                <a:sym typeface="+mn-lt"/>
              </a:rPr>
              <a:t>1.1.1</a:t>
            </a:r>
            <a:endParaRPr lang="en-US" altLang="en-GB" sz="48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4516120" y="922020"/>
            <a:ext cx="3157220" cy="76200"/>
            <a:chOff x="7112" y="1452"/>
            <a:chExt cx="4972" cy="120"/>
          </a:xfrm>
        </p:grpSpPr>
        <p:sp>
          <p:nvSpPr>
            <p:cNvPr id="7" name="矩形 6"/>
            <p:cNvSpPr/>
            <p:nvPr>
              <p:custDataLst>
                <p:tags r:id="rId2"/>
              </p:custDataLst>
            </p:nvPr>
          </p:nvSpPr>
          <p:spPr>
            <a:xfrm flipV="1">
              <a:off x="7112" y="1452"/>
              <a:ext cx="4973"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8"/>
            <p:cNvSpPr/>
            <p:nvPr>
              <p:custDataLst>
                <p:tags r:id="rId3"/>
              </p:custDataLst>
            </p:nvPr>
          </p:nvSpPr>
          <p:spPr>
            <a:xfrm>
              <a:off x="7112" y="1452"/>
              <a:ext cx="1224"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4516341" y="274955"/>
            <a:ext cx="30727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常用的数据模型</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9" name="组合 58"/>
          <p:cNvGrpSpPr>
            <a:grpSpLocks noChangeAspect="1"/>
          </p:cNvGrpSpPr>
          <p:nvPr>
            <p:custDataLst>
              <p:tags r:id="rId5"/>
            </p:custDataLst>
          </p:nvPr>
        </p:nvGrpSpPr>
        <p:grpSpPr>
          <a:xfrm>
            <a:off x="2074608" y="1378823"/>
            <a:ext cx="216155" cy="406400"/>
            <a:chOff x="1283913" y="1155618"/>
            <a:chExt cx="1013226" cy="1905000"/>
          </a:xfrm>
        </p:grpSpPr>
        <p:sp>
          <p:nvSpPr>
            <p:cNvPr id="66" name="任意多边形: 形状 3"/>
            <p:cNvSpPr/>
            <p:nvPr>
              <p:custDataLst>
                <p:tags r:id="rId6"/>
              </p:custDataLst>
            </p:nvPr>
          </p:nvSpPr>
          <p:spPr>
            <a:xfrm>
              <a:off x="1283913" y="1226700"/>
              <a:ext cx="1013226" cy="1833918"/>
            </a:xfrm>
            <a:custGeom>
              <a:avLst/>
              <a:gdLst/>
              <a:ahLst/>
              <a:cxnLst/>
              <a:rect l="0" t="0" r="0" b="0"/>
              <a:pathLst>
                <a:path w="2000378" h="3620645">
                  <a:moveTo>
                    <a:pt x="181229" y="3355341"/>
                  </a:moveTo>
                  <a:lnTo>
                    <a:pt x="232156" y="3371851"/>
                  </a:lnTo>
                  <a:lnTo>
                    <a:pt x="1120521" y="3613786"/>
                  </a:lnTo>
                  <a:cubicBezTo>
                    <a:pt x="1120521" y="3613786"/>
                    <a:pt x="1145032" y="3620644"/>
                    <a:pt x="1176274" y="3602991"/>
                  </a:cubicBezTo>
                  <a:cubicBezTo>
                    <a:pt x="1191895" y="3594228"/>
                    <a:pt x="1195324" y="3581909"/>
                    <a:pt x="1219327" y="3496311"/>
                  </a:cubicBezTo>
                  <a:cubicBezTo>
                    <a:pt x="1243330" y="3410713"/>
                    <a:pt x="1244727" y="3358389"/>
                    <a:pt x="1178179" y="3313304"/>
                  </a:cubicBezTo>
                  <a:cubicBezTo>
                    <a:pt x="1148334" y="3278633"/>
                    <a:pt x="1118489" y="3243835"/>
                    <a:pt x="1135634" y="3182748"/>
                  </a:cubicBezTo>
                  <a:lnTo>
                    <a:pt x="1319403" y="2502281"/>
                  </a:lnTo>
                  <a:lnTo>
                    <a:pt x="1637665" y="1364869"/>
                  </a:lnTo>
                  <a:lnTo>
                    <a:pt x="2000377" y="68453"/>
                  </a:lnTo>
                  <a:lnTo>
                    <a:pt x="1829181" y="20574"/>
                  </a:lnTo>
                  <a:lnTo>
                    <a:pt x="1780286" y="6858"/>
                  </a:lnTo>
                  <a:cubicBezTo>
                    <a:pt x="1780286" y="6858"/>
                    <a:pt x="1755775" y="0"/>
                    <a:pt x="1724533" y="17653"/>
                  </a:cubicBezTo>
                  <a:cubicBezTo>
                    <a:pt x="1693291" y="35306"/>
                    <a:pt x="1476121" y="198755"/>
                    <a:pt x="1476121" y="198755"/>
                  </a:cubicBezTo>
                  <a:cubicBezTo>
                    <a:pt x="1476121" y="198755"/>
                    <a:pt x="1144016" y="395987"/>
                    <a:pt x="1060323" y="412115"/>
                  </a:cubicBezTo>
                  <a:cubicBezTo>
                    <a:pt x="957580" y="449326"/>
                    <a:pt x="851408" y="498730"/>
                    <a:pt x="691007" y="506603"/>
                  </a:cubicBezTo>
                  <a:cubicBezTo>
                    <a:pt x="631825" y="529590"/>
                    <a:pt x="607314" y="522733"/>
                    <a:pt x="576580" y="632841"/>
                  </a:cubicBezTo>
                  <a:cubicBezTo>
                    <a:pt x="545846" y="742950"/>
                    <a:pt x="561467" y="734060"/>
                    <a:pt x="561467" y="734060"/>
                  </a:cubicBezTo>
                  <a:cubicBezTo>
                    <a:pt x="561467" y="734060"/>
                    <a:pt x="544322" y="795275"/>
                    <a:pt x="713613" y="803021"/>
                  </a:cubicBezTo>
                  <a:cubicBezTo>
                    <a:pt x="882904" y="810768"/>
                    <a:pt x="963041" y="806831"/>
                    <a:pt x="963041" y="806831"/>
                  </a:cubicBezTo>
                  <a:lnTo>
                    <a:pt x="644779" y="1944243"/>
                  </a:lnTo>
                  <a:lnTo>
                    <a:pt x="415544" y="2763647"/>
                  </a:lnTo>
                  <a:lnTo>
                    <a:pt x="364236" y="2947162"/>
                  </a:lnTo>
                  <a:cubicBezTo>
                    <a:pt x="364236" y="2947162"/>
                    <a:pt x="361315" y="3051810"/>
                    <a:pt x="127508" y="3039237"/>
                  </a:cubicBezTo>
                  <a:cubicBezTo>
                    <a:pt x="99568" y="3044572"/>
                    <a:pt x="92837" y="3069083"/>
                    <a:pt x="79121" y="3117978"/>
                  </a:cubicBezTo>
                  <a:cubicBezTo>
                    <a:pt x="65405" y="3166873"/>
                    <a:pt x="44958" y="3240279"/>
                    <a:pt x="44958" y="3240279"/>
                  </a:cubicBezTo>
                  <a:cubicBezTo>
                    <a:pt x="44958" y="3240279"/>
                    <a:pt x="0" y="3306827"/>
                    <a:pt x="109982" y="3337561"/>
                  </a:cubicBezTo>
                  <a:cubicBezTo>
                    <a:pt x="158750" y="3351277"/>
                    <a:pt x="173101" y="3354198"/>
                    <a:pt x="181229" y="3355341"/>
                  </a:cubicBez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7" name="任意多边形: 形状 4"/>
            <p:cNvSpPr/>
            <p:nvPr>
              <p:custDataLst>
                <p:tags r:id="rId7"/>
              </p:custDataLst>
            </p:nvPr>
          </p:nvSpPr>
          <p:spPr>
            <a:xfrm>
              <a:off x="1356217" y="1155618"/>
              <a:ext cx="704389" cy="1852637"/>
            </a:xfrm>
            <a:custGeom>
              <a:avLst/>
              <a:gdLst/>
              <a:ahLst/>
              <a:cxnLst/>
              <a:rect l="0" t="0" r="0" b="0"/>
              <a:pathLst>
                <a:path w="1390651" h="3657601">
                  <a:moveTo>
                    <a:pt x="352933" y="3655441"/>
                  </a:moveTo>
                  <a:lnTo>
                    <a:pt x="406400" y="3657600"/>
                  </a:lnTo>
                  <a:lnTo>
                    <a:pt x="1327150" y="3651250"/>
                  </a:lnTo>
                  <a:cubicBezTo>
                    <a:pt x="1327150" y="3651250"/>
                    <a:pt x="1352550" y="3651250"/>
                    <a:pt x="1377950" y="3625850"/>
                  </a:cubicBezTo>
                  <a:cubicBezTo>
                    <a:pt x="1390650" y="3613150"/>
                    <a:pt x="1390650" y="3600450"/>
                    <a:pt x="1390650" y="3511550"/>
                  </a:cubicBezTo>
                  <a:cubicBezTo>
                    <a:pt x="1390650" y="3422650"/>
                    <a:pt x="1377950" y="3371850"/>
                    <a:pt x="1301750" y="3346450"/>
                  </a:cubicBezTo>
                  <a:cubicBezTo>
                    <a:pt x="1263650" y="3321050"/>
                    <a:pt x="1225550" y="3295650"/>
                    <a:pt x="1225550" y="3232150"/>
                  </a:cubicBezTo>
                  <a:lnTo>
                    <a:pt x="1219200" y="2527300"/>
                  </a:lnTo>
                  <a:lnTo>
                    <a:pt x="1219200" y="1346200"/>
                  </a:lnTo>
                  <a:lnTo>
                    <a:pt x="1219200" y="0"/>
                  </a:lnTo>
                  <a:lnTo>
                    <a:pt x="1041400" y="0"/>
                  </a:lnTo>
                  <a:lnTo>
                    <a:pt x="990600" y="0"/>
                  </a:lnTo>
                  <a:cubicBezTo>
                    <a:pt x="990600" y="0"/>
                    <a:pt x="965200" y="0"/>
                    <a:pt x="939800" y="25400"/>
                  </a:cubicBezTo>
                  <a:cubicBezTo>
                    <a:pt x="914400" y="50800"/>
                    <a:pt x="749300" y="266700"/>
                    <a:pt x="749300" y="266700"/>
                  </a:cubicBezTo>
                  <a:cubicBezTo>
                    <a:pt x="749300" y="266700"/>
                    <a:pt x="482600" y="546100"/>
                    <a:pt x="406400" y="584200"/>
                  </a:cubicBezTo>
                  <a:cubicBezTo>
                    <a:pt x="317500" y="647700"/>
                    <a:pt x="228600" y="723900"/>
                    <a:pt x="76200" y="774700"/>
                  </a:cubicBezTo>
                  <a:cubicBezTo>
                    <a:pt x="25400" y="812800"/>
                    <a:pt x="0" y="812800"/>
                    <a:pt x="0" y="927100"/>
                  </a:cubicBezTo>
                  <a:cubicBezTo>
                    <a:pt x="0" y="1041400"/>
                    <a:pt x="12700" y="1028700"/>
                    <a:pt x="12700" y="1028700"/>
                  </a:cubicBezTo>
                  <a:cubicBezTo>
                    <a:pt x="12700" y="1028700"/>
                    <a:pt x="12700" y="1092200"/>
                    <a:pt x="177800" y="1054100"/>
                  </a:cubicBezTo>
                  <a:cubicBezTo>
                    <a:pt x="342903" y="1016013"/>
                    <a:pt x="419100" y="990600"/>
                    <a:pt x="419100" y="990600"/>
                  </a:cubicBezTo>
                  <a:lnTo>
                    <a:pt x="419100" y="2171700"/>
                  </a:lnTo>
                  <a:lnTo>
                    <a:pt x="419100" y="3022600"/>
                  </a:lnTo>
                  <a:lnTo>
                    <a:pt x="419100" y="3213100"/>
                  </a:lnTo>
                  <a:cubicBezTo>
                    <a:pt x="419100" y="3213100"/>
                    <a:pt x="444500" y="3314700"/>
                    <a:pt x="215900" y="3365500"/>
                  </a:cubicBezTo>
                  <a:cubicBezTo>
                    <a:pt x="190500" y="3378200"/>
                    <a:pt x="190500" y="3403600"/>
                    <a:pt x="190500" y="3454400"/>
                  </a:cubicBezTo>
                  <a:cubicBezTo>
                    <a:pt x="190500" y="3505200"/>
                    <a:pt x="190500" y="3581400"/>
                    <a:pt x="190500" y="3581400"/>
                  </a:cubicBezTo>
                  <a:cubicBezTo>
                    <a:pt x="190500" y="3581400"/>
                    <a:pt x="165100" y="3657600"/>
                    <a:pt x="279400" y="3657600"/>
                  </a:cubicBezTo>
                  <a:cubicBezTo>
                    <a:pt x="330200" y="3657600"/>
                    <a:pt x="344678" y="3656584"/>
                    <a:pt x="352933" y="3655441"/>
                  </a:cubicBez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68" name="组合 67"/>
          <p:cNvGrpSpPr>
            <a:grpSpLocks noChangeAspect="1"/>
          </p:cNvGrpSpPr>
          <p:nvPr>
            <p:custDataLst>
              <p:tags r:id="rId8"/>
            </p:custDataLst>
          </p:nvPr>
        </p:nvGrpSpPr>
        <p:grpSpPr>
          <a:xfrm>
            <a:off x="2036113" y="2152888"/>
            <a:ext cx="293145" cy="406400"/>
            <a:chOff x="3262468" y="1155618"/>
            <a:chExt cx="1374117" cy="1905000"/>
          </a:xfrm>
        </p:grpSpPr>
        <p:sp>
          <p:nvSpPr>
            <p:cNvPr id="69" name="任意多边形: 形状 6"/>
            <p:cNvSpPr/>
            <p:nvPr>
              <p:custDataLst>
                <p:tags r:id="rId9"/>
              </p:custDataLst>
            </p:nvPr>
          </p:nvSpPr>
          <p:spPr>
            <a:xfrm>
              <a:off x="3262468" y="1156762"/>
              <a:ext cx="1374117" cy="1903856"/>
            </a:xfrm>
            <a:custGeom>
              <a:avLst/>
              <a:gdLst/>
              <a:ahLst/>
              <a:cxnLst/>
              <a:rect l="0" t="0" r="0" b="0"/>
              <a:pathLst>
                <a:path w="2745487" h="3803905">
                  <a:moveTo>
                    <a:pt x="2261235" y="2882773"/>
                  </a:moveTo>
                  <a:lnTo>
                    <a:pt x="2089658" y="3270377"/>
                  </a:lnTo>
                  <a:lnTo>
                    <a:pt x="1880235" y="3700399"/>
                  </a:lnTo>
                  <a:lnTo>
                    <a:pt x="1835658" y="3767201"/>
                  </a:lnTo>
                  <a:cubicBezTo>
                    <a:pt x="1835658" y="3767201"/>
                    <a:pt x="1825625" y="3803904"/>
                    <a:pt x="1715389" y="3773932"/>
                  </a:cubicBezTo>
                  <a:cubicBezTo>
                    <a:pt x="1605153" y="3743833"/>
                    <a:pt x="1066038" y="3596894"/>
                    <a:pt x="1066038" y="3596894"/>
                  </a:cubicBezTo>
                  <a:lnTo>
                    <a:pt x="0" y="3306191"/>
                  </a:lnTo>
                  <a:lnTo>
                    <a:pt x="143637" y="2779268"/>
                  </a:lnTo>
                  <a:cubicBezTo>
                    <a:pt x="143637" y="2779268"/>
                    <a:pt x="172593" y="2721356"/>
                    <a:pt x="238252" y="2673477"/>
                  </a:cubicBezTo>
                  <a:cubicBezTo>
                    <a:pt x="303911" y="2625599"/>
                    <a:pt x="491109" y="2518664"/>
                    <a:pt x="491109" y="2518664"/>
                  </a:cubicBezTo>
                  <a:lnTo>
                    <a:pt x="731647" y="2360422"/>
                  </a:lnTo>
                  <a:lnTo>
                    <a:pt x="1094740" y="2090801"/>
                  </a:lnTo>
                  <a:cubicBezTo>
                    <a:pt x="1094740" y="2090801"/>
                    <a:pt x="1483487" y="1775587"/>
                    <a:pt x="1538097" y="1671955"/>
                  </a:cubicBezTo>
                  <a:cubicBezTo>
                    <a:pt x="1592706" y="1568323"/>
                    <a:pt x="1663954" y="1548257"/>
                    <a:pt x="1812036" y="1101598"/>
                  </a:cubicBezTo>
                  <a:cubicBezTo>
                    <a:pt x="1812036" y="1101598"/>
                    <a:pt x="1904492" y="810895"/>
                    <a:pt x="1913382" y="681609"/>
                  </a:cubicBezTo>
                  <a:cubicBezTo>
                    <a:pt x="1922272" y="552450"/>
                    <a:pt x="1929003" y="527939"/>
                    <a:pt x="1905635" y="468884"/>
                  </a:cubicBezTo>
                  <a:cubicBezTo>
                    <a:pt x="1882267" y="409830"/>
                    <a:pt x="1825371" y="328549"/>
                    <a:pt x="1711833" y="310770"/>
                  </a:cubicBezTo>
                  <a:cubicBezTo>
                    <a:pt x="1598168" y="292989"/>
                    <a:pt x="1591564" y="317500"/>
                    <a:pt x="1591564" y="317500"/>
                  </a:cubicBezTo>
                  <a:cubicBezTo>
                    <a:pt x="1591564" y="317500"/>
                    <a:pt x="1480185" y="339725"/>
                    <a:pt x="1454531" y="530225"/>
                  </a:cubicBezTo>
                  <a:cubicBezTo>
                    <a:pt x="1436751" y="643890"/>
                    <a:pt x="1408938" y="939039"/>
                    <a:pt x="1265174" y="1031495"/>
                  </a:cubicBezTo>
                  <a:cubicBezTo>
                    <a:pt x="1230630" y="1061593"/>
                    <a:pt x="1170559" y="1137286"/>
                    <a:pt x="1004570" y="1118362"/>
                  </a:cubicBezTo>
                  <a:cubicBezTo>
                    <a:pt x="967867" y="1108330"/>
                    <a:pt x="915416" y="1107186"/>
                    <a:pt x="851916" y="1050417"/>
                  </a:cubicBezTo>
                  <a:cubicBezTo>
                    <a:pt x="830707" y="1031494"/>
                    <a:pt x="703707" y="917829"/>
                    <a:pt x="752729" y="641604"/>
                  </a:cubicBezTo>
                  <a:cubicBezTo>
                    <a:pt x="766064" y="592582"/>
                    <a:pt x="830707" y="307467"/>
                    <a:pt x="1161542" y="108077"/>
                  </a:cubicBezTo>
                  <a:cubicBezTo>
                    <a:pt x="1192784" y="90297"/>
                    <a:pt x="1326388" y="34544"/>
                    <a:pt x="1409954" y="17780"/>
                  </a:cubicBezTo>
                  <a:cubicBezTo>
                    <a:pt x="1493519" y="1016"/>
                    <a:pt x="1730756" y="0"/>
                    <a:pt x="1865502" y="36703"/>
                  </a:cubicBezTo>
                  <a:cubicBezTo>
                    <a:pt x="1902206" y="46736"/>
                    <a:pt x="2040381" y="71247"/>
                    <a:pt x="2235326" y="177038"/>
                  </a:cubicBezTo>
                  <a:cubicBezTo>
                    <a:pt x="2268727" y="199263"/>
                    <a:pt x="2302129" y="221615"/>
                    <a:pt x="2302129" y="221615"/>
                  </a:cubicBezTo>
                  <a:cubicBezTo>
                    <a:pt x="2302129" y="221615"/>
                    <a:pt x="2453639" y="341884"/>
                    <a:pt x="2480310" y="388747"/>
                  </a:cubicBezTo>
                  <a:cubicBezTo>
                    <a:pt x="2489200" y="404368"/>
                    <a:pt x="2646299" y="552450"/>
                    <a:pt x="2686431" y="839852"/>
                  </a:cubicBezTo>
                  <a:cubicBezTo>
                    <a:pt x="2688717" y="879984"/>
                    <a:pt x="2745486" y="1106044"/>
                    <a:pt x="2615184" y="1439165"/>
                  </a:cubicBezTo>
                  <a:cubicBezTo>
                    <a:pt x="2608453" y="1463675"/>
                    <a:pt x="2536063" y="1680846"/>
                    <a:pt x="2272157" y="1924813"/>
                  </a:cubicBezTo>
                  <a:cubicBezTo>
                    <a:pt x="2206498" y="1972692"/>
                    <a:pt x="2049399" y="2114170"/>
                    <a:pt x="1695196" y="2254505"/>
                  </a:cubicBezTo>
                  <a:cubicBezTo>
                    <a:pt x="1561592" y="2310258"/>
                    <a:pt x="1082548" y="2521839"/>
                    <a:pt x="1082548" y="2521839"/>
                  </a:cubicBezTo>
                  <a:cubicBezTo>
                    <a:pt x="1082548" y="2521839"/>
                    <a:pt x="628142" y="2740152"/>
                    <a:pt x="605790" y="2773553"/>
                  </a:cubicBezTo>
                  <a:cubicBezTo>
                    <a:pt x="703834" y="2800224"/>
                    <a:pt x="1340993" y="2973959"/>
                    <a:pt x="1340993" y="2973959"/>
                  </a:cubicBezTo>
                  <a:lnTo>
                    <a:pt x="1684020" y="3067558"/>
                  </a:lnTo>
                  <a:cubicBezTo>
                    <a:pt x="1684020" y="3067558"/>
                    <a:pt x="1803146" y="3113278"/>
                    <a:pt x="1876679" y="2988437"/>
                  </a:cubicBezTo>
                  <a:cubicBezTo>
                    <a:pt x="1950212" y="2863723"/>
                    <a:pt x="1980311" y="2753360"/>
                    <a:pt x="2066036" y="2776855"/>
                  </a:cubicBezTo>
                  <a:cubicBezTo>
                    <a:pt x="2152015" y="2800350"/>
                    <a:pt x="2253361" y="2814828"/>
                    <a:pt x="2261235" y="2882773"/>
                  </a:cubicBez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1" name="任意多边形: 形状 7"/>
            <p:cNvSpPr/>
            <p:nvPr>
              <p:custDataLst>
                <p:tags r:id="rId10"/>
              </p:custDataLst>
            </p:nvPr>
          </p:nvSpPr>
          <p:spPr>
            <a:xfrm>
              <a:off x="3369890" y="1155618"/>
              <a:ext cx="1036086" cy="1830631"/>
            </a:xfrm>
            <a:custGeom>
              <a:avLst/>
              <a:gdLst/>
              <a:ahLst/>
              <a:cxnLst/>
              <a:rect l="0" t="0" r="0" b="0"/>
              <a:pathLst>
                <a:path w="2070101" h="3657601">
                  <a:moveTo>
                    <a:pt x="2070100" y="2654300"/>
                  </a:moveTo>
                  <a:lnTo>
                    <a:pt x="2006600" y="3073400"/>
                  </a:lnTo>
                  <a:lnTo>
                    <a:pt x="1917700" y="3543300"/>
                  </a:lnTo>
                  <a:lnTo>
                    <a:pt x="1892300" y="3619500"/>
                  </a:lnTo>
                  <a:cubicBezTo>
                    <a:pt x="1892300" y="3619500"/>
                    <a:pt x="1892300" y="3657600"/>
                    <a:pt x="1778000" y="3657600"/>
                  </a:cubicBezTo>
                  <a:cubicBezTo>
                    <a:pt x="1663700" y="3657600"/>
                    <a:pt x="1104900" y="3657600"/>
                    <a:pt x="1104900" y="3657600"/>
                  </a:cubicBezTo>
                  <a:lnTo>
                    <a:pt x="0" y="3657600"/>
                  </a:lnTo>
                  <a:lnTo>
                    <a:pt x="0" y="3111500"/>
                  </a:lnTo>
                  <a:cubicBezTo>
                    <a:pt x="0" y="3111500"/>
                    <a:pt x="12700" y="3048000"/>
                    <a:pt x="63500" y="2984500"/>
                  </a:cubicBezTo>
                  <a:cubicBezTo>
                    <a:pt x="114300" y="2921000"/>
                    <a:pt x="266700" y="2768600"/>
                    <a:pt x="266700" y="2768600"/>
                  </a:cubicBezTo>
                  <a:lnTo>
                    <a:pt x="457200" y="2552700"/>
                  </a:lnTo>
                  <a:lnTo>
                    <a:pt x="736600" y="2197100"/>
                  </a:lnTo>
                  <a:cubicBezTo>
                    <a:pt x="736600" y="2197100"/>
                    <a:pt x="1028700" y="1790700"/>
                    <a:pt x="1054100" y="1676400"/>
                  </a:cubicBezTo>
                  <a:cubicBezTo>
                    <a:pt x="1079502" y="1562101"/>
                    <a:pt x="1143000" y="1524000"/>
                    <a:pt x="1168400" y="1054100"/>
                  </a:cubicBezTo>
                  <a:cubicBezTo>
                    <a:pt x="1168400" y="1054100"/>
                    <a:pt x="1181100" y="749300"/>
                    <a:pt x="1155700" y="622300"/>
                  </a:cubicBezTo>
                  <a:cubicBezTo>
                    <a:pt x="1130300" y="495300"/>
                    <a:pt x="1130300" y="469900"/>
                    <a:pt x="1092200" y="419100"/>
                  </a:cubicBezTo>
                  <a:cubicBezTo>
                    <a:pt x="1054100" y="368300"/>
                    <a:pt x="977900" y="304800"/>
                    <a:pt x="863600" y="317500"/>
                  </a:cubicBezTo>
                  <a:cubicBezTo>
                    <a:pt x="749300" y="330200"/>
                    <a:pt x="749300" y="355600"/>
                    <a:pt x="749300" y="355600"/>
                  </a:cubicBezTo>
                  <a:cubicBezTo>
                    <a:pt x="749300" y="355600"/>
                    <a:pt x="647700" y="406400"/>
                    <a:pt x="673100" y="596900"/>
                  </a:cubicBezTo>
                  <a:cubicBezTo>
                    <a:pt x="685800" y="711200"/>
                    <a:pt x="736600" y="1003300"/>
                    <a:pt x="622300" y="1130300"/>
                  </a:cubicBezTo>
                  <a:cubicBezTo>
                    <a:pt x="596900" y="1168400"/>
                    <a:pt x="558800" y="1257300"/>
                    <a:pt x="393700" y="1282700"/>
                  </a:cubicBezTo>
                  <a:cubicBezTo>
                    <a:pt x="355600" y="1282700"/>
                    <a:pt x="304800" y="1295400"/>
                    <a:pt x="228600" y="1257300"/>
                  </a:cubicBezTo>
                  <a:cubicBezTo>
                    <a:pt x="203200" y="1244600"/>
                    <a:pt x="50800" y="1168400"/>
                    <a:pt x="25400" y="889000"/>
                  </a:cubicBezTo>
                  <a:cubicBezTo>
                    <a:pt x="25400" y="838200"/>
                    <a:pt x="12700" y="546100"/>
                    <a:pt x="279400" y="266700"/>
                  </a:cubicBezTo>
                  <a:cubicBezTo>
                    <a:pt x="304800" y="241300"/>
                    <a:pt x="419100" y="152400"/>
                    <a:pt x="495300" y="114300"/>
                  </a:cubicBezTo>
                  <a:cubicBezTo>
                    <a:pt x="571497" y="76193"/>
                    <a:pt x="800100" y="12700"/>
                    <a:pt x="939800" y="12700"/>
                  </a:cubicBezTo>
                  <a:cubicBezTo>
                    <a:pt x="977900" y="12700"/>
                    <a:pt x="1117600" y="0"/>
                    <a:pt x="1333500" y="50800"/>
                  </a:cubicBezTo>
                  <a:cubicBezTo>
                    <a:pt x="1371600" y="63500"/>
                    <a:pt x="1409700" y="76200"/>
                    <a:pt x="1409700" y="76200"/>
                  </a:cubicBezTo>
                  <a:cubicBezTo>
                    <a:pt x="1409700" y="76200"/>
                    <a:pt x="1587500" y="152400"/>
                    <a:pt x="1625600" y="190500"/>
                  </a:cubicBezTo>
                  <a:cubicBezTo>
                    <a:pt x="1638300" y="203200"/>
                    <a:pt x="1828800" y="304800"/>
                    <a:pt x="1943100" y="571500"/>
                  </a:cubicBezTo>
                  <a:cubicBezTo>
                    <a:pt x="1955800" y="609600"/>
                    <a:pt x="2070100" y="812800"/>
                    <a:pt x="2032000" y="1168400"/>
                  </a:cubicBezTo>
                  <a:cubicBezTo>
                    <a:pt x="2032000" y="1193800"/>
                    <a:pt x="2019300" y="1422400"/>
                    <a:pt x="1828800" y="1727200"/>
                  </a:cubicBezTo>
                  <a:cubicBezTo>
                    <a:pt x="1778000" y="1790700"/>
                    <a:pt x="1663700" y="1968500"/>
                    <a:pt x="1358900" y="2197100"/>
                  </a:cubicBezTo>
                  <a:cubicBezTo>
                    <a:pt x="1244600" y="2286000"/>
                    <a:pt x="838200" y="2616200"/>
                    <a:pt x="838200" y="2616200"/>
                  </a:cubicBezTo>
                  <a:cubicBezTo>
                    <a:pt x="838200" y="2616200"/>
                    <a:pt x="457200" y="2946400"/>
                    <a:pt x="444500" y="2984500"/>
                  </a:cubicBezTo>
                  <a:cubicBezTo>
                    <a:pt x="546100" y="2984500"/>
                    <a:pt x="1206500" y="2984500"/>
                    <a:pt x="1206500" y="2984500"/>
                  </a:cubicBezTo>
                  <a:lnTo>
                    <a:pt x="1562100" y="2984500"/>
                  </a:lnTo>
                  <a:cubicBezTo>
                    <a:pt x="1562100" y="2984500"/>
                    <a:pt x="1689100" y="2997200"/>
                    <a:pt x="1727200" y="2857500"/>
                  </a:cubicBezTo>
                  <a:cubicBezTo>
                    <a:pt x="1765312" y="2717803"/>
                    <a:pt x="1765300" y="2603500"/>
                    <a:pt x="1854200" y="2603500"/>
                  </a:cubicBezTo>
                  <a:cubicBezTo>
                    <a:pt x="1943100" y="2603500"/>
                    <a:pt x="2044700" y="2590800"/>
                    <a:pt x="2070100" y="2654300"/>
                  </a:cubicBez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72" name="组合 71"/>
          <p:cNvGrpSpPr>
            <a:grpSpLocks noChangeAspect="1"/>
          </p:cNvGrpSpPr>
          <p:nvPr>
            <p:custDataLst>
              <p:tags r:id="rId11"/>
            </p:custDataLst>
          </p:nvPr>
        </p:nvGrpSpPr>
        <p:grpSpPr>
          <a:xfrm>
            <a:off x="2044482" y="2926953"/>
            <a:ext cx="276406" cy="406400"/>
            <a:chOff x="5460700" y="1155618"/>
            <a:chExt cx="1295653" cy="1905000"/>
          </a:xfrm>
        </p:grpSpPr>
        <p:sp>
          <p:nvSpPr>
            <p:cNvPr id="73" name="任意多边形: 形状 9"/>
            <p:cNvSpPr/>
            <p:nvPr>
              <p:custDataLst>
                <p:tags r:id="rId12"/>
              </p:custDataLst>
            </p:nvPr>
          </p:nvSpPr>
          <p:spPr>
            <a:xfrm>
              <a:off x="5460700" y="1189984"/>
              <a:ext cx="1295653" cy="1841774"/>
            </a:xfrm>
            <a:custGeom>
              <a:avLst/>
              <a:gdLst/>
              <a:ahLst/>
              <a:cxnLst/>
              <a:rect l="0" t="0" r="0" b="0"/>
              <a:pathLst>
                <a:path w="2599945" h="3695828">
                  <a:moveTo>
                    <a:pt x="1034034" y="1489202"/>
                  </a:moveTo>
                  <a:cubicBezTo>
                    <a:pt x="1034034" y="1489202"/>
                    <a:pt x="1296543" y="1588135"/>
                    <a:pt x="1430401" y="1532890"/>
                  </a:cubicBezTo>
                  <a:cubicBezTo>
                    <a:pt x="1520698" y="1491996"/>
                    <a:pt x="1624203" y="1546860"/>
                    <a:pt x="1794256" y="645160"/>
                  </a:cubicBezTo>
                  <a:cubicBezTo>
                    <a:pt x="1803654" y="516001"/>
                    <a:pt x="1828546" y="377952"/>
                    <a:pt x="1629283" y="336042"/>
                  </a:cubicBezTo>
                  <a:cubicBezTo>
                    <a:pt x="1576959" y="334772"/>
                    <a:pt x="1395349" y="324104"/>
                    <a:pt x="1392301" y="573659"/>
                  </a:cubicBezTo>
                  <a:cubicBezTo>
                    <a:pt x="1391031" y="625983"/>
                    <a:pt x="1394206" y="995807"/>
                    <a:pt x="1235964" y="1044321"/>
                  </a:cubicBezTo>
                  <a:cubicBezTo>
                    <a:pt x="1189101" y="1070864"/>
                    <a:pt x="996188" y="1149350"/>
                    <a:pt x="851789" y="1004062"/>
                  </a:cubicBezTo>
                  <a:cubicBezTo>
                    <a:pt x="821817" y="969391"/>
                    <a:pt x="683006" y="852043"/>
                    <a:pt x="812292" y="479298"/>
                  </a:cubicBezTo>
                  <a:cubicBezTo>
                    <a:pt x="841502" y="421513"/>
                    <a:pt x="916686" y="244602"/>
                    <a:pt x="1222375" y="91948"/>
                  </a:cubicBezTo>
                  <a:cubicBezTo>
                    <a:pt x="1265809" y="77597"/>
                    <a:pt x="1366393" y="0"/>
                    <a:pt x="1738249" y="36830"/>
                  </a:cubicBezTo>
                  <a:cubicBezTo>
                    <a:pt x="1762760" y="43561"/>
                    <a:pt x="2100072" y="110363"/>
                    <a:pt x="2286508" y="293751"/>
                  </a:cubicBezTo>
                  <a:cubicBezTo>
                    <a:pt x="2328672" y="331724"/>
                    <a:pt x="2455291" y="445770"/>
                    <a:pt x="2500376" y="616331"/>
                  </a:cubicBezTo>
                  <a:cubicBezTo>
                    <a:pt x="2514727" y="659765"/>
                    <a:pt x="2599944" y="828294"/>
                    <a:pt x="2565654" y="1095502"/>
                  </a:cubicBezTo>
                  <a:cubicBezTo>
                    <a:pt x="2552065" y="1144524"/>
                    <a:pt x="2543556" y="1366139"/>
                    <a:pt x="2344674" y="1561465"/>
                  </a:cubicBezTo>
                  <a:cubicBezTo>
                    <a:pt x="2310003" y="1591437"/>
                    <a:pt x="2195957" y="1718056"/>
                    <a:pt x="1969770" y="1774063"/>
                  </a:cubicBezTo>
                  <a:cubicBezTo>
                    <a:pt x="1914017" y="1784985"/>
                    <a:pt x="1706753" y="1820037"/>
                    <a:pt x="1645539" y="1803019"/>
                  </a:cubicBezTo>
                  <a:cubicBezTo>
                    <a:pt x="1687703" y="1840992"/>
                    <a:pt x="2038096" y="2003679"/>
                    <a:pt x="2152777" y="2351659"/>
                  </a:cubicBezTo>
                  <a:cubicBezTo>
                    <a:pt x="2176018" y="2410714"/>
                    <a:pt x="2322703" y="2833370"/>
                    <a:pt x="1969135" y="3302254"/>
                  </a:cubicBezTo>
                  <a:cubicBezTo>
                    <a:pt x="1927733" y="3356737"/>
                    <a:pt x="1719453" y="3681222"/>
                    <a:pt x="1124712" y="3688207"/>
                  </a:cubicBezTo>
                  <a:cubicBezTo>
                    <a:pt x="1056767" y="3695827"/>
                    <a:pt x="604647" y="3663061"/>
                    <a:pt x="377190" y="3389503"/>
                  </a:cubicBezTo>
                  <a:cubicBezTo>
                    <a:pt x="299593" y="3289046"/>
                    <a:pt x="0" y="2942718"/>
                    <a:pt x="267843" y="2450212"/>
                  </a:cubicBezTo>
                  <a:cubicBezTo>
                    <a:pt x="321437" y="2399158"/>
                    <a:pt x="435483" y="2272539"/>
                    <a:pt x="649097" y="2357883"/>
                  </a:cubicBezTo>
                  <a:cubicBezTo>
                    <a:pt x="706882" y="2387093"/>
                    <a:pt x="826008" y="2433067"/>
                    <a:pt x="829691" y="2658111"/>
                  </a:cubicBezTo>
                  <a:cubicBezTo>
                    <a:pt x="818261" y="2747138"/>
                    <a:pt x="804672" y="2796159"/>
                    <a:pt x="703707" y="3018537"/>
                  </a:cubicBezTo>
                  <a:cubicBezTo>
                    <a:pt x="686816" y="3079751"/>
                    <a:pt x="602742" y="3241040"/>
                    <a:pt x="837438" y="3345308"/>
                  </a:cubicBezTo>
                  <a:cubicBezTo>
                    <a:pt x="902081" y="3350007"/>
                    <a:pt x="1103376" y="3431922"/>
                    <a:pt x="1238631" y="2942337"/>
                  </a:cubicBezTo>
                  <a:cubicBezTo>
                    <a:pt x="1265682" y="2844420"/>
                    <a:pt x="1386586" y="2311274"/>
                    <a:pt x="1386586" y="2311274"/>
                  </a:cubicBezTo>
                  <a:cubicBezTo>
                    <a:pt x="1386586" y="2311274"/>
                    <a:pt x="1412875" y="2120901"/>
                    <a:pt x="1377442" y="2058417"/>
                  </a:cubicBezTo>
                  <a:cubicBezTo>
                    <a:pt x="1342009" y="1995932"/>
                    <a:pt x="1347978" y="1878965"/>
                    <a:pt x="931799" y="1764031"/>
                  </a:cubicBezTo>
                  <a:cubicBezTo>
                    <a:pt x="882777" y="1750442"/>
                    <a:pt x="814832" y="1758062"/>
                    <a:pt x="881253" y="1565657"/>
                  </a:cubicBezTo>
                  <a:cubicBezTo>
                    <a:pt x="910336" y="1507744"/>
                    <a:pt x="923925" y="1458722"/>
                    <a:pt x="1034034" y="1489202"/>
                  </a:cubicBez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4" name="任意多边形: 形状 10"/>
            <p:cNvSpPr/>
            <p:nvPr>
              <p:custDataLst>
                <p:tags r:id="rId13"/>
              </p:custDataLst>
            </p:nvPr>
          </p:nvSpPr>
          <p:spPr>
            <a:xfrm>
              <a:off x="5538672" y="1155618"/>
              <a:ext cx="1101229" cy="1905000"/>
            </a:xfrm>
            <a:custGeom>
              <a:avLst/>
              <a:gdLst/>
              <a:ahLst/>
              <a:cxnLst/>
              <a:rect l="0" t="0" r="0" b="0"/>
              <a:pathLst>
                <a:path w="2209801" h="3822701">
                  <a:moveTo>
                    <a:pt x="609600" y="1612900"/>
                  </a:moveTo>
                  <a:cubicBezTo>
                    <a:pt x="609600" y="1612900"/>
                    <a:pt x="889000" y="1638300"/>
                    <a:pt x="1003300" y="1549400"/>
                  </a:cubicBezTo>
                  <a:cubicBezTo>
                    <a:pt x="1079500" y="1485900"/>
                    <a:pt x="1193800" y="1511300"/>
                    <a:pt x="1117600" y="596900"/>
                  </a:cubicBezTo>
                  <a:cubicBezTo>
                    <a:pt x="1092200" y="469900"/>
                    <a:pt x="1079500" y="330200"/>
                    <a:pt x="876300" y="342900"/>
                  </a:cubicBezTo>
                  <a:cubicBezTo>
                    <a:pt x="825500" y="355600"/>
                    <a:pt x="647700" y="393700"/>
                    <a:pt x="711200" y="635000"/>
                  </a:cubicBezTo>
                  <a:cubicBezTo>
                    <a:pt x="723900" y="685800"/>
                    <a:pt x="825500" y="1041400"/>
                    <a:pt x="685800" y="1130300"/>
                  </a:cubicBezTo>
                  <a:cubicBezTo>
                    <a:pt x="647700" y="1168400"/>
                    <a:pt x="482600" y="1295400"/>
                    <a:pt x="304800" y="1193800"/>
                  </a:cubicBezTo>
                  <a:cubicBezTo>
                    <a:pt x="266700" y="1168400"/>
                    <a:pt x="101600" y="1092200"/>
                    <a:pt x="127000" y="698500"/>
                  </a:cubicBezTo>
                  <a:cubicBezTo>
                    <a:pt x="139700" y="635000"/>
                    <a:pt x="165100" y="444500"/>
                    <a:pt x="419100" y="215900"/>
                  </a:cubicBezTo>
                  <a:cubicBezTo>
                    <a:pt x="457200" y="190500"/>
                    <a:pt x="533400" y="88900"/>
                    <a:pt x="901700" y="25400"/>
                  </a:cubicBezTo>
                  <a:cubicBezTo>
                    <a:pt x="927100" y="25400"/>
                    <a:pt x="1270000" y="0"/>
                    <a:pt x="1498600" y="127000"/>
                  </a:cubicBezTo>
                  <a:cubicBezTo>
                    <a:pt x="1549400" y="152400"/>
                    <a:pt x="1701800" y="228600"/>
                    <a:pt x="1790700" y="381000"/>
                  </a:cubicBezTo>
                  <a:cubicBezTo>
                    <a:pt x="1816100" y="419100"/>
                    <a:pt x="1943100" y="558800"/>
                    <a:pt x="1981200" y="825500"/>
                  </a:cubicBezTo>
                  <a:cubicBezTo>
                    <a:pt x="1981200" y="876300"/>
                    <a:pt x="2032000" y="1092200"/>
                    <a:pt x="1892300" y="1333500"/>
                  </a:cubicBezTo>
                  <a:cubicBezTo>
                    <a:pt x="1866900" y="1371600"/>
                    <a:pt x="1790700" y="1524000"/>
                    <a:pt x="1587500" y="1638300"/>
                  </a:cubicBezTo>
                  <a:cubicBezTo>
                    <a:pt x="1536700" y="1663700"/>
                    <a:pt x="1346200" y="1752600"/>
                    <a:pt x="1282700" y="1752600"/>
                  </a:cubicBezTo>
                  <a:cubicBezTo>
                    <a:pt x="1333500" y="1778000"/>
                    <a:pt x="1714500" y="1841500"/>
                    <a:pt x="1917700" y="2146300"/>
                  </a:cubicBezTo>
                  <a:cubicBezTo>
                    <a:pt x="1955800" y="2197100"/>
                    <a:pt x="2209800" y="2565400"/>
                    <a:pt x="1993900" y="3111500"/>
                  </a:cubicBezTo>
                  <a:cubicBezTo>
                    <a:pt x="1968500" y="3175000"/>
                    <a:pt x="1854200" y="3543300"/>
                    <a:pt x="1282700" y="3708400"/>
                  </a:cubicBezTo>
                  <a:cubicBezTo>
                    <a:pt x="1219200" y="3733800"/>
                    <a:pt x="774700" y="3822700"/>
                    <a:pt x="482600" y="3619500"/>
                  </a:cubicBezTo>
                  <a:cubicBezTo>
                    <a:pt x="381000" y="3543300"/>
                    <a:pt x="0" y="3289300"/>
                    <a:pt x="127000" y="2743200"/>
                  </a:cubicBezTo>
                  <a:cubicBezTo>
                    <a:pt x="165100" y="2679700"/>
                    <a:pt x="241300" y="2527300"/>
                    <a:pt x="469900" y="2552700"/>
                  </a:cubicBezTo>
                  <a:cubicBezTo>
                    <a:pt x="533400" y="2565400"/>
                    <a:pt x="660400" y="2578100"/>
                    <a:pt x="723900" y="2794000"/>
                  </a:cubicBezTo>
                  <a:cubicBezTo>
                    <a:pt x="736600" y="2882900"/>
                    <a:pt x="736600" y="2933700"/>
                    <a:pt x="698500" y="3175000"/>
                  </a:cubicBezTo>
                  <a:cubicBezTo>
                    <a:pt x="698500" y="3238500"/>
                    <a:pt x="660400" y="3416300"/>
                    <a:pt x="914400" y="3454400"/>
                  </a:cubicBezTo>
                  <a:cubicBezTo>
                    <a:pt x="977900" y="3441700"/>
                    <a:pt x="1193800" y="3467100"/>
                    <a:pt x="1193800" y="2959100"/>
                  </a:cubicBezTo>
                  <a:cubicBezTo>
                    <a:pt x="1193800" y="2857500"/>
                    <a:pt x="1168400" y="2311400"/>
                    <a:pt x="1168400" y="2311400"/>
                  </a:cubicBezTo>
                  <a:cubicBezTo>
                    <a:pt x="1168400" y="2311400"/>
                    <a:pt x="1143000" y="2120900"/>
                    <a:pt x="1092200" y="2070100"/>
                  </a:cubicBezTo>
                  <a:cubicBezTo>
                    <a:pt x="1041400" y="2019300"/>
                    <a:pt x="1016000" y="1905000"/>
                    <a:pt x="584200" y="1905000"/>
                  </a:cubicBezTo>
                  <a:cubicBezTo>
                    <a:pt x="533400" y="1905000"/>
                    <a:pt x="469900" y="1930400"/>
                    <a:pt x="482600" y="1727200"/>
                  </a:cubicBezTo>
                  <a:cubicBezTo>
                    <a:pt x="495300" y="1663700"/>
                    <a:pt x="495300" y="1612900"/>
                    <a:pt x="609600" y="1612900"/>
                  </a:cubicBez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75" name="组合 74"/>
          <p:cNvGrpSpPr>
            <a:grpSpLocks noChangeAspect="1"/>
          </p:cNvGrpSpPr>
          <p:nvPr>
            <p:custDataLst>
              <p:tags r:id="rId14"/>
            </p:custDataLst>
          </p:nvPr>
        </p:nvGrpSpPr>
        <p:grpSpPr>
          <a:xfrm>
            <a:off x="2052529" y="3701018"/>
            <a:ext cx="260312" cy="406400"/>
            <a:chOff x="7668902" y="1161573"/>
            <a:chExt cx="1206752" cy="1883981"/>
          </a:xfrm>
        </p:grpSpPr>
        <p:sp>
          <p:nvSpPr>
            <p:cNvPr id="76" name="任意多边形: 形状 52"/>
            <p:cNvSpPr/>
            <p:nvPr>
              <p:custDataLst>
                <p:tags r:id="rId15"/>
              </p:custDataLst>
            </p:nvPr>
          </p:nvSpPr>
          <p:spPr>
            <a:xfrm>
              <a:off x="7668902" y="1266516"/>
              <a:ext cx="1206752" cy="1779038"/>
            </a:xfrm>
            <a:custGeom>
              <a:avLst/>
              <a:gdLst>
                <a:gd name="connsiteX0" fmla="*/ 684478 w 1206752"/>
                <a:gd name="connsiteY0" fmla="*/ 532642 h 1779038"/>
                <a:gd name="connsiteX1" fmla="*/ 202809 w 1206752"/>
                <a:gd name="connsiteY1" fmla="*/ 956302 h 1779038"/>
                <a:gd name="connsiteX2" fmla="*/ 526616 w 1206752"/>
                <a:gd name="connsiteY2" fmla="*/ 1054277 h 1779038"/>
                <a:gd name="connsiteX3" fmla="*/ 1083331 w 1206752"/>
                <a:gd name="connsiteY3" fmla="*/ 1242 h 1779038"/>
                <a:gd name="connsiteX4" fmla="*/ 1159694 w 1206752"/>
                <a:gd name="connsiteY4" fmla="*/ 21907 h 1779038"/>
                <a:gd name="connsiteX5" fmla="*/ 1206426 w 1206752"/>
                <a:gd name="connsiteY5" fmla="*/ 62249 h 1779038"/>
                <a:gd name="connsiteX6" fmla="*/ 879801 w 1206752"/>
                <a:gd name="connsiteY6" fmla="*/ 1141478 h 1779038"/>
                <a:gd name="connsiteX7" fmla="*/ 987737 w 1206752"/>
                <a:gd name="connsiteY7" fmla="*/ 1174115 h 1779038"/>
                <a:gd name="connsiteX8" fmla="*/ 1010977 w 1206752"/>
                <a:gd name="connsiteY8" fmla="*/ 1226987 h 1779038"/>
                <a:gd name="connsiteX9" fmla="*/ 978340 w 1206752"/>
                <a:gd name="connsiteY9" fmla="*/ 1334922 h 1779038"/>
                <a:gd name="connsiteX10" fmla="*/ 954911 w 1206752"/>
                <a:gd name="connsiteY10" fmla="*/ 1347451 h 1779038"/>
                <a:gd name="connsiteX11" fmla="*/ 930919 w 1206752"/>
                <a:gd name="connsiteY11" fmla="*/ 1340184 h 1779038"/>
                <a:gd name="connsiteX12" fmla="*/ 828997 w 1206752"/>
                <a:gd name="connsiteY12" fmla="*/ 1309363 h 1779038"/>
                <a:gd name="connsiteX13" fmla="*/ 767293 w 1206752"/>
                <a:gd name="connsiteY13" fmla="*/ 1513207 h 1779038"/>
                <a:gd name="connsiteX14" fmla="*/ 766604 w 1206752"/>
                <a:gd name="connsiteY14" fmla="*/ 1558811 h 1779038"/>
                <a:gd name="connsiteX15" fmla="*/ 789845 w 1206752"/>
                <a:gd name="connsiteY15" fmla="*/ 1611683 h 1779038"/>
                <a:gd name="connsiteX16" fmla="*/ 805130 w 1206752"/>
                <a:gd name="connsiteY16" fmla="*/ 1734152 h 1779038"/>
                <a:gd name="connsiteX17" fmla="*/ 772618 w 1206752"/>
                <a:gd name="connsiteY17" fmla="*/ 1776687 h 1779038"/>
                <a:gd name="connsiteX18" fmla="*/ 280989 w 1206752"/>
                <a:gd name="connsiteY18" fmla="*/ 1627908 h 1779038"/>
                <a:gd name="connsiteX19" fmla="*/ 268523 w 1206752"/>
                <a:gd name="connsiteY19" fmla="*/ 1538891 h 1779038"/>
                <a:gd name="connsiteX20" fmla="*/ 347892 w 1206752"/>
                <a:gd name="connsiteY20" fmla="*/ 1471298 h 1779038"/>
                <a:gd name="connsiteX21" fmla="*/ 378587 w 1206752"/>
                <a:gd name="connsiteY21" fmla="*/ 1434776 h 1779038"/>
                <a:gd name="connsiteX22" fmla="*/ 451192 w 1206752"/>
                <a:gd name="connsiteY22" fmla="*/ 1194976 h 1779038"/>
                <a:gd name="connsiteX23" fmla="*/ 31478 w 1206752"/>
                <a:gd name="connsiteY23" fmla="*/ 1067934 h 1779038"/>
                <a:gd name="connsiteX24" fmla="*/ 4604 w 1206752"/>
                <a:gd name="connsiteY24" fmla="*/ 1027090 h 1779038"/>
                <a:gd name="connsiteX25" fmla="*/ 59042 w 1206752"/>
                <a:gd name="connsiteY25" fmla="*/ 847240 h 1779038"/>
                <a:gd name="connsiteX26" fmla="*/ 618263 w 1206752"/>
                <a:gd name="connsiteY26" fmla="*/ 362000 h 1779038"/>
                <a:gd name="connsiteX27" fmla="*/ 1010914 w 1206752"/>
                <a:gd name="connsiteY27" fmla="*/ 16143 h 1779038"/>
                <a:gd name="connsiteX28" fmla="*/ 1083331 w 1206752"/>
                <a:gd name="connsiteY28" fmla="*/ 1242 h 177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52" h="1779038">
                  <a:moveTo>
                    <a:pt x="684478" y="532642"/>
                  </a:moveTo>
                  <a:lnTo>
                    <a:pt x="202809" y="956302"/>
                  </a:lnTo>
                  <a:lnTo>
                    <a:pt x="526616" y="1054277"/>
                  </a:lnTo>
                  <a:close/>
                  <a:moveTo>
                    <a:pt x="1083331" y="1242"/>
                  </a:moveTo>
                  <a:cubicBezTo>
                    <a:pt x="1107699" y="4523"/>
                    <a:pt x="1132726" y="13732"/>
                    <a:pt x="1159694" y="21907"/>
                  </a:cubicBezTo>
                  <a:cubicBezTo>
                    <a:pt x="1213692" y="38257"/>
                    <a:pt x="1206426" y="62249"/>
                    <a:pt x="1206426" y="62249"/>
                  </a:cubicBezTo>
                  <a:lnTo>
                    <a:pt x="879801" y="1141478"/>
                  </a:lnTo>
                  <a:cubicBezTo>
                    <a:pt x="879801" y="1141478"/>
                    <a:pt x="951778" y="1163218"/>
                    <a:pt x="987737" y="1174115"/>
                  </a:cubicBezTo>
                  <a:cubicBezTo>
                    <a:pt x="1023694" y="1185015"/>
                    <a:pt x="1010977" y="1226987"/>
                    <a:pt x="1010977" y="1226987"/>
                  </a:cubicBezTo>
                  <a:cubicBezTo>
                    <a:pt x="1010977" y="1226987"/>
                    <a:pt x="985607" y="1310930"/>
                    <a:pt x="978340" y="1334922"/>
                  </a:cubicBezTo>
                  <a:cubicBezTo>
                    <a:pt x="966876" y="1351084"/>
                    <a:pt x="954911" y="1347451"/>
                    <a:pt x="954911" y="1347451"/>
                  </a:cubicBezTo>
                  <a:lnTo>
                    <a:pt x="930919" y="1340184"/>
                  </a:lnTo>
                  <a:lnTo>
                    <a:pt x="828997" y="1309363"/>
                  </a:lnTo>
                  <a:lnTo>
                    <a:pt x="767293" y="1513207"/>
                  </a:lnTo>
                  <a:cubicBezTo>
                    <a:pt x="767293" y="1513207"/>
                    <a:pt x="764223" y="1545030"/>
                    <a:pt x="766604" y="1558811"/>
                  </a:cubicBezTo>
                  <a:cubicBezTo>
                    <a:pt x="769485" y="1592451"/>
                    <a:pt x="789845" y="1611683"/>
                    <a:pt x="789845" y="1611683"/>
                  </a:cubicBezTo>
                  <a:cubicBezTo>
                    <a:pt x="834134" y="1638244"/>
                    <a:pt x="823296" y="1674201"/>
                    <a:pt x="805130" y="1734152"/>
                  </a:cubicBezTo>
                  <a:cubicBezTo>
                    <a:pt x="786963" y="1794102"/>
                    <a:pt x="772618" y="1776687"/>
                    <a:pt x="772618" y="1776687"/>
                  </a:cubicBezTo>
                  <a:lnTo>
                    <a:pt x="280989" y="1627908"/>
                  </a:lnTo>
                  <a:cubicBezTo>
                    <a:pt x="233004" y="1613374"/>
                    <a:pt x="254115" y="1587064"/>
                    <a:pt x="268523" y="1538891"/>
                  </a:cubicBezTo>
                  <a:cubicBezTo>
                    <a:pt x="283056" y="1490968"/>
                    <a:pt x="318450" y="1482010"/>
                    <a:pt x="347892" y="1471298"/>
                  </a:cubicBezTo>
                  <a:cubicBezTo>
                    <a:pt x="377335" y="1460586"/>
                    <a:pt x="378587" y="1434776"/>
                    <a:pt x="378587" y="1434776"/>
                  </a:cubicBezTo>
                  <a:lnTo>
                    <a:pt x="451192" y="1194976"/>
                  </a:lnTo>
                  <a:cubicBezTo>
                    <a:pt x="451192" y="1194976"/>
                    <a:pt x="79463" y="1082467"/>
                    <a:pt x="31478" y="1067934"/>
                  </a:cubicBezTo>
                  <a:cubicBezTo>
                    <a:pt x="-16445" y="1053463"/>
                    <a:pt x="4604" y="1027090"/>
                    <a:pt x="4604" y="1027090"/>
                  </a:cubicBezTo>
                  <a:lnTo>
                    <a:pt x="59042" y="847240"/>
                  </a:lnTo>
                  <a:lnTo>
                    <a:pt x="618263" y="362000"/>
                  </a:lnTo>
                  <a:cubicBezTo>
                    <a:pt x="618263" y="362000"/>
                    <a:pt x="964620" y="61059"/>
                    <a:pt x="1010914" y="16143"/>
                  </a:cubicBezTo>
                  <a:cubicBezTo>
                    <a:pt x="1035251" y="608"/>
                    <a:pt x="1058962" y="-2039"/>
                    <a:pt x="1083331" y="1242"/>
                  </a:cubicBez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77" name="任意多边形: 形状 51"/>
            <p:cNvSpPr/>
            <p:nvPr>
              <p:custDataLst>
                <p:tags r:id="rId16"/>
              </p:custDataLst>
            </p:nvPr>
          </p:nvSpPr>
          <p:spPr>
            <a:xfrm>
              <a:off x="7709950" y="1161573"/>
              <a:ext cx="1022488" cy="1792947"/>
            </a:xfrm>
            <a:custGeom>
              <a:avLst/>
              <a:gdLst>
                <a:gd name="connsiteX0" fmla="*/ 508808 w 1022488"/>
                <a:gd name="connsiteY0" fmla="*/ 626749 h 1792947"/>
                <a:gd name="connsiteX1" fmla="*/ 170531 w 1022488"/>
                <a:gd name="connsiteY1" fmla="*/ 1171751 h 1792947"/>
                <a:gd name="connsiteX2" fmla="*/ 508808 w 1022488"/>
                <a:gd name="connsiteY2" fmla="*/ 1171751 h 1792947"/>
                <a:gd name="connsiteX3" fmla="*/ 815763 w 1022488"/>
                <a:gd name="connsiteY3" fmla="*/ 310 h 1792947"/>
                <a:gd name="connsiteX4" fmla="*/ 872142 w 1022488"/>
                <a:gd name="connsiteY4" fmla="*/ 25368 h 1792947"/>
                <a:gd name="connsiteX5" fmla="*/ 872142 w 1022488"/>
                <a:gd name="connsiteY5" fmla="*/ 1152958 h 1792947"/>
                <a:gd name="connsiteX6" fmla="*/ 984901 w 1022488"/>
                <a:gd name="connsiteY6" fmla="*/ 1152958 h 1792947"/>
                <a:gd name="connsiteX7" fmla="*/ 1022488 w 1022488"/>
                <a:gd name="connsiteY7" fmla="*/ 1196808 h 1792947"/>
                <a:gd name="connsiteX8" fmla="*/ 1022488 w 1022488"/>
                <a:gd name="connsiteY8" fmla="*/ 1309567 h 1792947"/>
                <a:gd name="connsiteX9" fmla="*/ 1003694 w 1022488"/>
                <a:gd name="connsiteY9" fmla="*/ 1328360 h 1792947"/>
                <a:gd name="connsiteX10" fmla="*/ 978637 w 1022488"/>
                <a:gd name="connsiteY10" fmla="*/ 1328360 h 1792947"/>
                <a:gd name="connsiteX11" fmla="*/ 872142 w 1022488"/>
                <a:gd name="connsiteY11" fmla="*/ 1328360 h 1792947"/>
                <a:gd name="connsiteX12" fmla="*/ 872142 w 1022488"/>
                <a:gd name="connsiteY12" fmla="*/ 1541349 h 1792947"/>
                <a:gd name="connsiteX13" fmla="*/ 884671 w 1022488"/>
                <a:gd name="connsiteY13" fmla="*/ 1585200 h 1792947"/>
                <a:gd name="connsiteX14" fmla="*/ 922257 w 1022488"/>
                <a:gd name="connsiteY14" fmla="*/ 1629051 h 1792947"/>
                <a:gd name="connsiteX15" fmla="*/ 972372 w 1022488"/>
                <a:gd name="connsiteY15" fmla="*/ 1741810 h 1792947"/>
                <a:gd name="connsiteX16" fmla="*/ 953579 w 1022488"/>
                <a:gd name="connsiteY16" fmla="*/ 1791925 h 1792947"/>
                <a:gd name="connsiteX17" fmla="*/ 439900 w 1022488"/>
                <a:gd name="connsiteY17" fmla="*/ 1791925 h 1792947"/>
                <a:gd name="connsiteX18" fmla="*/ 402314 w 1022488"/>
                <a:gd name="connsiteY18" fmla="*/ 1710488 h 1792947"/>
                <a:gd name="connsiteX19" fmla="*/ 458693 w 1022488"/>
                <a:gd name="connsiteY19" fmla="*/ 1622787 h 1792947"/>
                <a:gd name="connsiteX20" fmla="*/ 477486 w 1022488"/>
                <a:gd name="connsiteY20" fmla="*/ 1578936 h 1792947"/>
                <a:gd name="connsiteX21" fmla="*/ 477486 w 1022488"/>
                <a:gd name="connsiteY21" fmla="*/ 1328360 h 1792947"/>
                <a:gd name="connsiteX22" fmla="*/ 38979 w 1022488"/>
                <a:gd name="connsiteY22" fmla="*/ 1328360 h 1792947"/>
                <a:gd name="connsiteX23" fmla="*/ 1393 w 1022488"/>
                <a:gd name="connsiteY23" fmla="*/ 1297038 h 1792947"/>
                <a:gd name="connsiteX24" fmla="*/ 1393 w 1022488"/>
                <a:gd name="connsiteY24" fmla="*/ 1109107 h 1792947"/>
                <a:gd name="connsiteX25" fmla="*/ 396049 w 1022488"/>
                <a:gd name="connsiteY25" fmla="*/ 482668 h 1792947"/>
                <a:gd name="connsiteX26" fmla="*/ 671682 w 1022488"/>
                <a:gd name="connsiteY26" fmla="*/ 37897 h 1792947"/>
                <a:gd name="connsiteX27" fmla="*/ 815763 w 1022488"/>
                <a:gd name="connsiteY27" fmla="*/ 310 h 179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22488" h="1792947">
                  <a:moveTo>
                    <a:pt x="508808" y="626749"/>
                  </a:moveTo>
                  <a:lnTo>
                    <a:pt x="170531" y="1171751"/>
                  </a:lnTo>
                  <a:lnTo>
                    <a:pt x="508808" y="1171751"/>
                  </a:lnTo>
                  <a:close/>
                  <a:moveTo>
                    <a:pt x="815763" y="310"/>
                  </a:moveTo>
                  <a:cubicBezTo>
                    <a:pt x="872142" y="310"/>
                    <a:pt x="872142" y="25368"/>
                    <a:pt x="872142" y="25368"/>
                  </a:cubicBezTo>
                  <a:lnTo>
                    <a:pt x="872142" y="1152958"/>
                  </a:lnTo>
                  <a:cubicBezTo>
                    <a:pt x="872142" y="1152958"/>
                    <a:pt x="947315" y="1152958"/>
                    <a:pt x="984901" y="1152958"/>
                  </a:cubicBezTo>
                  <a:cubicBezTo>
                    <a:pt x="1022488" y="1152958"/>
                    <a:pt x="1022488" y="1196808"/>
                    <a:pt x="1022488" y="1196808"/>
                  </a:cubicBezTo>
                  <a:cubicBezTo>
                    <a:pt x="1022488" y="1196808"/>
                    <a:pt x="1022488" y="1284510"/>
                    <a:pt x="1022488" y="1309567"/>
                  </a:cubicBezTo>
                  <a:cubicBezTo>
                    <a:pt x="1016223" y="1328360"/>
                    <a:pt x="1003694" y="1328360"/>
                    <a:pt x="1003694" y="1328360"/>
                  </a:cubicBezTo>
                  <a:lnTo>
                    <a:pt x="978637" y="1328360"/>
                  </a:lnTo>
                  <a:lnTo>
                    <a:pt x="872142" y="1328360"/>
                  </a:lnTo>
                  <a:lnTo>
                    <a:pt x="872142" y="1541349"/>
                  </a:lnTo>
                  <a:cubicBezTo>
                    <a:pt x="872142" y="1541349"/>
                    <a:pt x="878407" y="1572671"/>
                    <a:pt x="884671" y="1585200"/>
                  </a:cubicBezTo>
                  <a:cubicBezTo>
                    <a:pt x="897200" y="1616522"/>
                    <a:pt x="922257" y="1629051"/>
                    <a:pt x="922257" y="1629051"/>
                  </a:cubicBezTo>
                  <a:cubicBezTo>
                    <a:pt x="972372" y="1641580"/>
                    <a:pt x="972372" y="1679166"/>
                    <a:pt x="972372" y="1741810"/>
                  </a:cubicBezTo>
                  <a:cubicBezTo>
                    <a:pt x="972372" y="1804454"/>
                    <a:pt x="953579" y="1791925"/>
                    <a:pt x="953579" y="1791925"/>
                  </a:cubicBezTo>
                  <a:lnTo>
                    <a:pt x="439900" y="1791925"/>
                  </a:lnTo>
                  <a:cubicBezTo>
                    <a:pt x="389785" y="1791925"/>
                    <a:pt x="402314" y="1760603"/>
                    <a:pt x="402314" y="1710488"/>
                  </a:cubicBezTo>
                  <a:cubicBezTo>
                    <a:pt x="402314" y="1660373"/>
                    <a:pt x="433636" y="1641580"/>
                    <a:pt x="458693" y="1622787"/>
                  </a:cubicBezTo>
                  <a:cubicBezTo>
                    <a:pt x="483751" y="1603993"/>
                    <a:pt x="477486" y="1578936"/>
                    <a:pt x="477486" y="1578936"/>
                  </a:cubicBezTo>
                  <a:lnTo>
                    <a:pt x="477486" y="1328360"/>
                  </a:lnTo>
                  <a:cubicBezTo>
                    <a:pt x="477486" y="1328360"/>
                    <a:pt x="89094" y="1328360"/>
                    <a:pt x="38979" y="1328360"/>
                  </a:cubicBezTo>
                  <a:cubicBezTo>
                    <a:pt x="-11136" y="1328360"/>
                    <a:pt x="1393" y="1297038"/>
                    <a:pt x="1393" y="1297038"/>
                  </a:cubicBezTo>
                  <a:lnTo>
                    <a:pt x="1393" y="1109107"/>
                  </a:lnTo>
                  <a:lnTo>
                    <a:pt x="396049" y="482668"/>
                  </a:lnTo>
                  <a:cubicBezTo>
                    <a:pt x="396049" y="482668"/>
                    <a:pt x="640360" y="94276"/>
                    <a:pt x="671682" y="37897"/>
                  </a:cubicBezTo>
                  <a:cubicBezTo>
                    <a:pt x="709268" y="-5954"/>
                    <a:pt x="759383" y="310"/>
                    <a:pt x="815763" y="310"/>
                  </a:cubicBez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grpSp>
      <p:grpSp>
        <p:nvGrpSpPr>
          <p:cNvPr id="78" name="组合 77"/>
          <p:cNvGrpSpPr>
            <a:grpSpLocks noChangeAspect="1"/>
          </p:cNvGrpSpPr>
          <p:nvPr>
            <p:custDataLst>
              <p:tags r:id="rId17"/>
            </p:custDataLst>
          </p:nvPr>
        </p:nvGrpSpPr>
        <p:grpSpPr>
          <a:xfrm>
            <a:off x="2045560" y="4475083"/>
            <a:ext cx="274250" cy="406400"/>
            <a:chOff x="9783752" y="1155618"/>
            <a:chExt cx="1285548" cy="1905000"/>
          </a:xfrm>
        </p:grpSpPr>
        <p:sp>
          <p:nvSpPr>
            <p:cNvPr id="79" name="任意多边形: 形状 19"/>
            <p:cNvSpPr/>
            <p:nvPr>
              <p:custDataLst>
                <p:tags r:id="rId18"/>
              </p:custDataLst>
            </p:nvPr>
          </p:nvSpPr>
          <p:spPr>
            <a:xfrm>
              <a:off x="9783752" y="1155618"/>
              <a:ext cx="1285548" cy="1876347"/>
            </a:xfrm>
            <a:custGeom>
              <a:avLst/>
              <a:gdLst/>
              <a:ahLst/>
              <a:cxnLst/>
              <a:rect l="0" t="0" r="0" b="0"/>
              <a:pathLst>
                <a:path w="2541271" h="3709164">
                  <a:moveTo>
                    <a:pt x="1106424" y="11811"/>
                  </a:moveTo>
                  <a:lnTo>
                    <a:pt x="460756" y="1740154"/>
                  </a:lnTo>
                  <a:cubicBezTo>
                    <a:pt x="460756" y="1740154"/>
                    <a:pt x="406908" y="1829943"/>
                    <a:pt x="544195" y="1858518"/>
                  </a:cubicBezTo>
                  <a:cubicBezTo>
                    <a:pt x="604901" y="1877060"/>
                    <a:pt x="698500" y="1918716"/>
                    <a:pt x="756031" y="1816862"/>
                  </a:cubicBezTo>
                  <a:cubicBezTo>
                    <a:pt x="779272" y="1784096"/>
                    <a:pt x="922401" y="1575435"/>
                    <a:pt x="1087755" y="1599184"/>
                  </a:cubicBezTo>
                  <a:cubicBezTo>
                    <a:pt x="1112012" y="1606550"/>
                    <a:pt x="1236218" y="1591310"/>
                    <a:pt x="1324356" y="1737614"/>
                  </a:cubicBezTo>
                  <a:cubicBezTo>
                    <a:pt x="1332865" y="1753489"/>
                    <a:pt x="1358138" y="1800987"/>
                    <a:pt x="1349121" y="1917700"/>
                  </a:cubicBezTo>
                  <a:cubicBezTo>
                    <a:pt x="1340104" y="2034413"/>
                    <a:pt x="1323721" y="2175510"/>
                    <a:pt x="1285748" y="2256790"/>
                  </a:cubicBezTo>
                  <a:cubicBezTo>
                    <a:pt x="1256157" y="2353945"/>
                    <a:pt x="1160018" y="2669921"/>
                    <a:pt x="1160018" y="2669921"/>
                  </a:cubicBezTo>
                  <a:lnTo>
                    <a:pt x="1026922" y="3107309"/>
                  </a:lnTo>
                  <a:cubicBezTo>
                    <a:pt x="1026922" y="3107309"/>
                    <a:pt x="983615" y="3293237"/>
                    <a:pt x="864235" y="3336544"/>
                  </a:cubicBezTo>
                  <a:cubicBezTo>
                    <a:pt x="820420" y="3349752"/>
                    <a:pt x="632841" y="3398901"/>
                    <a:pt x="524003" y="3233039"/>
                  </a:cubicBezTo>
                  <a:cubicBezTo>
                    <a:pt x="506095" y="3161157"/>
                    <a:pt x="461138" y="3134233"/>
                    <a:pt x="553085" y="2963164"/>
                  </a:cubicBezTo>
                  <a:cubicBezTo>
                    <a:pt x="645034" y="2791968"/>
                    <a:pt x="675640" y="2734945"/>
                    <a:pt x="660400" y="2610866"/>
                  </a:cubicBezTo>
                  <a:cubicBezTo>
                    <a:pt x="645033" y="2486787"/>
                    <a:pt x="570103" y="2384298"/>
                    <a:pt x="444881" y="2359407"/>
                  </a:cubicBezTo>
                  <a:cubicBezTo>
                    <a:pt x="319659" y="2334515"/>
                    <a:pt x="247904" y="2352548"/>
                    <a:pt x="157480" y="2431289"/>
                  </a:cubicBezTo>
                  <a:cubicBezTo>
                    <a:pt x="118364" y="2472436"/>
                    <a:pt x="1143" y="2596135"/>
                    <a:pt x="0" y="2861310"/>
                  </a:cubicBezTo>
                  <a:cubicBezTo>
                    <a:pt x="2159" y="2941574"/>
                    <a:pt x="20066" y="3013457"/>
                    <a:pt x="20066" y="3013457"/>
                  </a:cubicBezTo>
                  <a:cubicBezTo>
                    <a:pt x="20066" y="3013457"/>
                    <a:pt x="74931" y="3269108"/>
                    <a:pt x="207010" y="3402204"/>
                  </a:cubicBezTo>
                  <a:cubicBezTo>
                    <a:pt x="236093" y="3437637"/>
                    <a:pt x="380238" y="3574416"/>
                    <a:pt x="639065" y="3639948"/>
                  </a:cubicBezTo>
                  <a:cubicBezTo>
                    <a:pt x="724154" y="3665856"/>
                    <a:pt x="910082" y="3709163"/>
                    <a:pt x="1106044" y="3675889"/>
                  </a:cubicBezTo>
                  <a:cubicBezTo>
                    <a:pt x="1302005" y="3642615"/>
                    <a:pt x="1504316" y="3544952"/>
                    <a:pt x="1630045" y="3437129"/>
                  </a:cubicBezTo>
                  <a:cubicBezTo>
                    <a:pt x="1755775" y="3329433"/>
                    <a:pt x="1919605" y="3140330"/>
                    <a:pt x="1990853" y="2949576"/>
                  </a:cubicBezTo>
                  <a:cubicBezTo>
                    <a:pt x="2062226" y="2758822"/>
                    <a:pt x="2117599" y="2576577"/>
                    <a:pt x="2117091" y="2403857"/>
                  </a:cubicBezTo>
                  <a:cubicBezTo>
                    <a:pt x="2116578" y="2231136"/>
                    <a:pt x="2117599" y="1965960"/>
                    <a:pt x="1913256" y="1678052"/>
                  </a:cubicBezTo>
                  <a:cubicBezTo>
                    <a:pt x="1846708" y="1591437"/>
                    <a:pt x="1738885" y="1465708"/>
                    <a:pt x="1466851" y="1356361"/>
                  </a:cubicBezTo>
                  <a:cubicBezTo>
                    <a:pt x="1406145" y="1337818"/>
                    <a:pt x="1220217" y="1294512"/>
                    <a:pt x="1096011" y="1309879"/>
                  </a:cubicBezTo>
                  <a:cubicBezTo>
                    <a:pt x="971932" y="1325246"/>
                    <a:pt x="927990" y="1338454"/>
                    <a:pt x="927990" y="1338454"/>
                  </a:cubicBezTo>
                  <a:lnTo>
                    <a:pt x="1160400" y="705612"/>
                  </a:lnTo>
                  <a:lnTo>
                    <a:pt x="2132331" y="1001523"/>
                  </a:lnTo>
                  <a:lnTo>
                    <a:pt x="2193037" y="1020065"/>
                  </a:lnTo>
                  <a:cubicBezTo>
                    <a:pt x="2193037" y="1020065"/>
                    <a:pt x="2250060" y="1050672"/>
                    <a:pt x="2288160" y="969392"/>
                  </a:cubicBezTo>
                  <a:cubicBezTo>
                    <a:pt x="2291843" y="957199"/>
                    <a:pt x="2514347" y="401067"/>
                    <a:pt x="2514347" y="401067"/>
                  </a:cubicBezTo>
                  <a:cubicBezTo>
                    <a:pt x="2514347" y="401067"/>
                    <a:pt x="2541270" y="356109"/>
                    <a:pt x="2431924" y="322835"/>
                  </a:cubicBezTo>
                  <a:cubicBezTo>
                    <a:pt x="2322577" y="289560"/>
                    <a:pt x="2302003" y="270002"/>
                    <a:pt x="2219072" y="324358"/>
                  </a:cubicBezTo>
                  <a:cubicBezTo>
                    <a:pt x="2191131" y="329057"/>
                    <a:pt x="2191131" y="329057"/>
                    <a:pt x="2057400" y="288417"/>
                  </a:cubicBezTo>
                  <a:cubicBezTo>
                    <a:pt x="1923797" y="247777"/>
                    <a:pt x="1231265" y="36957"/>
                    <a:pt x="1231265" y="36957"/>
                  </a:cubicBezTo>
                  <a:lnTo>
                    <a:pt x="1109726" y="0"/>
                  </a:ln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0" name="任意多边形: 形状 20"/>
            <p:cNvSpPr/>
            <p:nvPr>
              <p:custDataLst>
                <p:tags r:id="rId19"/>
              </p:custDataLst>
            </p:nvPr>
          </p:nvSpPr>
          <p:spPr>
            <a:xfrm>
              <a:off x="9811442" y="1178232"/>
              <a:ext cx="1021507" cy="1882386"/>
            </a:xfrm>
            <a:custGeom>
              <a:avLst/>
              <a:gdLst/>
              <a:ahLst/>
              <a:cxnLst/>
              <a:rect l="0" t="0" r="0" b="0"/>
              <a:pathLst>
                <a:path w="2019314" h="3721101">
                  <a:moveTo>
                    <a:pt x="304800" y="101600"/>
                  </a:moveTo>
                  <a:lnTo>
                    <a:pt x="190500" y="1943100"/>
                  </a:lnTo>
                  <a:cubicBezTo>
                    <a:pt x="190500" y="1943100"/>
                    <a:pt x="165100" y="2044700"/>
                    <a:pt x="304800" y="2032000"/>
                  </a:cubicBezTo>
                  <a:cubicBezTo>
                    <a:pt x="368300" y="2032000"/>
                    <a:pt x="469900" y="2044700"/>
                    <a:pt x="495300" y="1930400"/>
                  </a:cubicBezTo>
                  <a:cubicBezTo>
                    <a:pt x="508000" y="1892300"/>
                    <a:pt x="584200" y="1651000"/>
                    <a:pt x="749300" y="1625600"/>
                  </a:cubicBezTo>
                  <a:cubicBezTo>
                    <a:pt x="774700" y="1625600"/>
                    <a:pt x="889000" y="1574800"/>
                    <a:pt x="1016000" y="1689100"/>
                  </a:cubicBezTo>
                  <a:cubicBezTo>
                    <a:pt x="1028700" y="1701800"/>
                    <a:pt x="1066800" y="1739900"/>
                    <a:pt x="1092200" y="1854200"/>
                  </a:cubicBezTo>
                  <a:cubicBezTo>
                    <a:pt x="1117602" y="1968500"/>
                    <a:pt x="1143000" y="2108200"/>
                    <a:pt x="1130300" y="2197100"/>
                  </a:cubicBezTo>
                  <a:cubicBezTo>
                    <a:pt x="1130300" y="2298700"/>
                    <a:pt x="1130300" y="2628900"/>
                    <a:pt x="1130300" y="2628900"/>
                  </a:cubicBezTo>
                  <a:lnTo>
                    <a:pt x="1130300" y="3086100"/>
                  </a:lnTo>
                  <a:cubicBezTo>
                    <a:pt x="1130300" y="3086100"/>
                    <a:pt x="1143000" y="3276600"/>
                    <a:pt x="1041400" y="3352800"/>
                  </a:cubicBezTo>
                  <a:cubicBezTo>
                    <a:pt x="1003300" y="3378200"/>
                    <a:pt x="838200" y="3479800"/>
                    <a:pt x="685800" y="3352800"/>
                  </a:cubicBezTo>
                  <a:cubicBezTo>
                    <a:pt x="647700" y="3289300"/>
                    <a:pt x="596900" y="3276600"/>
                    <a:pt x="635000" y="3086100"/>
                  </a:cubicBezTo>
                  <a:cubicBezTo>
                    <a:pt x="673100" y="2895600"/>
                    <a:pt x="685800" y="2832100"/>
                    <a:pt x="635000" y="2717800"/>
                  </a:cubicBezTo>
                  <a:cubicBezTo>
                    <a:pt x="584205" y="2603498"/>
                    <a:pt x="482600" y="2527300"/>
                    <a:pt x="355600" y="2540000"/>
                  </a:cubicBezTo>
                  <a:cubicBezTo>
                    <a:pt x="228600" y="2552699"/>
                    <a:pt x="165100" y="2590800"/>
                    <a:pt x="101600" y="2692400"/>
                  </a:cubicBezTo>
                  <a:cubicBezTo>
                    <a:pt x="76200" y="2743200"/>
                    <a:pt x="0" y="2895600"/>
                    <a:pt x="76200" y="3149600"/>
                  </a:cubicBezTo>
                  <a:cubicBezTo>
                    <a:pt x="101600" y="3225800"/>
                    <a:pt x="139700" y="3289300"/>
                    <a:pt x="139700" y="3289300"/>
                  </a:cubicBezTo>
                  <a:cubicBezTo>
                    <a:pt x="139700" y="3289300"/>
                    <a:pt x="266700" y="3517900"/>
                    <a:pt x="431800" y="3606800"/>
                  </a:cubicBezTo>
                  <a:cubicBezTo>
                    <a:pt x="469900" y="3632200"/>
                    <a:pt x="647700" y="3721100"/>
                    <a:pt x="914400" y="3708400"/>
                  </a:cubicBezTo>
                  <a:cubicBezTo>
                    <a:pt x="1003300" y="3708400"/>
                    <a:pt x="1193800" y="3695700"/>
                    <a:pt x="1371600" y="3606800"/>
                  </a:cubicBezTo>
                  <a:cubicBezTo>
                    <a:pt x="1549392" y="3517884"/>
                    <a:pt x="1714500" y="3365500"/>
                    <a:pt x="1803400" y="3225800"/>
                  </a:cubicBezTo>
                  <a:cubicBezTo>
                    <a:pt x="1892297" y="3086098"/>
                    <a:pt x="1993900" y="2857500"/>
                    <a:pt x="2006600" y="2654300"/>
                  </a:cubicBezTo>
                  <a:cubicBezTo>
                    <a:pt x="2019313" y="2451101"/>
                    <a:pt x="2019300" y="2260600"/>
                    <a:pt x="1968500" y="2095500"/>
                  </a:cubicBezTo>
                  <a:cubicBezTo>
                    <a:pt x="1917708" y="1930398"/>
                    <a:pt x="1841500" y="1676400"/>
                    <a:pt x="1562100" y="1460500"/>
                  </a:cubicBezTo>
                  <a:cubicBezTo>
                    <a:pt x="1473200" y="1397000"/>
                    <a:pt x="1333500" y="1308100"/>
                    <a:pt x="1041400" y="1282700"/>
                  </a:cubicBezTo>
                  <a:cubicBezTo>
                    <a:pt x="977900" y="1282700"/>
                    <a:pt x="787400" y="1295400"/>
                    <a:pt x="673100" y="1346200"/>
                  </a:cubicBezTo>
                  <a:cubicBezTo>
                    <a:pt x="558798" y="1396995"/>
                    <a:pt x="520700" y="1422400"/>
                    <a:pt x="520700" y="1422400"/>
                  </a:cubicBezTo>
                  <a:lnTo>
                    <a:pt x="558800" y="749300"/>
                  </a:lnTo>
                  <a:lnTo>
                    <a:pt x="1574800" y="749300"/>
                  </a:lnTo>
                  <a:lnTo>
                    <a:pt x="1638300" y="749300"/>
                  </a:lnTo>
                  <a:cubicBezTo>
                    <a:pt x="1638300" y="749300"/>
                    <a:pt x="1701800" y="762000"/>
                    <a:pt x="1714500" y="673100"/>
                  </a:cubicBezTo>
                  <a:cubicBezTo>
                    <a:pt x="1714500" y="660400"/>
                    <a:pt x="1765300" y="63500"/>
                    <a:pt x="1765300" y="63500"/>
                  </a:cubicBezTo>
                  <a:cubicBezTo>
                    <a:pt x="1765300" y="63500"/>
                    <a:pt x="1778000" y="12700"/>
                    <a:pt x="1663700" y="12700"/>
                  </a:cubicBezTo>
                  <a:cubicBezTo>
                    <a:pt x="1549400" y="12700"/>
                    <a:pt x="1524000" y="0"/>
                    <a:pt x="1460500" y="76200"/>
                  </a:cubicBezTo>
                  <a:cubicBezTo>
                    <a:pt x="1435100" y="88900"/>
                    <a:pt x="1435100" y="88900"/>
                    <a:pt x="1295400" y="88900"/>
                  </a:cubicBezTo>
                  <a:cubicBezTo>
                    <a:pt x="1155700" y="88900"/>
                    <a:pt x="431800" y="88900"/>
                    <a:pt x="431800" y="88900"/>
                  </a:cubicBezTo>
                  <a:lnTo>
                    <a:pt x="304800" y="8890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81" name="组合 80"/>
          <p:cNvGrpSpPr>
            <a:grpSpLocks noChangeAspect="1"/>
          </p:cNvGrpSpPr>
          <p:nvPr>
            <p:custDataLst>
              <p:tags r:id="rId20"/>
            </p:custDataLst>
          </p:nvPr>
        </p:nvGrpSpPr>
        <p:grpSpPr>
          <a:xfrm>
            <a:off x="2044189" y="5249148"/>
            <a:ext cx="276992" cy="406400"/>
            <a:chOff x="1149831" y="4080091"/>
            <a:chExt cx="1276226" cy="1872464"/>
          </a:xfrm>
        </p:grpSpPr>
        <p:sp>
          <p:nvSpPr>
            <p:cNvPr id="82" name="任意多边形: 形状 60"/>
            <p:cNvSpPr/>
            <p:nvPr>
              <p:custDataLst>
                <p:tags r:id="rId21"/>
              </p:custDataLst>
            </p:nvPr>
          </p:nvSpPr>
          <p:spPr>
            <a:xfrm>
              <a:off x="1192219" y="4160789"/>
              <a:ext cx="1233838" cy="1772934"/>
            </a:xfrm>
            <a:custGeom>
              <a:avLst/>
              <a:gdLst>
                <a:gd name="connsiteX0" fmla="*/ 659491 w 1233838"/>
                <a:gd name="connsiteY0" fmla="*/ 635058 h 1772934"/>
                <a:gd name="connsiteX1" fmla="*/ 559153 w 1233838"/>
                <a:gd name="connsiteY1" fmla="*/ 700564 h 1772934"/>
                <a:gd name="connsiteX2" fmla="*/ 313701 w 1233838"/>
                <a:gd name="connsiteY2" fmla="*/ 1542847 h 1772934"/>
                <a:gd name="connsiteX3" fmla="*/ 437369 w 1233838"/>
                <a:gd name="connsiteY3" fmla="*/ 1605948 h 1772934"/>
                <a:gd name="connsiteX4" fmla="*/ 493257 w 1233838"/>
                <a:gd name="connsiteY4" fmla="*/ 1507169 h 1772934"/>
                <a:gd name="connsiteX5" fmla="*/ 518732 w 1233838"/>
                <a:gd name="connsiteY5" fmla="*/ 1419828 h 1772934"/>
                <a:gd name="connsiteX6" fmla="*/ 715119 w 1233838"/>
                <a:gd name="connsiteY6" fmla="*/ 746054 h 1772934"/>
                <a:gd name="connsiteX7" fmla="*/ 659491 w 1233838"/>
                <a:gd name="connsiteY7" fmla="*/ 635058 h 1772934"/>
                <a:gd name="connsiteX8" fmla="*/ 851200 w 1233838"/>
                <a:gd name="connsiteY8" fmla="*/ 438 h 1772934"/>
                <a:gd name="connsiteX9" fmla="*/ 1069813 w 1233838"/>
                <a:gd name="connsiteY9" fmla="*/ 16782 h 1772934"/>
                <a:gd name="connsiteX10" fmla="*/ 1194586 w 1233838"/>
                <a:gd name="connsiteY10" fmla="*/ 53174 h 1772934"/>
                <a:gd name="connsiteX11" fmla="*/ 1231758 w 1233838"/>
                <a:gd name="connsiteY11" fmla="*/ 111402 h 1772934"/>
                <a:gd name="connsiteX12" fmla="*/ 1198226 w 1233838"/>
                <a:gd name="connsiteY12" fmla="*/ 203161 h 1772934"/>
                <a:gd name="connsiteX13" fmla="*/ 1086710 w 1233838"/>
                <a:gd name="connsiteY13" fmla="*/ 190944 h 1772934"/>
                <a:gd name="connsiteX14" fmla="*/ 876935 w 1233838"/>
                <a:gd name="connsiteY14" fmla="*/ 190749 h 1772934"/>
                <a:gd name="connsiteX15" fmla="*/ 678858 w 1233838"/>
                <a:gd name="connsiteY15" fmla="*/ 336123 h 1772934"/>
                <a:gd name="connsiteX16" fmla="*/ 602044 w 1233838"/>
                <a:gd name="connsiteY16" fmla="*/ 530301 h 1772934"/>
                <a:gd name="connsiteX17" fmla="*/ 865627 w 1233838"/>
                <a:gd name="connsiteY17" fmla="*/ 485266 h 1772934"/>
                <a:gd name="connsiteX18" fmla="*/ 1037970 w 1233838"/>
                <a:gd name="connsiteY18" fmla="*/ 637008 h 1772934"/>
                <a:gd name="connsiteX19" fmla="*/ 1093143 w 1233838"/>
                <a:gd name="connsiteY19" fmla="*/ 1005088 h 1772934"/>
                <a:gd name="connsiteX20" fmla="*/ 987671 w 1233838"/>
                <a:gd name="connsiteY20" fmla="*/ 1366930 h 1772934"/>
                <a:gd name="connsiteX21" fmla="*/ 724413 w 1233838"/>
                <a:gd name="connsiteY21" fmla="*/ 1689586 h 1772934"/>
                <a:gd name="connsiteX22" fmla="*/ 296545 w 1233838"/>
                <a:gd name="connsiteY22" fmla="*/ 1740860 h 1772934"/>
                <a:gd name="connsiteX23" fmla="*/ 44334 w 1233838"/>
                <a:gd name="connsiteY23" fmla="*/ 1491378 h 1772934"/>
                <a:gd name="connsiteX24" fmla="*/ 24709 w 1233838"/>
                <a:gd name="connsiteY24" fmla="*/ 977989 h 1772934"/>
                <a:gd name="connsiteX25" fmla="*/ 137459 w 1233838"/>
                <a:gd name="connsiteY25" fmla="*/ 591193 h 1772934"/>
                <a:gd name="connsiteX26" fmla="*/ 179050 w 1233838"/>
                <a:gd name="connsiteY26" fmla="*/ 495014 h 1772934"/>
                <a:gd name="connsiteX27" fmla="*/ 471162 w 1233838"/>
                <a:gd name="connsiteY27" fmla="*/ 119849 h 1772934"/>
                <a:gd name="connsiteX28" fmla="*/ 505215 w 1233838"/>
                <a:gd name="connsiteY28" fmla="*/ 95935 h 1772934"/>
                <a:gd name="connsiteX29" fmla="*/ 726167 w 1233838"/>
                <a:gd name="connsiteY29" fmla="*/ 11388 h 1772934"/>
                <a:gd name="connsiteX30" fmla="*/ 851200 w 1233838"/>
                <a:gd name="connsiteY30" fmla="*/ 438 h 1772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33838" h="1772934">
                  <a:moveTo>
                    <a:pt x="659491" y="635058"/>
                  </a:moveTo>
                  <a:cubicBezTo>
                    <a:pt x="590866" y="615042"/>
                    <a:pt x="559153" y="700564"/>
                    <a:pt x="559153" y="700564"/>
                  </a:cubicBezTo>
                  <a:lnTo>
                    <a:pt x="313701" y="1542847"/>
                  </a:lnTo>
                  <a:cubicBezTo>
                    <a:pt x="346194" y="1640326"/>
                    <a:pt x="407021" y="1617451"/>
                    <a:pt x="437369" y="1605948"/>
                  </a:cubicBezTo>
                  <a:cubicBezTo>
                    <a:pt x="459725" y="1598930"/>
                    <a:pt x="493257" y="1507169"/>
                    <a:pt x="493257" y="1507169"/>
                  </a:cubicBezTo>
                  <a:lnTo>
                    <a:pt x="518732" y="1419828"/>
                  </a:lnTo>
                  <a:cubicBezTo>
                    <a:pt x="518732" y="1419828"/>
                    <a:pt x="702383" y="789725"/>
                    <a:pt x="715119" y="746054"/>
                  </a:cubicBezTo>
                  <a:cubicBezTo>
                    <a:pt x="727857" y="702383"/>
                    <a:pt x="728117" y="655073"/>
                    <a:pt x="659491" y="635058"/>
                  </a:cubicBezTo>
                  <a:close/>
                  <a:moveTo>
                    <a:pt x="851200" y="438"/>
                  </a:moveTo>
                  <a:cubicBezTo>
                    <a:pt x="909233" y="-1268"/>
                    <a:pt x="982862" y="1575"/>
                    <a:pt x="1069813" y="16782"/>
                  </a:cubicBezTo>
                  <a:cubicBezTo>
                    <a:pt x="1094768" y="24061"/>
                    <a:pt x="1194586" y="53174"/>
                    <a:pt x="1194586" y="53174"/>
                  </a:cubicBezTo>
                  <a:cubicBezTo>
                    <a:pt x="1194586" y="53174"/>
                    <a:pt x="1244496" y="67731"/>
                    <a:pt x="1231758" y="111402"/>
                  </a:cubicBezTo>
                  <a:cubicBezTo>
                    <a:pt x="1219021" y="155072"/>
                    <a:pt x="1198226" y="203161"/>
                    <a:pt x="1198226" y="203161"/>
                  </a:cubicBezTo>
                  <a:cubicBezTo>
                    <a:pt x="1198226" y="203161"/>
                    <a:pt x="1190167" y="207581"/>
                    <a:pt x="1086710" y="190944"/>
                  </a:cubicBezTo>
                  <a:cubicBezTo>
                    <a:pt x="983252" y="174308"/>
                    <a:pt x="962716" y="175088"/>
                    <a:pt x="876935" y="190749"/>
                  </a:cubicBezTo>
                  <a:cubicBezTo>
                    <a:pt x="840283" y="200367"/>
                    <a:pt x="740204" y="218563"/>
                    <a:pt x="678858" y="336123"/>
                  </a:cubicBezTo>
                  <a:cubicBezTo>
                    <a:pt x="648249" y="394870"/>
                    <a:pt x="600484" y="489230"/>
                    <a:pt x="602044" y="530301"/>
                  </a:cubicBezTo>
                  <a:cubicBezTo>
                    <a:pt x="602044" y="530301"/>
                    <a:pt x="738255" y="434642"/>
                    <a:pt x="865627" y="485266"/>
                  </a:cubicBezTo>
                  <a:cubicBezTo>
                    <a:pt x="884343" y="490724"/>
                    <a:pt x="990400" y="521658"/>
                    <a:pt x="1037970" y="637008"/>
                  </a:cubicBezTo>
                  <a:cubicBezTo>
                    <a:pt x="1051227" y="661183"/>
                    <a:pt x="1120372" y="749044"/>
                    <a:pt x="1093143" y="1005088"/>
                  </a:cubicBezTo>
                  <a:cubicBezTo>
                    <a:pt x="1088464" y="1044340"/>
                    <a:pt x="1039920" y="1280629"/>
                    <a:pt x="987671" y="1366930"/>
                  </a:cubicBezTo>
                  <a:cubicBezTo>
                    <a:pt x="958817" y="1419439"/>
                    <a:pt x="891037" y="1582424"/>
                    <a:pt x="724413" y="1689586"/>
                  </a:cubicBezTo>
                  <a:cubicBezTo>
                    <a:pt x="674244" y="1722339"/>
                    <a:pt x="536213" y="1824302"/>
                    <a:pt x="296545" y="1740860"/>
                  </a:cubicBezTo>
                  <a:cubicBezTo>
                    <a:pt x="277829" y="1735401"/>
                    <a:pt x="123682" y="1683737"/>
                    <a:pt x="44334" y="1491378"/>
                  </a:cubicBezTo>
                  <a:cubicBezTo>
                    <a:pt x="25878" y="1438610"/>
                    <a:pt x="-32934" y="1245472"/>
                    <a:pt x="24709" y="977989"/>
                  </a:cubicBezTo>
                  <a:cubicBezTo>
                    <a:pt x="31207" y="932499"/>
                    <a:pt x="83131" y="731043"/>
                    <a:pt x="137459" y="591193"/>
                  </a:cubicBezTo>
                  <a:cubicBezTo>
                    <a:pt x="179050" y="495014"/>
                    <a:pt x="179050" y="495014"/>
                    <a:pt x="179050" y="495014"/>
                  </a:cubicBezTo>
                  <a:cubicBezTo>
                    <a:pt x="179050" y="495014"/>
                    <a:pt x="306358" y="220773"/>
                    <a:pt x="471162" y="119849"/>
                  </a:cubicBezTo>
                  <a:cubicBezTo>
                    <a:pt x="505215" y="95935"/>
                    <a:pt x="505215" y="95935"/>
                    <a:pt x="505215" y="95935"/>
                  </a:cubicBezTo>
                  <a:cubicBezTo>
                    <a:pt x="505215" y="95935"/>
                    <a:pt x="589437" y="39267"/>
                    <a:pt x="726167" y="11388"/>
                  </a:cubicBezTo>
                  <a:cubicBezTo>
                    <a:pt x="750732" y="8398"/>
                    <a:pt x="793168" y="2144"/>
                    <a:pt x="851200" y="438"/>
                  </a:cubicBez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83" name="任意多边形: 形状 59"/>
            <p:cNvSpPr/>
            <p:nvPr>
              <p:custDataLst>
                <p:tags r:id="rId22"/>
              </p:custDataLst>
            </p:nvPr>
          </p:nvSpPr>
          <p:spPr>
            <a:xfrm>
              <a:off x="1149831" y="4080091"/>
              <a:ext cx="1053918" cy="1872464"/>
            </a:xfrm>
            <a:custGeom>
              <a:avLst/>
              <a:gdLst>
                <a:gd name="connsiteX0" fmla="*/ 520893 w 1053918"/>
                <a:gd name="connsiteY0" fmla="*/ 708347 h 1872464"/>
                <a:gd name="connsiteX1" fmla="*/ 442910 w 1053918"/>
                <a:gd name="connsiteY1" fmla="*/ 799328 h 1872464"/>
                <a:gd name="connsiteX2" fmla="*/ 442910 w 1053918"/>
                <a:gd name="connsiteY2" fmla="*/ 1676638 h 1872464"/>
                <a:gd name="connsiteX3" fmla="*/ 579380 w 1053918"/>
                <a:gd name="connsiteY3" fmla="*/ 1702632 h 1872464"/>
                <a:gd name="connsiteX4" fmla="*/ 605375 w 1053918"/>
                <a:gd name="connsiteY4" fmla="*/ 1592156 h 1872464"/>
                <a:gd name="connsiteX5" fmla="*/ 605375 w 1053918"/>
                <a:gd name="connsiteY5" fmla="*/ 1501176 h 1872464"/>
                <a:gd name="connsiteX6" fmla="*/ 605375 w 1053918"/>
                <a:gd name="connsiteY6" fmla="*/ 799328 h 1872464"/>
                <a:gd name="connsiteX7" fmla="*/ 520893 w 1053918"/>
                <a:gd name="connsiteY7" fmla="*/ 708347 h 1872464"/>
                <a:gd name="connsiteX8" fmla="*/ 741846 w 1053918"/>
                <a:gd name="connsiteY8" fmla="*/ 0 h 1872464"/>
                <a:gd name="connsiteX9" fmla="*/ 871818 w 1053918"/>
                <a:gd name="connsiteY9" fmla="*/ 0 h 1872464"/>
                <a:gd name="connsiteX10" fmla="*/ 923806 w 1053918"/>
                <a:gd name="connsiteY10" fmla="*/ 45490 h 1872464"/>
                <a:gd name="connsiteX11" fmla="*/ 917308 w 1053918"/>
                <a:gd name="connsiteY11" fmla="*/ 142969 h 1872464"/>
                <a:gd name="connsiteX12" fmla="*/ 806832 w 1053918"/>
                <a:gd name="connsiteY12" fmla="*/ 162465 h 1872464"/>
                <a:gd name="connsiteX13" fmla="*/ 605375 w 1053918"/>
                <a:gd name="connsiteY13" fmla="*/ 220953 h 1872464"/>
                <a:gd name="connsiteX14" fmla="*/ 455907 w 1053918"/>
                <a:gd name="connsiteY14" fmla="*/ 415911 h 1872464"/>
                <a:gd name="connsiteX15" fmla="*/ 436412 w 1053918"/>
                <a:gd name="connsiteY15" fmla="*/ 623866 h 1872464"/>
                <a:gd name="connsiteX16" fmla="*/ 676860 w 1053918"/>
                <a:gd name="connsiteY16" fmla="*/ 506891 h 1872464"/>
                <a:gd name="connsiteX17" fmla="*/ 884815 w 1053918"/>
                <a:gd name="connsiteY17" fmla="*/ 604370 h 1872464"/>
                <a:gd name="connsiteX18" fmla="*/ 1040781 w 1053918"/>
                <a:gd name="connsiteY18" fmla="*/ 942297 h 1872464"/>
                <a:gd name="connsiteX19" fmla="*/ 1040781 w 1053918"/>
                <a:gd name="connsiteY19" fmla="*/ 1319216 h 1872464"/>
                <a:gd name="connsiteX20" fmla="*/ 878316 w 1053918"/>
                <a:gd name="connsiteY20" fmla="*/ 1702633 h 1872464"/>
                <a:gd name="connsiteX21" fmla="*/ 481902 w 1053918"/>
                <a:gd name="connsiteY21" fmla="*/ 1871596 h 1872464"/>
                <a:gd name="connsiteX22" fmla="*/ 169969 w 1053918"/>
                <a:gd name="connsiteY22" fmla="*/ 1702633 h 1872464"/>
                <a:gd name="connsiteX23" fmla="*/ 7504 w 1053918"/>
                <a:gd name="connsiteY23" fmla="*/ 1215238 h 1872464"/>
                <a:gd name="connsiteX24" fmla="*/ 7504 w 1053918"/>
                <a:gd name="connsiteY24" fmla="*/ 812325 h 1872464"/>
                <a:gd name="connsiteX25" fmla="*/ 20501 w 1053918"/>
                <a:gd name="connsiteY25" fmla="*/ 708347 h 1872464"/>
                <a:gd name="connsiteX26" fmla="*/ 195964 w 1053918"/>
                <a:gd name="connsiteY26" fmla="*/ 266443 h 1872464"/>
                <a:gd name="connsiteX27" fmla="*/ 221958 w 1053918"/>
                <a:gd name="connsiteY27" fmla="*/ 233950 h 1872464"/>
                <a:gd name="connsiteX28" fmla="*/ 410417 w 1053918"/>
                <a:gd name="connsiteY28" fmla="*/ 90981 h 1872464"/>
                <a:gd name="connsiteX29" fmla="*/ 741846 w 1053918"/>
                <a:gd name="connsiteY29" fmla="*/ 0 h 1872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53918" h="1872464">
                  <a:moveTo>
                    <a:pt x="520893" y="708347"/>
                  </a:moveTo>
                  <a:cubicBezTo>
                    <a:pt x="449409" y="708347"/>
                    <a:pt x="442910" y="799328"/>
                    <a:pt x="442910" y="799328"/>
                  </a:cubicBezTo>
                  <a:lnTo>
                    <a:pt x="442910" y="1676638"/>
                  </a:lnTo>
                  <a:cubicBezTo>
                    <a:pt x="501397" y="1761120"/>
                    <a:pt x="553386" y="1722128"/>
                    <a:pt x="579380" y="1702632"/>
                  </a:cubicBezTo>
                  <a:cubicBezTo>
                    <a:pt x="598876" y="1689635"/>
                    <a:pt x="605375" y="1592156"/>
                    <a:pt x="605375" y="1592156"/>
                  </a:cubicBezTo>
                  <a:lnTo>
                    <a:pt x="605375" y="1501176"/>
                  </a:lnTo>
                  <a:cubicBezTo>
                    <a:pt x="605375" y="1501176"/>
                    <a:pt x="605375" y="844818"/>
                    <a:pt x="605375" y="799328"/>
                  </a:cubicBezTo>
                  <a:cubicBezTo>
                    <a:pt x="605375" y="753837"/>
                    <a:pt x="592377" y="708347"/>
                    <a:pt x="520893" y="708347"/>
                  </a:cubicBezTo>
                  <a:close/>
                  <a:moveTo>
                    <a:pt x="741846" y="0"/>
                  </a:moveTo>
                  <a:cubicBezTo>
                    <a:pt x="767840" y="0"/>
                    <a:pt x="871818" y="0"/>
                    <a:pt x="871818" y="0"/>
                  </a:cubicBezTo>
                  <a:cubicBezTo>
                    <a:pt x="871818" y="0"/>
                    <a:pt x="923806" y="0"/>
                    <a:pt x="923806" y="45490"/>
                  </a:cubicBezTo>
                  <a:cubicBezTo>
                    <a:pt x="923806" y="90981"/>
                    <a:pt x="917308" y="142969"/>
                    <a:pt x="917308" y="142969"/>
                  </a:cubicBezTo>
                  <a:cubicBezTo>
                    <a:pt x="917308" y="142969"/>
                    <a:pt x="910809" y="149468"/>
                    <a:pt x="806832" y="162465"/>
                  </a:cubicBezTo>
                  <a:cubicBezTo>
                    <a:pt x="702855" y="175472"/>
                    <a:pt x="683358" y="181961"/>
                    <a:pt x="605375" y="220953"/>
                  </a:cubicBezTo>
                  <a:cubicBezTo>
                    <a:pt x="572882" y="240448"/>
                    <a:pt x="481902" y="285939"/>
                    <a:pt x="455907" y="415911"/>
                  </a:cubicBezTo>
                  <a:cubicBezTo>
                    <a:pt x="442910" y="480897"/>
                    <a:pt x="423414" y="584874"/>
                    <a:pt x="436412" y="623866"/>
                  </a:cubicBezTo>
                  <a:cubicBezTo>
                    <a:pt x="436412" y="623866"/>
                    <a:pt x="540389" y="493894"/>
                    <a:pt x="676860" y="506891"/>
                  </a:cubicBezTo>
                  <a:cubicBezTo>
                    <a:pt x="696356" y="506891"/>
                    <a:pt x="806832" y="506891"/>
                    <a:pt x="884815" y="604370"/>
                  </a:cubicBezTo>
                  <a:cubicBezTo>
                    <a:pt x="904311" y="623866"/>
                    <a:pt x="995291" y="688852"/>
                    <a:pt x="1040781" y="942297"/>
                  </a:cubicBezTo>
                  <a:cubicBezTo>
                    <a:pt x="1047280" y="981289"/>
                    <a:pt x="1066776" y="1221737"/>
                    <a:pt x="1040781" y="1319216"/>
                  </a:cubicBezTo>
                  <a:cubicBezTo>
                    <a:pt x="1027784" y="1377703"/>
                    <a:pt x="1008288" y="1553165"/>
                    <a:pt x="878316" y="1702633"/>
                  </a:cubicBezTo>
                  <a:cubicBezTo>
                    <a:pt x="839325" y="1748123"/>
                    <a:pt x="735347" y="1884594"/>
                    <a:pt x="481902" y="1871596"/>
                  </a:cubicBezTo>
                  <a:cubicBezTo>
                    <a:pt x="462406" y="1871596"/>
                    <a:pt x="299941" y="1865098"/>
                    <a:pt x="169969" y="1702633"/>
                  </a:cubicBezTo>
                  <a:cubicBezTo>
                    <a:pt x="137476" y="1657143"/>
                    <a:pt x="27000" y="1488179"/>
                    <a:pt x="7504" y="1215238"/>
                  </a:cubicBezTo>
                  <a:cubicBezTo>
                    <a:pt x="1006" y="1169748"/>
                    <a:pt x="-5493" y="961793"/>
                    <a:pt x="7504" y="812325"/>
                  </a:cubicBezTo>
                  <a:cubicBezTo>
                    <a:pt x="20501" y="708347"/>
                    <a:pt x="20501" y="708347"/>
                    <a:pt x="20501" y="708347"/>
                  </a:cubicBezTo>
                  <a:cubicBezTo>
                    <a:pt x="20501" y="708347"/>
                    <a:pt x="65992" y="409412"/>
                    <a:pt x="195964" y="266443"/>
                  </a:cubicBezTo>
                  <a:cubicBezTo>
                    <a:pt x="221958" y="233950"/>
                    <a:pt x="221958" y="233950"/>
                    <a:pt x="221958" y="233950"/>
                  </a:cubicBezTo>
                  <a:cubicBezTo>
                    <a:pt x="221958" y="233950"/>
                    <a:pt x="286944" y="155967"/>
                    <a:pt x="410417" y="90981"/>
                  </a:cubicBezTo>
                  <a:cubicBezTo>
                    <a:pt x="455907" y="71485"/>
                    <a:pt x="566384" y="19496"/>
                    <a:pt x="741846" y="0"/>
                  </a:cubicBez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grpSp>
      <p:sp>
        <p:nvSpPr>
          <p:cNvPr id="84" name="文本框 83"/>
          <p:cNvSpPr txBox="1"/>
          <p:nvPr>
            <p:custDataLst>
              <p:tags r:id="rId23"/>
            </p:custDataLst>
          </p:nvPr>
        </p:nvSpPr>
        <p:spPr>
          <a:xfrm>
            <a:off x="2589085" y="1286113"/>
            <a:ext cx="7621524" cy="434784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层次模型（Hierarchical Model）</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网状模型（Network Model）</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关系模型（Relational Model)）</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面向对象数据模型（Object Oriented Data Model）</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对象关系数据模型（Object Relational Data Model）</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半结构化数据模型（Semistruture Data Model）</a:t>
            </a:r>
            <a:endParaRPr lang="zh-CN" altLang="en-US" sz="2200" spc="3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custDataLst>
              <p:tags r:id="rId1"/>
            </p:custDataLst>
          </p:nvPr>
        </p:nvGrpSpPr>
        <p:grpSpPr>
          <a:xfrm>
            <a:off x="5161280" y="922020"/>
            <a:ext cx="1868170" cy="76200"/>
            <a:chOff x="8128" y="1452"/>
            <a:chExt cx="2942" cy="120"/>
          </a:xfrm>
        </p:grpSpPr>
        <p:sp>
          <p:nvSpPr>
            <p:cNvPr id="9" name="矩形 8"/>
            <p:cNvSpPr/>
            <p:nvPr>
              <p:custDataLst>
                <p:tags r:id="rId2"/>
              </p:custDataLst>
            </p:nvPr>
          </p:nvSpPr>
          <p:spPr>
            <a:xfrm flipV="1">
              <a:off x="8128" y="1452"/>
              <a:ext cx="2942"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8128" y="1452"/>
              <a:ext cx="724"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5161477" y="274955"/>
            <a:ext cx="18173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层次模型</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custDataLst>
              <p:tags r:id="rId5"/>
            </p:custDataLst>
          </p:nvPr>
        </p:nvSpPr>
        <p:spPr>
          <a:xfrm>
            <a:off x="1219121" y="1600572"/>
            <a:ext cx="10361772" cy="244284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层次模型是数据库系统中最早出现的数据模型 </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层次数据库系统的典型代表是IBM公司的IMS（Information Management System）数据库管理系统</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层次模型用树形结构来表示各类实体以及实体间的联系  </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102" name="icon_1"/>
          <p:cNvGrpSpPr>
            <a:grpSpLocks noChangeAspect="1"/>
          </p:cNvGrpSpPr>
          <p:nvPr>
            <p:custDataLst>
              <p:tags r:id="rId6"/>
            </p:custDataLst>
          </p:nvPr>
        </p:nvGrpSpPr>
        <p:grpSpPr>
          <a:xfrm>
            <a:off x="609521" y="1732418"/>
            <a:ext cx="406400" cy="328128"/>
            <a:chOff x="13704094" y="8800989"/>
            <a:chExt cx="1539875" cy="1242790"/>
          </a:xfrm>
          <a:solidFill>
            <a:schemeClr val="accent1"/>
          </a:solidFill>
        </p:grpSpPr>
        <p:sp>
          <p:nvSpPr>
            <p:cNvPr id="103" name="PA-任意多边形: 形状 886"/>
            <p:cNvSpPr/>
            <p:nvPr>
              <p:custDataLst>
                <p:tags r:id="rId7"/>
              </p:custDataLst>
            </p:nvPr>
          </p:nvSpPr>
          <p:spPr>
            <a:xfrm>
              <a:off x="13704094" y="9980279"/>
              <a:ext cx="1539875" cy="63500"/>
            </a:xfrm>
            <a:custGeom>
              <a:avLst/>
              <a:gdLst>
                <a:gd name="connsiteX0" fmla="*/ 11906 w 1539875"/>
                <a:gd name="connsiteY0" fmla="*/ 11906 h 63500"/>
                <a:gd name="connsiteX1" fmla="*/ 1535906 w 1539875"/>
                <a:gd name="connsiteY1" fmla="*/ 11906 h 63500"/>
                <a:gd name="connsiteX2" fmla="*/ 1535906 w 1539875"/>
                <a:gd name="connsiteY2" fmla="*/ 66342 h 63500"/>
                <a:gd name="connsiteX3" fmla="*/ 11906 w 1539875"/>
                <a:gd name="connsiteY3" fmla="*/ 66342 h 63500"/>
              </a:gdLst>
              <a:ahLst/>
              <a:cxnLst>
                <a:cxn ang="0">
                  <a:pos x="connsiteX0" y="connsiteY0"/>
                </a:cxn>
                <a:cxn ang="0">
                  <a:pos x="connsiteX1" y="connsiteY1"/>
                </a:cxn>
                <a:cxn ang="0">
                  <a:pos x="connsiteX2" y="connsiteY2"/>
                </a:cxn>
                <a:cxn ang="0">
                  <a:pos x="connsiteX3" y="connsiteY3"/>
                </a:cxn>
              </a:cxnLst>
              <a:rect l="l" t="t" r="r" b="b"/>
              <a:pathLst>
                <a:path w="1539875" h="63500">
                  <a:moveTo>
                    <a:pt x="11906" y="11906"/>
                  </a:moveTo>
                  <a:lnTo>
                    <a:pt x="1535906" y="11906"/>
                  </a:lnTo>
                  <a:lnTo>
                    <a:pt x="1535906" y="66342"/>
                  </a:lnTo>
                  <a:lnTo>
                    <a:pt x="11906" y="6634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PA-任意多边形: 形状 887"/>
            <p:cNvSpPr/>
            <p:nvPr>
              <p:custDataLst>
                <p:tags r:id="rId8"/>
              </p:custDataLst>
            </p:nvPr>
          </p:nvSpPr>
          <p:spPr>
            <a:xfrm>
              <a:off x="13761609" y="8902394"/>
              <a:ext cx="952500" cy="952500"/>
            </a:xfrm>
            <a:custGeom>
              <a:avLst/>
              <a:gdLst>
                <a:gd name="connsiteX0" fmla="*/ 149082 w 952500"/>
                <a:gd name="connsiteY0" fmla="*/ 928533 h 952500"/>
                <a:gd name="connsiteX1" fmla="*/ 380286 w 952500"/>
                <a:gd name="connsiteY1" fmla="*/ 697329 h 952500"/>
                <a:gd name="connsiteX2" fmla="*/ 402225 w 952500"/>
                <a:gd name="connsiteY2" fmla="*/ 624495 h 952500"/>
                <a:gd name="connsiteX3" fmla="*/ 456025 w 952500"/>
                <a:gd name="connsiteY3" fmla="*/ 570647 h 952500"/>
                <a:gd name="connsiteX4" fmla="*/ 861330 w 952500"/>
                <a:gd name="connsiteY4" fmla="*/ 541564 h 952500"/>
                <a:gd name="connsiteX5" fmla="*/ 861330 w 952500"/>
                <a:gd name="connsiteY5" fmla="*/ 102668 h 952500"/>
                <a:gd name="connsiteX6" fmla="*/ 422402 w 952500"/>
                <a:gd name="connsiteY6" fmla="*/ 102668 h 952500"/>
                <a:gd name="connsiteX7" fmla="*/ 393335 w 952500"/>
                <a:gd name="connsiteY7" fmla="*/ 507956 h 952500"/>
                <a:gd name="connsiteX8" fmla="*/ 339503 w 952500"/>
                <a:gd name="connsiteY8" fmla="*/ 561773 h 952500"/>
                <a:gd name="connsiteX9" fmla="*/ 266652 w 952500"/>
                <a:gd name="connsiteY9" fmla="*/ 583696 h 952500"/>
                <a:gd name="connsiteX10" fmla="*/ 35433 w 952500"/>
                <a:gd name="connsiteY10" fmla="*/ 814884 h 952500"/>
                <a:gd name="connsiteX11" fmla="*/ 35433 w 952500"/>
                <a:gd name="connsiteY11" fmla="*/ 928533 h 952500"/>
                <a:gd name="connsiteX12" fmla="*/ 149082 w 952500"/>
                <a:gd name="connsiteY12" fmla="*/ 928533 h 952500"/>
                <a:gd name="connsiteX13" fmla="*/ 485108 w 952500"/>
                <a:gd name="connsiteY13" fmla="*/ 165390 h 952500"/>
                <a:gd name="connsiteX14" fmla="*/ 798624 w 952500"/>
                <a:gd name="connsiteY14" fmla="*/ 165390 h 952500"/>
                <a:gd name="connsiteX15" fmla="*/ 798624 w 952500"/>
                <a:gd name="connsiteY15" fmla="*/ 478889 h 952500"/>
                <a:gd name="connsiteX16" fmla="*/ 485108 w 952500"/>
                <a:gd name="connsiteY16" fmla="*/ 478889 h 952500"/>
                <a:gd name="connsiteX17" fmla="*/ 485108 w 952500"/>
                <a:gd name="connsiteY17" fmla="*/ 165390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0" h="952500">
                  <a:moveTo>
                    <a:pt x="149082" y="928533"/>
                  </a:moveTo>
                  <a:lnTo>
                    <a:pt x="380286" y="697329"/>
                  </a:lnTo>
                  <a:cubicBezTo>
                    <a:pt x="400098" y="677549"/>
                    <a:pt x="407353" y="650022"/>
                    <a:pt x="402225" y="624495"/>
                  </a:cubicBezTo>
                  <a:lnTo>
                    <a:pt x="456025" y="570647"/>
                  </a:lnTo>
                  <a:cubicBezTo>
                    <a:pt x="577485" y="661595"/>
                    <a:pt x="750951" y="651943"/>
                    <a:pt x="861330" y="541564"/>
                  </a:cubicBezTo>
                  <a:cubicBezTo>
                    <a:pt x="982329" y="420564"/>
                    <a:pt x="982329" y="223667"/>
                    <a:pt x="861330" y="102668"/>
                  </a:cubicBezTo>
                  <a:cubicBezTo>
                    <a:pt x="740315" y="-18348"/>
                    <a:pt x="543401" y="-18348"/>
                    <a:pt x="422402" y="102668"/>
                  </a:cubicBezTo>
                  <a:cubicBezTo>
                    <a:pt x="312055" y="213031"/>
                    <a:pt x="302371" y="386481"/>
                    <a:pt x="393335" y="507956"/>
                  </a:cubicBezTo>
                  <a:lnTo>
                    <a:pt x="339503" y="561773"/>
                  </a:lnTo>
                  <a:cubicBezTo>
                    <a:pt x="314008" y="556629"/>
                    <a:pt x="286464" y="563916"/>
                    <a:pt x="266652" y="583696"/>
                  </a:cubicBezTo>
                  <a:lnTo>
                    <a:pt x="35433" y="814884"/>
                  </a:lnTo>
                  <a:cubicBezTo>
                    <a:pt x="4064" y="846284"/>
                    <a:pt x="4064" y="897164"/>
                    <a:pt x="35433" y="928533"/>
                  </a:cubicBezTo>
                  <a:cubicBezTo>
                    <a:pt x="66834" y="959918"/>
                    <a:pt x="117713" y="959918"/>
                    <a:pt x="149082" y="928533"/>
                  </a:cubicBezTo>
                  <a:close/>
                  <a:moveTo>
                    <a:pt x="485108" y="165390"/>
                  </a:moveTo>
                  <a:cubicBezTo>
                    <a:pt x="571532" y="78950"/>
                    <a:pt x="712184" y="78950"/>
                    <a:pt x="798624" y="165390"/>
                  </a:cubicBezTo>
                  <a:cubicBezTo>
                    <a:pt x="885063" y="251813"/>
                    <a:pt x="885031" y="392466"/>
                    <a:pt x="798624" y="478889"/>
                  </a:cubicBezTo>
                  <a:cubicBezTo>
                    <a:pt x="712184" y="565329"/>
                    <a:pt x="571532" y="565329"/>
                    <a:pt x="485108" y="478889"/>
                  </a:cubicBezTo>
                  <a:cubicBezTo>
                    <a:pt x="398637" y="392434"/>
                    <a:pt x="398637" y="251829"/>
                    <a:pt x="485108" y="16539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05" name="PA-任意多边形: 形状 888"/>
            <p:cNvSpPr/>
            <p:nvPr>
              <p:custDataLst>
                <p:tags r:id="rId9"/>
              </p:custDataLst>
            </p:nvPr>
          </p:nvSpPr>
          <p:spPr>
            <a:xfrm>
              <a:off x="14998240" y="8800989"/>
              <a:ext cx="127000" cy="1158875"/>
            </a:xfrm>
            <a:custGeom>
              <a:avLst/>
              <a:gdLst>
                <a:gd name="connsiteX0" fmla="*/ 11906 w 127000"/>
                <a:gd name="connsiteY0" fmla="*/ 11906 h 1158875"/>
                <a:gd name="connsiteX1" fmla="*/ 129842 w 127000"/>
                <a:gd name="connsiteY1" fmla="*/ 11906 h 1158875"/>
                <a:gd name="connsiteX2" fmla="*/ 129842 w 127000"/>
                <a:gd name="connsiteY2" fmla="*/ 1154906 h 1158875"/>
                <a:gd name="connsiteX3" fmla="*/ 11906 w 127000"/>
                <a:gd name="connsiteY3" fmla="*/ 1154906 h 1158875"/>
              </a:gdLst>
              <a:ahLst/>
              <a:cxnLst>
                <a:cxn ang="0">
                  <a:pos x="connsiteX0" y="connsiteY0"/>
                </a:cxn>
                <a:cxn ang="0">
                  <a:pos x="connsiteX1" y="connsiteY1"/>
                </a:cxn>
                <a:cxn ang="0">
                  <a:pos x="connsiteX2" y="connsiteY2"/>
                </a:cxn>
                <a:cxn ang="0">
                  <a:pos x="connsiteX3" y="connsiteY3"/>
                </a:cxn>
              </a:cxnLst>
              <a:rect l="l" t="t" r="r" b="b"/>
              <a:pathLst>
                <a:path w="127000" h="1158875">
                  <a:moveTo>
                    <a:pt x="11906" y="11906"/>
                  </a:moveTo>
                  <a:lnTo>
                    <a:pt x="129842" y="11906"/>
                  </a:lnTo>
                  <a:lnTo>
                    <a:pt x="129842" y="1154906"/>
                  </a:lnTo>
                  <a:lnTo>
                    <a:pt x="11906" y="115490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PA-任意多边形: 形状 889"/>
            <p:cNvSpPr/>
            <p:nvPr>
              <p:custDataLst>
                <p:tags r:id="rId10"/>
              </p:custDataLst>
            </p:nvPr>
          </p:nvSpPr>
          <p:spPr>
            <a:xfrm>
              <a:off x="14753288" y="8987504"/>
              <a:ext cx="127000" cy="968375"/>
            </a:xfrm>
            <a:custGeom>
              <a:avLst/>
              <a:gdLst>
                <a:gd name="connsiteX0" fmla="*/ 129858 w 127000"/>
                <a:gd name="connsiteY0" fmla="*/ 11906 h 968375"/>
                <a:gd name="connsiteX1" fmla="*/ 11906 w 127000"/>
                <a:gd name="connsiteY1" fmla="*/ 11906 h 968375"/>
                <a:gd name="connsiteX2" fmla="*/ 11906 w 127000"/>
                <a:gd name="connsiteY2" fmla="*/ 149400 h 968375"/>
                <a:gd name="connsiteX3" fmla="*/ 23876 w 127000"/>
                <a:gd name="connsiteY3" fmla="*/ 242221 h 968375"/>
                <a:gd name="connsiteX4" fmla="*/ 11906 w 127000"/>
                <a:gd name="connsiteY4" fmla="*/ 335058 h 968375"/>
                <a:gd name="connsiteX5" fmla="*/ 11906 w 127000"/>
                <a:gd name="connsiteY5" fmla="*/ 968407 h 968375"/>
                <a:gd name="connsiteX6" fmla="*/ 129858 w 127000"/>
                <a:gd name="connsiteY6" fmla="*/ 968407 h 968375"/>
                <a:gd name="connsiteX7" fmla="*/ 129858 w 127000"/>
                <a:gd name="connsiteY7" fmla="*/ 11906 h 968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000" h="968375">
                  <a:moveTo>
                    <a:pt x="129858" y="11906"/>
                  </a:moveTo>
                  <a:lnTo>
                    <a:pt x="11906" y="11906"/>
                  </a:lnTo>
                  <a:lnTo>
                    <a:pt x="11906" y="149400"/>
                  </a:lnTo>
                  <a:cubicBezTo>
                    <a:pt x="19510" y="179403"/>
                    <a:pt x="23876" y="210439"/>
                    <a:pt x="23876" y="242221"/>
                  </a:cubicBezTo>
                  <a:cubicBezTo>
                    <a:pt x="23876" y="274018"/>
                    <a:pt x="19542" y="305054"/>
                    <a:pt x="11906" y="335058"/>
                  </a:cubicBezTo>
                  <a:lnTo>
                    <a:pt x="11906" y="968407"/>
                  </a:lnTo>
                  <a:lnTo>
                    <a:pt x="129858" y="968407"/>
                  </a:lnTo>
                  <a:lnTo>
                    <a:pt x="129858" y="1190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PA-任意多边形: 形状 890"/>
            <p:cNvSpPr/>
            <p:nvPr>
              <p:custDataLst>
                <p:tags r:id="rId11"/>
              </p:custDataLst>
            </p:nvPr>
          </p:nvSpPr>
          <p:spPr>
            <a:xfrm>
              <a:off x="14497479" y="9516793"/>
              <a:ext cx="127000" cy="444500"/>
            </a:xfrm>
            <a:custGeom>
              <a:avLst/>
              <a:gdLst>
                <a:gd name="connsiteX0" fmla="*/ 11906 w 127000"/>
                <a:gd name="connsiteY0" fmla="*/ 439102 h 444500"/>
                <a:gd name="connsiteX1" fmla="*/ 129826 w 127000"/>
                <a:gd name="connsiteY1" fmla="*/ 439102 h 444500"/>
                <a:gd name="connsiteX2" fmla="*/ 129826 w 127000"/>
                <a:gd name="connsiteY2" fmla="*/ 11906 h 444500"/>
                <a:gd name="connsiteX3" fmla="*/ 11906 w 127000"/>
                <a:gd name="connsiteY3" fmla="*/ 71406 h 444500"/>
                <a:gd name="connsiteX4" fmla="*/ 11906 w 127000"/>
                <a:gd name="connsiteY4" fmla="*/ 439102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00" h="444500">
                  <a:moveTo>
                    <a:pt x="11906" y="439102"/>
                  </a:moveTo>
                  <a:lnTo>
                    <a:pt x="129826" y="439102"/>
                  </a:lnTo>
                  <a:lnTo>
                    <a:pt x="129826" y="11906"/>
                  </a:lnTo>
                  <a:cubicBezTo>
                    <a:pt x="94107" y="38719"/>
                    <a:pt x="54388" y="58944"/>
                    <a:pt x="11906" y="71406"/>
                  </a:cubicBezTo>
                  <a:lnTo>
                    <a:pt x="11906" y="439102"/>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8" name="PA-任意多边形: 形状 891"/>
            <p:cNvSpPr/>
            <p:nvPr>
              <p:custDataLst>
                <p:tags r:id="rId12"/>
              </p:custDataLst>
            </p:nvPr>
          </p:nvSpPr>
          <p:spPr>
            <a:xfrm>
              <a:off x="14231684" y="9576594"/>
              <a:ext cx="127000" cy="381000"/>
            </a:xfrm>
            <a:custGeom>
              <a:avLst/>
              <a:gdLst>
                <a:gd name="connsiteX0" fmla="*/ 11906 w 127000"/>
                <a:gd name="connsiteY0" fmla="*/ 379301 h 381000"/>
                <a:gd name="connsiteX1" fmla="*/ 129842 w 127000"/>
                <a:gd name="connsiteY1" fmla="*/ 379301 h 381000"/>
                <a:gd name="connsiteX2" fmla="*/ 129842 w 127000"/>
                <a:gd name="connsiteY2" fmla="*/ 24400 h 381000"/>
                <a:gd name="connsiteX3" fmla="*/ 67088 w 127000"/>
                <a:gd name="connsiteY3" fmla="*/ 11906 h 381000"/>
                <a:gd name="connsiteX4" fmla="*/ 11906 w 127000"/>
                <a:gd name="connsiteY4" fmla="*/ 11906 h 381000"/>
                <a:gd name="connsiteX5" fmla="*/ 11906 w 127000"/>
                <a:gd name="connsiteY5" fmla="*/ 379301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000" h="381000">
                  <a:moveTo>
                    <a:pt x="11906" y="379301"/>
                  </a:moveTo>
                  <a:lnTo>
                    <a:pt x="129842" y="379301"/>
                  </a:lnTo>
                  <a:lnTo>
                    <a:pt x="129842" y="24400"/>
                  </a:lnTo>
                  <a:cubicBezTo>
                    <a:pt x="108426" y="22050"/>
                    <a:pt x="87503" y="17828"/>
                    <a:pt x="67088" y="11906"/>
                  </a:cubicBezTo>
                  <a:lnTo>
                    <a:pt x="11906" y="11906"/>
                  </a:lnTo>
                  <a:lnTo>
                    <a:pt x="11906" y="37930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9" name="PA-任意多边形: 形状 892"/>
            <p:cNvSpPr/>
            <p:nvPr>
              <p:custDataLst>
                <p:tags r:id="rId13"/>
              </p:custDataLst>
            </p:nvPr>
          </p:nvSpPr>
          <p:spPr>
            <a:xfrm>
              <a:off x="13962253" y="9760267"/>
              <a:ext cx="127000" cy="206375"/>
            </a:xfrm>
            <a:custGeom>
              <a:avLst/>
              <a:gdLst>
                <a:gd name="connsiteX0" fmla="*/ 11906 w 127000"/>
                <a:gd name="connsiteY0" fmla="*/ 195628 h 206375"/>
                <a:gd name="connsiteX1" fmla="*/ 129810 w 127000"/>
                <a:gd name="connsiteY1" fmla="*/ 195628 h 206375"/>
                <a:gd name="connsiteX2" fmla="*/ 129810 w 127000"/>
                <a:gd name="connsiteY2" fmla="*/ 11906 h 206375"/>
                <a:gd name="connsiteX3" fmla="*/ 102187 w 127000"/>
                <a:gd name="connsiteY3" fmla="*/ 11906 h 206375"/>
                <a:gd name="connsiteX4" fmla="*/ 11906 w 127000"/>
                <a:gd name="connsiteY4" fmla="*/ 102203 h 206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00" h="206375">
                  <a:moveTo>
                    <a:pt x="11906" y="195628"/>
                  </a:moveTo>
                  <a:lnTo>
                    <a:pt x="129810" y="195628"/>
                  </a:lnTo>
                  <a:lnTo>
                    <a:pt x="129810" y="11906"/>
                  </a:lnTo>
                  <a:lnTo>
                    <a:pt x="102187" y="11906"/>
                  </a:lnTo>
                  <a:lnTo>
                    <a:pt x="11906" y="102203"/>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5" name="icon_2"/>
          <p:cNvGrpSpPr>
            <a:grpSpLocks noChangeAspect="1"/>
          </p:cNvGrpSpPr>
          <p:nvPr>
            <p:custDataLst>
              <p:tags r:id="rId14"/>
            </p:custDataLst>
          </p:nvPr>
        </p:nvGrpSpPr>
        <p:grpSpPr>
          <a:xfrm>
            <a:off x="625173" y="2530847"/>
            <a:ext cx="375095" cy="406400"/>
            <a:chOff x="13739983" y="1807260"/>
            <a:chExt cx="1472970" cy="1525766"/>
          </a:xfrm>
          <a:solidFill>
            <a:schemeClr val="accent1"/>
          </a:solidFill>
        </p:grpSpPr>
        <p:sp>
          <p:nvSpPr>
            <p:cNvPr id="46" name="PA-任意多边形: 形状 2009"/>
            <p:cNvSpPr/>
            <p:nvPr>
              <p:custDataLst>
                <p:tags r:id="rId15"/>
              </p:custDataLst>
            </p:nvPr>
          </p:nvSpPr>
          <p:spPr>
            <a:xfrm>
              <a:off x="13739983" y="1943912"/>
              <a:ext cx="351948" cy="1357987"/>
            </a:xfrm>
            <a:custGeom>
              <a:avLst/>
              <a:gdLst>
                <a:gd name="connsiteX0" fmla="*/ 322181 w 351947"/>
                <a:gd name="connsiteY0" fmla="*/ 12504 h 1357986"/>
                <a:gd name="connsiteX1" fmla="*/ 293653 w 351947"/>
                <a:gd name="connsiteY1" fmla="*/ 2490 h 1357986"/>
                <a:gd name="connsiteX2" fmla="*/ 66344 w 351947"/>
                <a:gd name="connsiteY2" fmla="*/ 7032 h 1357986"/>
                <a:gd name="connsiteX3" fmla="*/ 22995 w 351947"/>
                <a:gd name="connsiteY3" fmla="*/ 48848 h 1357986"/>
                <a:gd name="connsiteX4" fmla="*/ 20870 w 351947"/>
                <a:gd name="connsiteY4" fmla="*/ 61584 h 1357986"/>
                <a:gd name="connsiteX5" fmla="*/ 3943 w 351947"/>
                <a:gd name="connsiteY5" fmla="*/ 715593 h 1357986"/>
                <a:gd name="connsiteX6" fmla="*/ 3774 w 351947"/>
                <a:gd name="connsiteY6" fmla="*/ 1042884 h 1357986"/>
                <a:gd name="connsiteX7" fmla="*/ 8781 w 351947"/>
                <a:gd name="connsiteY7" fmla="*/ 1211889 h 1357986"/>
                <a:gd name="connsiteX8" fmla="*/ 52702 w 351947"/>
                <a:gd name="connsiteY8" fmla="*/ 1357223 h 1357986"/>
                <a:gd name="connsiteX9" fmla="*/ 57489 w 351947"/>
                <a:gd name="connsiteY9" fmla="*/ 1356719 h 1357986"/>
                <a:gd name="connsiteX10" fmla="*/ 61806 w 351947"/>
                <a:gd name="connsiteY10" fmla="*/ 1357223 h 1357986"/>
                <a:gd name="connsiteX11" fmla="*/ 307293 w 351947"/>
                <a:gd name="connsiteY11" fmla="*/ 1348119 h 1357986"/>
                <a:gd name="connsiteX12" fmla="*/ 350522 w 351947"/>
                <a:gd name="connsiteY12" fmla="*/ 1307622 h 1357986"/>
                <a:gd name="connsiteX13" fmla="*/ 352747 w 351947"/>
                <a:gd name="connsiteY13" fmla="*/ 1293561 h 1357986"/>
                <a:gd name="connsiteX14" fmla="*/ 348211 w 351947"/>
                <a:gd name="connsiteY14" fmla="*/ 52473 h 1357986"/>
                <a:gd name="connsiteX15" fmla="*/ 322181 w 351947"/>
                <a:gd name="connsiteY15" fmla="*/ 12504 h 1357986"/>
                <a:gd name="connsiteX16" fmla="*/ 102306 w 351947"/>
                <a:gd name="connsiteY16" fmla="*/ 1265690 h 1357986"/>
                <a:gd name="connsiteX17" fmla="*/ 110889 w 351947"/>
                <a:gd name="connsiteY17" fmla="*/ 96049 h 1357986"/>
                <a:gd name="connsiteX18" fmla="*/ 257369 w 351947"/>
                <a:gd name="connsiteY18" fmla="*/ 93611 h 1357986"/>
                <a:gd name="connsiteX19" fmla="*/ 261735 w 351947"/>
                <a:gd name="connsiteY19" fmla="*/ 1259671 h 1357986"/>
                <a:gd name="connsiteX20" fmla="*/ 102306 w 351947"/>
                <a:gd name="connsiteY20" fmla="*/ 1265690 h 135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1947" h="1357986">
                  <a:moveTo>
                    <a:pt x="322181" y="12504"/>
                  </a:moveTo>
                  <a:cubicBezTo>
                    <a:pt x="315082" y="6425"/>
                    <a:pt x="305672" y="2490"/>
                    <a:pt x="293653" y="2490"/>
                  </a:cubicBezTo>
                  <a:cubicBezTo>
                    <a:pt x="217835" y="2490"/>
                    <a:pt x="142063" y="2919"/>
                    <a:pt x="66344" y="7032"/>
                  </a:cubicBezTo>
                  <a:cubicBezTo>
                    <a:pt x="39772" y="8483"/>
                    <a:pt x="25376" y="28159"/>
                    <a:pt x="22995" y="48848"/>
                  </a:cubicBezTo>
                  <a:cubicBezTo>
                    <a:pt x="21833" y="52769"/>
                    <a:pt x="20990" y="56923"/>
                    <a:pt x="20870" y="61584"/>
                  </a:cubicBezTo>
                  <a:cubicBezTo>
                    <a:pt x="15896" y="279613"/>
                    <a:pt x="7330" y="497521"/>
                    <a:pt x="3943" y="715593"/>
                  </a:cubicBezTo>
                  <a:cubicBezTo>
                    <a:pt x="2257" y="824663"/>
                    <a:pt x="1835" y="933764"/>
                    <a:pt x="3774" y="1042884"/>
                  </a:cubicBezTo>
                  <a:cubicBezTo>
                    <a:pt x="4767" y="1099232"/>
                    <a:pt x="6387" y="1155561"/>
                    <a:pt x="8781" y="1211889"/>
                  </a:cubicBezTo>
                  <a:cubicBezTo>
                    <a:pt x="10518" y="1253299"/>
                    <a:pt x="-16443" y="1357223"/>
                    <a:pt x="52702" y="1357223"/>
                  </a:cubicBezTo>
                  <a:cubicBezTo>
                    <a:pt x="54338" y="1357223"/>
                    <a:pt x="55889" y="1356885"/>
                    <a:pt x="57489" y="1356719"/>
                  </a:cubicBezTo>
                  <a:cubicBezTo>
                    <a:pt x="58957" y="1356818"/>
                    <a:pt x="60255" y="1357223"/>
                    <a:pt x="61806" y="1357223"/>
                  </a:cubicBezTo>
                  <a:cubicBezTo>
                    <a:pt x="143746" y="1356851"/>
                    <a:pt x="225501" y="1352655"/>
                    <a:pt x="307293" y="1348119"/>
                  </a:cubicBezTo>
                  <a:cubicBezTo>
                    <a:pt x="333274" y="1346668"/>
                    <a:pt x="347657" y="1327786"/>
                    <a:pt x="350522" y="1307622"/>
                  </a:cubicBezTo>
                  <a:cubicBezTo>
                    <a:pt x="351837" y="1303339"/>
                    <a:pt x="352747" y="1298753"/>
                    <a:pt x="352747" y="1293561"/>
                  </a:cubicBezTo>
                  <a:cubicBezTo>
                    <a:pt x="352631" y="879843"/>
                    <a:pt x="348348" y="466171"/>
                    <a:pt x="348211" y="52473"/>
                  </a:cubicBezTo>
                  <a:cubicBezTo>
                    <a:pt x="348178" y="31828"/>
                    <a:pt x="336796" y="18600"/>
                    <a:pt x="322181" y="12504"/>
                  </a:cubicBezTo>
                  <a:close/>
                  <a:moveTo>
                    <a:pt x="102306" y="1265690"/>
                  </a:moveTo>
                  <a:cubicBezTo>
                    <a:pt x="82328" y="875832"/>
                    <a:pt x="101161" y="485907"/>
                    <a:pt x="110889" y="96049"/>
                  </a:cubicBezTo>
                  <a:cubicBezTo>
                    <a:pt x="159700" y="94252"/>
                    <a:pt x="208525" y="93787"/>
                    <a:pt x="257369" y="93611"/>
                  </a:cubicBezTo>
                  <a:cubicBezTo>
                    <a:pt x="257724" y="482298"/>
                    <a:pt x="261400" y="870978"/>
                    <a:pt x="261735" y="1259671"/>
                  </a:cubicBezTo>
                  <a:cubicBezTo>
                    <a:pt x="208628" y="1262436"/>
                    <a:pt x="155484" y="1264698"/>
                    <a:pt x="102306" y="126569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47" name="PA-任意多边形: 形状 2010"/>
            <p:cNvSpPr/>
            <p:nvPr>
              <p:custDataLst>
                <p:tags r:id="rId16"/>
              </p:custDataLst>
            </p:nvPr>
          </p:nvSpPr>
          <p:spPr>
            <a:xfrm>
              <a:off x="14149011" y="2244124"/>
              <a:ext cx="355268" cy="1069124"/>
            </a:xfrm>
            <a:custGeom>
              <a:avLst/>
              <a:gdLst>
                <a:gd name="connsiteX0" fmla="*/ 324539 w 355267"/>
                <a:gd name="connsiteY0" fmla="*/ 19619 h 1069124"/>
                <a:gd name="connsiteX1" fmla="*/ 302858 w 355267"/>
                <a:gd name="connsiteY1" fmla="*/ 11418 h 1069124"/>
                <a:gd name="connsiteX2" fmla="*/ 80102 w 355267"/>
                <a:gd name="connsiteY2" fmla="*/ 6882 h 1069124"/>
                <a:gd name="connsiteX3" fmla="*/ 42404 w 355267"/>
                <a:gd name="connsiteY3" fmla="*/ 32813 h 1069124"/>
                <a:gd name="connsiteX4" fmla="*/ 34647 w 355267"/>
                <a:gd name="connsiteY4" fmla="*/ 56899 h 1069124"/>
                <a:gd name="connsiteX5" fmla="*/ 2799 w 355267"/>
                <a:gd name="connsiteY5" fmla="*/ 1007121 h 1069124"/>
                <a:gd name="connsiteX6" fmla="*/ 257387 w 355267"/>
                <a:gd name="connsiteY6" fmla="*/ 1061563 h 1069124"/>
                <a:gd name="connsiteX7" fmla="*/ 301274 w 355267"/>
                <a:gd name="connsiteY7" fmla="*/ 1015043 h 1069124"/>
                <a:gd name="connsiteX8" fmla="*/ 302842 w 355267"/>
                <a:gd name="connsiteY8" fmla="*/ 1007001 h 1069124"/>
                <a:gd name="connsiteX9" fmla="*/ 352851 w 355267"/>
                <a:gd name="connsiteY9" fmla="*/ 61437 h 1069124"/>
                <a:gd name="connsiteX10" fmla="*/ 324539 w 355267"/>
                <a:gd name="connsiteY10" fmla="*/ 19619 h 1069124"/>
                <a:gd name="connsiteX11" fmla="*/ 214848 w 355267"/>
                <a:gd name="connsiteY11" fmla="*/ 970638 h 1069124"/>
                <a:gd name="connsiteX12" fmla="*/ 97384 w 355267"/>
                <a:gd name="connsiteY12" fmla="*/ 970638 h 1069124"/>
                <a:gd name="connsiteX13" fmla="*/ 124241 w 355267"/>
                <a:gd name="connsiteY13" fmla="*/ 94524 h 1069124"/>
                <a:gd name="connsiteX14" fmla="*/ 258297 w 355267"/>
                <a:gd name="connsiteY14" fmla="*/ 97691 h 1069124"/>
                <a:gd name="connsiteX15" fmla="*/ 214848 w 355267"/>
                <a:gd name="connsiteY15" fmla="*/ 970638 h 106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5267" h="1069124">
                  <a:moveTo>
                    <a:pt x="324539" y="19619"/>
                  </a:moveTo>
                  <a:cubicBezTo>
                    <a:pt x="318503" y="15482"/>
                    <a:pt x="311388" y="12437"/>
                    <a:pt x="302858" y="11418"/>
                  </a:cubicBezTo>
                  <a:cubicBezTo>
                    <a:pt x="228521" y="2483"/>
                    <a:pt x="154708" y="-1010"/>
                    <a:pt x="80102" y="6882"/>
                  </a:cubicBezTo>
                  <a:cubicBezTo>
                    <a:pt x="61671" y="8828"/>
                    <a:pt x="49147" y="19469"/>
                    <a:pt x="42404" y="32813"/>
                  </a:cubicBezTo>
                  <a:cubicBezTo>
                    <a:pt x="37984" y="39288"/>
                    <a:pt x="35019" y="47213"/>
                    <a:pt x="34647" y="56899"/>
                  </a:cubicBezTo>
                  <a:cubicBezTo>
                    <a:pt x="22037" y="373668"/>
                    <a:pt x="37377" y="691331"/>
                    <a:pt x="2799" y="1007121"/>
                  </a:cubicBezTo>
                  <a:cubicBezTo>
                    <a:pt x="-6760" y="1095772"/>
                    <a:pt x="208121" y="1061563"/>
                    <a:pt x="257387" y="1061563"/>
                  </a:cubicBezTo>
                  <a:cubicBezTo>
                    <a:pt x="287180" y="1061563"/>
                    <a:pt x="301746" y="1038126"/>
                    <a:pt x="301274" y="1015043"/>
                  </a:cubicBezTo>
                  <a:cubicBezTo>
                    <a:pt x="301948" y="1012467"/>
                    <a:pt x="302573" y="1009867"/>
                    <a:pt x="302842" y="1007001"/>
                  </a:cubicBezTo>
                  <a:cubicBezTo>
                    <a:pt x="332920" y="692490"/>
                    <a:pt x="318420" y="375637"/>
                    <a:pt x="352851" y="61437"/>
                  </a:cubicBezTo>
                  <a:cubicBezTo>
                    <a:pt x="355444" y="37754"/>
                    <a:pt x="341891" y="23978"/>
                    <a:pt x="324539" y="19619"/>
                  </a:cubicBezTo>
                  <a:close/>
                  <a:moveTo>
                    <a:pt x="214848" y="970638"/>
                  </a:moveTo>
                  <a:lnTo>
                    <a:pt x="97384" y="970638"/>
                  </a:lnTo>
                  <a:cubicBezTo>
                    <a:pt x="125828" y="679444"/>
                    <a:pt x="114563" y="386650"/>
                    <a:pt x="124241" y="94524"/>
                  </a:cubicBezTo>
                  <a:cubicBezTo>
                    <a:pt x="169022" y="92349"/>
                    <a:pt x="213616" y="93797"/>
                    <a:pt x="258297" y="97691"/>
                  </a:cubicBezTo>
                  <a:cubicBezTo>
                    <a:pt x="229856" y="387899"/>
                    <a:pt x="239564" y="680188"/>
                    <a:pt x="214848" y="970638"/>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48" name="PA-任意多边形: 形状 2011"/>
            <p:cNvSpPr/>
            <p:nvPr>
              <p:custDataLst>
                <p:tags r:id="rId17"/>
              </p:custDataLst>
            </p:nvPr>
          </p:nvSpPr>
          <p:spPr>
            <a:xfrm>
              <a:off x="14553903" y="2520826"/>
              <a:ext cx="322065" cy="793542"/>
            </a:xfrm>
            <a:custGeom>
              <a:avLst/>
              <a:gdLst>
                <a:gd name="connsiteX0" fmla="*/ 275873 w 322065"/>
                <a:gd name="connsiteY0" fmla="*/ 22764 h 793542"/>
                <a:gd name="connsiteX1" fmla="*/ 266177 w 322065"/>
                <a:gd name="connsiteY1" fmla="*/ 21111 h 793542"/>
                <a:gd name="connsiteX2" fmla="*/ 70717 w 322065"/>
                <a:gd name="connsiteY2" fmla="*/ 2926 h 793542"/>
                <a:gd name="connsiteX3" fmla="*/ 28616 w 322065"/>
                <a:gd name="connsiteY3" fmla="*/ 32363 h 793542"/>
                <a:gd name="connsiteX4" fmla="*/ 20707 w 322065"/>
                <a:gd name="connsiteY4" fmla="*/ 57474 h 793542"/>
                <a:gd name="connsiteX5" fmla="*/ 2532 w 322065"/>
                <a:gd name="connsiteY5" fmla="*/ 743922 h 793542"/>
                <a:gd name="connsiteX6" fmla="*/ 61151 w 322065"/>
                <a:gd name="connsiteY6" fmla="*/ 785531 h 793542"/>
                <a:gd name="connsiteX7" fmla="*/ 79818 w 322065"/>
                <a:gd name="connsiteY7" fmla="*/ 789373 h 793542"/>
                <a:gd name="connsiteX8" fmla="*/ 248029 w 322065"/>
                <a:gd name="connsiteY8" fmla="*/ 793908 h 793542"/>
                <a:gd name="connsiteX9" fmla="*/ 290990 w 322065"/>
                <a:gd name="connsiteY9" fmla="*/ 758468 h 793542"/>
                <a:gd name="connsiteX10" fmla="*/ 298035 w 322065"/>
                <a:gd name="connsiteY10" fmla="*/ 734814 h 793542"/>
                <a:gd name="connsiteX11" fmla="*/ 320749 w 322065"/>
                <a:gd name="connsiteY11" fmla="*/ 66542 h 793542"/>
                <a:gd name="connsiteX12" fmla="*/ 275873 w 322065"/>
                <a:gd name="connsiteY12" fmla="*/ 22764 h 793542"/>
                <a:gd name="connsiteX13" fmla="*/ 207923 w 322065"/>
                <a:gd name="connsiteY13" fmla="*/ 702282 h 793542"/>
                <a:gd name="connsiteX14" fmla="*/ 94995 w 322065"/>
                <a:gd name="connsiteY14" fmla="*/ 698773 h 793542"/>
                <a:gd name="connsiteX15" fmla="*/ 110776 w 322065"/>
                <a:gd name="connsiteY15" fmla="*/ 98553 h 793542"/>
                <a:gd name="connsiteX16" fmla="*/ 228104 w 322065"/>
                <a:gd name="connsiteY16" fmla="*/ 109108 h 793542"/>
                <a:gd name="connsiteX17" fmla="*/ 207923 w 322065"/>
                <a:gd name="connsiteY17" fmla="*/ 702282 h 79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2065" h="793542">
                  <a:moveTo>
                    <a:pt x="275873" y="22764"/>
                  </a:moveTo>
                  <a:cubicBezTo>
                    <a:pt x="272818" y="21954"/>
                    <a:pt x="269634" y="21357"/>
                    <a:pt x="266177" y="21111"/>
                  </a:cubicBezTo>
                  <a:cubicBezTo>
                    <a:pt x="200858" y="16433"/>
                    <a:pt x="135661" y="11323"/>
                    <a:pt x="70717" y="2926"/>
                  </a:cubicBezTo>
                  <a:cubicBezTo>
                    <a:pt x="46237" y="-228"/>
                    <a:pt x="32341" y="14172"/>
                    <a:pt x="28616" y="32363"/>
                  </a:cubicBezTo>
                  <a:cubicBezTo>
                    <a:pt x="23928" y="39004"/>
                    <a:pt x="20910" y="47301"/>
                    <a:pt x="20707" y="57474"/>
                  </a:cubicBezTo>
                  <a:cubicBezTo>
                    <a:pt x="16122" y="286337"/>
                    <a:pt x="11281" y="515163"/>
                    <a:pt x="2532" y="743922"/>
                  </a:cubicBezTo>
                  <a:cubicBezTo>
                    <a:pt x="1147" y="779698"/>
                    <a:pt x="34446" y="793457"/>
                    <a:pt x="61151" y="785531"/>
                  </a:cubicBezTo>
                  <a:cubicBezTo>
                    <a:pt x="66547" y="787909"/>
                    <a:pt x="72716" y="789326"/>
                    <a:pt x="79818" y="789373"/>
                  </a:cubicBezTo>
                  <a:cubicBezTo>
                    <a:pt x="135927" y="789678"/>
                    <a:pt x="191923" y="793623"/>
                    <a:pt x="248029" y="793908"/>
                  </a:cubicBezTo>
                  <a:cubicBezTo>
                    <a:pt x="273103" y="794061"/>
                    <a:pt x="287367" y="777470"/>
                    <a:pt x="290990" y="758468"/>
                  </a:cubicBezTo>
                  <a:cubicBezTo>
                    <a:pt x="295100" y="752060"/>
                    <a:pt x="297819" y="744287"/>
                    <a:pt x="298035" y="734814"/>
                  </a:cubicBezTo>
                  <a:cubicBezTo>
                    <a:pt x="302810" y="511955"/>
                    <a:pt x="311675" y="289232"/>
                    <a:pt x="320749" y="66542"/>
                  </a:cubicBezTo>
                  <a:cubicBezTo>
                    <a:pt x="321968" y="36733"/>
                    <a:pt x="299021" y="22217"/>
                    <a:pt x="275873" y="22764"/>
                  </a:cubicBezTo>
                  <a:close/>
                  <a:moveTo>
                    <a:pt x="207923" y="702282"/>
                  </a:moveTo>
                  <a:cubicBezTo>
                    <a:pt x="170291" y="701203"/>
                    <a:pt x="132676" y="699384"/>
                    <a:pt x="94995" y="698773"/>
                  </a:cubicBezTo>
                  <a:cubicBezTo>
                    <a:pt x="102210" y="498760"/>
                    <a:pt x="106745" y="298648"/>
                    <a:pt x="110776" y="98553"/>
                  </a:cubicBezTo>
                  <a:cubicBezTo>
                    <a:pt x="149806" y="102869"/>
                    <a:pt x="188938" y="106103"/>
                    <a:pt x="228104" y="109108"/>
                  </a:cubicBezTo>
                  <a:cubicBezTo>
                    <a:pt x="220082" y="306790"/>
                    <a:pt x="212529" y="504478"/>
                    <a:pt x="207923" y="70228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49" name="PA-任意多边形: 形状 2012"/>
            <p:cNvSpPr/>
            <p:nvPr>
              <p:custDataLst>
                <p:tags r:id="rId18"/>
              </p:custDataLst>
            </p:nvPr>
          </p:nvSpPr>
          <p:spPr>
            <a:xfrm>
              <a:off x="14953973" y="2921314"/>
              <a:ext cx="258980" cy="411712"/>
            </a:xfrm>
            <a:custGeom>
              <a:avLst/>
              <a:gdLst>
                <a:gd name="connsiteX0" fmla="*/ 211524 w 258980"/>
                <a:gd name="connsiteY0" fmla="*/ 4582 h 411712"/>
                <a:gd name="connsiteX1" fmla="*/ 197984 w 258980"/>
                <a:gd name="connsiteY1" fmla="*/ 2490 h 411712"/>
                <a:gd name="connsiteX2" fmla="*/ 63912 w 258980"/>
                <a:gd name="connsiteY2" fmla="*/ 6571 h 411712"/>
                <a:gd name="connsiteX3" fmla="*/ 2490 w 258980"/>
                <a:gd name="connsiteY3" fmla="*/ 47964 h 411712"/>
                <a:gd name="connsiteX4" fmla="*/ 2490 w 258980"/>
                <a:gd name="connsiteY4" fmla="*/ 348010 h 411712"/>
                <a:gd name="connsiteX5" fmla="*/ 14852 w 258980"/>
                <a:gd name="connsiteY5" fmla="*/ 379014 h 411712"/>
                <a:gd name="connsiteX6" fmla="*/ 57052 w 258980"/>
                <a:gd name="connsiteY6" fmla="*/ 411656 h 411712"/>
                <a:gd name="connsiteX7" fmla="*/ 211627 w 258980"/>
                <a:gd name="connsiteY7" fmla="*/ 411656 h 411712"/>
                <a:gd name="connsiteX8" fmla="*/ 255295 w 258980"/>
                <a:gd name="connsiteY8" fmla="*/ 369741 h 411712"/>
                <a:gd name="connsiteX9" fmla="*/ 257081 w 258980"/>
                <a:gd name="connsiteY9" fmla="*/ 357094 h 411712"/>
                <a:gd name="connsiteX10" fmla="*/ 252529 w 258980"/>
                <a:gd name="connsiteY10" fmla="*/ 47964 h 411712"/>
                <a:gd name="connsiteX11" fmla="*/ 211524 w 258980"/>
                <a:gd name="connsiteY11" fmla="*/ 4582 h 411712"/>
                <a:gd name="connsiteX12" fmla="*/ 93416 w 258980"/>
                <a:gd name="connsiteY12" fmla="*/ 320727 h 411712"/>
                <a:gd name="connsiteX13" fmla="*/ 93416 w 258980"/>
                <a:gd name="connsiteY13" fmla="*/ 95391 h 411712"/>
                <a:gd name="connsiteX14" fmla="*/ 163065 w 258980"/>
                <a:gd name="connsiteY14" fmla="*/ 93638 h 411712"/>
                <a:gd name="connsiteX15" fmla="*/ 166000 w 258980"/>
                <a:gd name="connsiteY15" fmla="*/ 320731 h 411712"/>
                <a:gd name="connsiteX16" fmla="*/ 93416 w 258980"/>
                <a:gd name="connsiteY16" fmla="*/ 320731 h 411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8980" h="411712">
                  <a:moveTo>
                    <a:pt x="211524" y="4582"/>
                  </a:moveTo>
                  <a:cubicBezTo>
                    <a:pt x="207393" y="3367"/>
                    <a:pt x="202994" y="2490"/>
                    <a:pt x="197984" y="2490"/>
                  </a:cubicBezTo>
                  <a:cubicBezTo>
                    <a:pt x="153223" y="2490"/>
                    <a:pt x="108509" y="2812"/>
                    <a:pt x="63912" y="6571"/>
                  </a:cubicBezTo>
                  <a:cubicBezTo>
                    <a:pt x="37356" y="-2128"/>
                    <a:pt x="2490" y="11664"/>
                    <a:pt x="2490" y="47964"/>
                  </a:cubicBezTo>
                  <a:lnTo>
                    <a:pt x="2490" y="348010"/>
                  </a:lnTo>
                  <a:cubicBezTo>
                    <a:pt x="2490" y="361480"/>
                    <a:pt x="7447" y="371746"/>
                    <a:pt x="14852" y="379014"/>
                  </a:cubicBezTo>
                  <a:cubicBezTo>
                    <a:pt x="19367" y="396718"/>
                    <a:pt x="33345" y="411656"/>
                    <a:pt x="57052" y="411656"/>
                  </a:cubicBezTo>
                  <a:lnTo>
                    <a:pt x="211627" y="411656"/>
                  </a:lnTo>
                  <a:cubicBezTo>
                    <a:pt x="239394" y="411656"/>
                    <a:pt x="253844" y="391223"/>
                    <a:pt x="255295" y="369741"/>
                  </a:cubicBezTo>
                  <a:cubicBezTo>
                    <a:pt x="256354" y="365846"/>
                    <a:pt x="257081" y="361716"/>
                    <a:pt x="257081" y="357094"/>
                  </a:cubicBezTo>
                  <a:cubicBezTo>
                    <a:pt x="257081" y="254013"/>
                    <a:pt x="256676" y="150962"/>
                    <a:pt x="252529" y="47964"/>
                  </a:cubicBezTo>
                  <a:cubicBezTo>
                    <a:pt x="251463" y="21426"/>
                    <a:pt x="232109" y="7026"/>
                    <a:pt x="211524" y="4582"/>
                  </a:cubicBezTo>
                  <a:close/>
                  <a:moveTo>
                    <a:pt x="93416" y="320727"/>
                  </a:moveTo>
                  <a:lnTo>
                    <a:pt x="93416" y="95391"/>
                  </a:lnTo>
                  <a:cubicBezTo>
                    <a:pt x="116614" y="94179"/>
                    <a:pt x="139829" y="93804"/>
                    <a:pt x="163065" y="93638"/>
                  </a:cubicBezTo>
                  <a:cubicBezTo>
                    <a:pt x="165342" y="169310"/>
                    <a:pt x="165867" y="245012"/>
                    <a:pt x="166000" y="320731"/>
                  </a:cubicBezTo>
                  <a:lnTo>
                    <a:pt x="93416" y="32073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50" name="PA-任意多边形: 形状 2013"/>
            <p:cNvSpPr/>
            <p:nvPr>
              <p:custDataLst>
                <p:tags r:id="rId19"/>
              </p:custDataLst>
            </p:nvPr>
          </p:nvSpPr>
          <p:spPr>
            <a:xfrm>
              <a:off x="14292733" y="1807260"/>
              <a:ext cx="919712" cy="690614"/>
            </a:xfrm>
            <a:custGeom>
              <a:avLst/>
              <a:gdLst>
                <a:gd name="connsiteX0" fmla="*/ 882307 w 919712"/>
                <a:gd name="connsiteY0" fmla="*/ 367835 h 690614"/>
                <a:gd name="connsiteX1" fmla="*/ 820951 w 919712"/>
                <a:gd name="connsiteY1" fmla="*/ 314432 h 690614"/>
                <a:gd name="connsiteX2" fmla="*/ 771483 w 919712"/>
                <a:gd name="connsiteY2" fmla="*/ 335911 h 690614"/>
                <a:gd name="connsiteX3" fmla="*/ 757847 w 919712"/>
                <a:gd name="connsiteY3" fmla="*/ 383616 h 690614"/>
                <a:gd name="connsiteX4" fmla="*/ 768013 w 919712"/>
                <a:gd name="connsiteY4" fmla="*/ 453501 h 690614"/>
                <a:gd name="connsiteX5" fmla="*/ 88545 w 919712"/>
                <a:gd name="connsiteY5" fmla="*/ 10827 h 690614"/>
                <a:gd name="connsiteX6" fmla="*/ 59104 w 919712"/>
                <a:gd name="connsiteY6" fmla="*/ 2490 h 690614"/>
                <a:gd name="connsiteX7" fmla="*/ 5014 w 919712"/>
                <a:gd name="connsiteY7" fmla="*/ 48678 h 690614"/>
                <a:gd name="connsiteX8" fmla="*/ 35633 w 919712"/>
                <a:gd name="connsiteY8" fmla="*/ 124417 h 690614"/>
                <a:gd name="connsiteX9" fmla="*/ 697010 w 919712"/>
                <a:gd name="connsiteY9" fmla="*/ 556745 h 690614"/>
                <a:gd name="connsiteX10" fmla="*/ 624053 w 919712"/>
                <a:gd name="connsiteY10" fmla="*/ 566188 h 690614"/>
                <a:gd name="connsiteX11" fmla="*/ 570673 w 919712"/>
                <a:gd name="connsiteY11" fmla="*/ 631706 h 690614"/>
                <a:gd name="connsiteX12" fmla="*/ 630933 w 919712"/>
                <a:gd name="connsiteY12" fmla="*/ 691222 h 690614"/>
                <a:gd name="connsiteX13" fmla="*/ 639649 w 919712"/>
                <a:gd name="connsiteY13" fmla="*/ 690668 h 690614"/>
                <a:gd name="connsiteX14" fmla="*/ 856624 w 919712"/>
                <a:gd name="connsiteY14" fmla="*/ 658836 h 690614"/>
                <a:gd name="connsiteX15" fmla="*/ 867767 w 919712"/>
                <a:gd name="connsiteY15" fmla="*/ 655725 h 690614"/>
                <a:gd name="connsiteX16" fmla="*/ 909241 w 919712"/>
                <a:gd name="connsiteY16" fmla="*/ 632490 h 690614"/>
                <a:gd name="connsiteX17" fmla="*/ 918733 w 919712"/>
                <a:gd name="connsiteY17" fmla="*/ 586030 h 690614"/>
                <a:gd name="connsiteX18" fmla="*/ 882307 w 919712"/>
                <a:gd name="connsiteY18" fmla="*/ 367835 h 69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9712" h="690614">
                  <a:moveTo>
                    <a:pt x="882307" y="367835"/>
                  </a:moveTo>
                  <a:cubicBezTo>
                    <a:pt x="877502" y="330954"/>
                    <a:pt x="848032" y="314432"/>
                    <a:pt x="820951" y="314432"/>
                  </a:cubicBezTo>
                  <a:cubicBezTo>
                    <a:pt x="801797" y="314432"/>
                    <a:pt x="783283" y="322467"/>
                    <a:pt x="771483" y="335911"/>
                  </a:cubicBezTo>
                  <a:cubicBezTo>
                    <a:pt x="760324" y="348598"/>
                    <a:pt x="755486" y="365534"/>
                    <a:pt x="757847" y="383616"/>
                  </a:cubicBezTo>
                  <a:cubicBezTo>
                    <a:pt x="760729" y="405713"/>
                    <a:pt x="764016" y="428539"/>
                    <a:pt x="768013" y="453501"/>
                  </a:cubicBezTo>
                  <a:cubicBezTo>
                    <a:pt x="601854" y="336289"/>
                    <a:pt x="245138" y="100524"/>
                    <a:pt x="88545" y="10827"/>
                  </a:cubicBezTo>
                  <a:cubicBezTo>
                    <a:pt x="78883" y="5289"/>
                    <a:pt x="68969" y="2490"/>
                    <a:pt x="59104" y="2490"/>
                  </a:cubicBezTo>
                  <a:cubicBezTo>
                    <a:pt x="34116" y="2490"/>
                    <a:pt x="12348" y="21054"/>
                    <a:pt x="5014" y="48678"/>
                  </a:cubicBezTo>
                  <a:cubicBezTo>
                    <a:pt x="-3147" y="79354"/>
                    <a:pt x="8859" y="109087"/>
                    <a:pt x="35633" y="124417"/>
                  </a:cubicBezTo>
                  <a:cubicBezTo>
                    <a:pt x="186144" y="210657"/>
                    <a:pt x="532912" y="440639"/>
                    <a:pt x="697010" y="556745"/>
                  </a:cubicBezTo>
                  <a:cubicBezTo>
                    <a:pt x="672715" y="560025"/>
                    <a:pt x="648381" y="563136"/>
                    <a:pt x="624053" y="566188"/>
                  </a:cubicBezTo>
                  <a:cubicBezTo>
                    <a:pt x="584871" y="571112"/>
                    <a:pt x="568920" y="603600"/>
                    <a:pt x="570673" y="631706"/>
                  </a:cubicBezTo>
                  <a:cubicBezTo>
                    <a:pt x="572529" y="661287"/>
                    <a:pt x="593826" y="691222"/>
                    <a:pt x="630933" y="691222"/>
                  </a:cubicBezTo>
                  <a:cubicBezTo>
                    <a:pt x="633749" y="691222"/>
                    <a:pt x="636647" y="691053"/>
                    <a:pt x="639649" y="690668"/>
                  </a:cubicBezTo>
                  <a:cubicBezTo>
                    <a:pt x="713089" y="681454"/>
                    <a:pt x="784950" y="672081"/>
                    <a:pt x="856624" y="658836"/>
                  </a:cubicBezTo>
                  <a:cubicBezTo>
                    <a:pt x="860383" y="658129"/>
                    <a:pt x="864058" y="657106"/>
                    <a:pt x="867767" y="655725"/>
                  </a:cubicBezTo>
                  <a:cubicBezTo>
                    <a:pt x="884813" y="653414"/>
                    <a:pt x="899818" y="645044"/>
                    <a:pt x="909241" y="632490"/>
                  </a:cubicBezTo>
                  <a:cubicBezTo>
                    <a:pt x="918750" y="619836"/>
                    <a:pt x="922090" y="604039"/>
                    <a:pt x="918733" y="586030"/>
                  </a:cubicBezTo>
                  <a:cubicBezTo>
                    <a:pt x="905489" y="514637"/>
                    <a:pt x="891779" y="440848"/>
                    <a:pt x="882307" y="367835"/>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grpSp>
      <p:grpSp>
        <p:nvGrpSpPr>
          <p:cNvPr id="140" name="icon_3"/>
          <p:cNvGrpSpPr>
            <a:grpSpLocks noChangeAspect="1"/>
          </p:cNvGrpSpPr>
          <p:nvPr>
            <p:custDataLst>
              <p:tags r:id="rId20"/>
            </p:custDataLst>
          </p:nvPr>
        </p:nvGrpSpPr>
        <p:grpSpPr>
          <a:xfrm>
            <a:off x="609521" y="3693550"/>
            <a:ext cx="406400" cy="373344"/>
            <a:chOff x="12189767" y="5299761"/>
            <a:chExt cx="1526977" cy="1401961"/>
          </a:xfrm>
          <a:solidFill>
            <a:schemeClr val="accent1"/>
          </a:solidFill>
        </p:grpSpPr>
        <p:sp>
          <p:nvSpPr>
            <p:cNvPr id="141" name="PA-任意多边形: 形状 802"/>
            <p:cNvSpPr/>
            <p:nvPr>
              <p:custDataLst>
                <p:tags r:id="rId21"/>
              </p:custDataLst>
            </p:nvPr>
          </p:nvSpPr>
          <p:spPr>
            <a:xfrm>
              <a:off x="13141161" y="5658285"/>
              <a:ext cx="422672" cy="422672"/>
            </a:xfrm>
            <a:custGeom>
              <a:avLst/>
              <a:gdLst>
                <a:gd name="connsiteX0" fmla="*/ 354743 w 422671"/>
                <a:gd name="connsiteY0" fmla="*/ 2232 h 422671"/>
                <a:gd name="connsiteX1" fmla="*/ 307106 w 422671"/>
                <a:gd name="connsiteY1" fmla="*/ 21964 h 422671"/>
                <a:gd name="connsiteX2" fmla="*/ 21934 w 422671"/>
                <a:gd name="connsiteY2" fmla="*/ 307137 h 422671"/>
                <a:gd name="connsiteX3" fmla="*/ 21934 w 422671"/>
                <a:gd name="connsiteY3" fmla="*/ 402413 h 422671"/>
                <a:gd name="connsiteX4" fmla="*/ 69570 w 422671"/>
                <a:gd name="connsiteY4" fmla="*/ 422145 h 422671"/>
                <a:gd name="connsiteX5" fmla="*/ 117207 w 422671"/>
                <a:gd name="connsiteY5" fmla="*/ 402413 h 422671"/>
                <a:gd name="connsiteX6" fmla="*/ 308716 w 422671"/>
                <a:gd name="connsiteY6" fmla="*/ 210904 h 422671"/>
                <a:gd name="connsiteX7" fmla="*/ 308716 w 422671"/>
                <a:gd name="connsiteY7" fmla="*/ 179332 h 422671"/>
                <a:gd name="connsiteX8" fmla="*/ 277147 w 422671"/>
                <a:gd name="connsiteY8" fmla="*/ 179332 h 422671"/>
                <a:gd name="connsiteX9" fmla="*/ 85638 w 422671"/>
                <a:gd name="connsiteY9" fmla="*/ 370841 h 422671"/>
                <a:gd name="connsiteX10" fmla="*/ 69573 w 422671"/>
                <a:gd name="connsiteY10" fmla="*/ 377497 h 422671"/>
                <a:gd name="connsiteX11" fmla="*/ 53506 w 422671"/>
                <a:gd name="connsiteY11" fmla="*/ 370841 h 422671"/>
                <a:gd name="connsiteX12" fmla="*/ 46850 w 422671"/>
                <a:gd name="connsiteY12" fmla="*/ 354779 h 422671"/>
                <a:gd name="connsiteX13" fmla="*/ 53506 w 422671"/>
                <a:gd name="connsiteY13" fmla="*/ 338715 h 422671"/>
                <a:gd name="connsiteX14" fmla="*/ 338679 w 422671"/>
                <a:gd name="connsiteY14" fmla="*/ 53539 h 422671"/>
                <a:gd name="connsiteX15" fmla="*/ 354743 w 422671"/>
                <a:gd name="connsiteY15" fmla="*/ 46887 h 422671"/>
                <a:gd name="connsiteX16" fmla="*/ 370808 w 422671"/>
                <a:gd name="connsiteY16" fmla="*/ 53539 h 422671"/>
                <a:gd name="connsiteX17" fmla="*/ 377463 w 422671"/>
                <a:gd name="connsiteY17" fmla="*/ 69607 h 422671"/>
                <a:gd name="connsiteX18" fmla="*/ 370810 w 422671"/>
                <a:gd name="connsiteY18" fmla="*/ 85668 h 422671"/>
                <a:gd name="connsiteX19" fmla="*/ 350674 w 422671"/>
                <a:gd name="connsiteY19" fmla="*/ 105805 h 422671"/>
                <a:gd name="connsiteX20" fmla="*/ 350674 w 422671"/>
                <a:gd name="connsiteY20" fmla="*/ 137377 h 422671"/>
                <a:gd name="connsiteX21" fmla="*/ 382246 w 422671"/>
                <a:gd name="connsiteY21" fmla="*/ 137377 h 422671"/>
                <a:gd name="connsiteX22" fmla="*/ 402383 w 422671"/>
                <a:gd name="connsiteY22" fmla="*/ 117241 h 422671"/>
                <a:gd name="connsiteX23" fmla="*/ 422115 w 422671"/>
                <a:gd name="connsiteY23" fmla="*/ 69604 h 422671"/>
                <a:gd name="connsiteX24" fmla="*/ 402383 w 422671"/>
                <a:gd name="connsiteY24" fmla="*/ 21964 h 422671"/>
                <a:gd name="connsiteX25" fmla="*/ 354743 w 422671"/>
                <a:gd name="connsiteY25" fmla="*/ 2232 h 422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2671" h="422671">
                  <a:moveTo>
                    <a:pt x="354743" y="2232"/>
                  </a:moveTo>
                  <a:cubicBezTo>
                    <a:pt x="336747" y="2232"/>
                    <a:pt x="319831" y="9242"/>
                    <a:pt x="307106" y="21964"/>
                  </a:cubicBezTo>
                  <a:lnTo>
                    <a:pt x="21934" y="307137"/>
                  </a:lnTo>
                  <a:cubicBezTo>
                    <a:pt x="-4335" y="333405"/>
                    <a:pt x="-4335" y="376145"/>
                    <a:pt x="21934" y="402413"/>
                  </a:cubicBezTo>
                  <a:cubicBezTo>
                    <a:pt x="34658" y="415135"/>
                    <a:pt x="51577" y="422145"/>
                    <a:pt x="69570" y="422145"/>
                  </a:cubicBezTo>
                  <a:cubicBezTo>
                    <a:pt x="87564" y="422145"/>
                    <a:pt x="104483" y="415138"/>
                    <a:pt x="117207" y="402413"/>
                  </a:cubicBezTo>
                  <a:lnTo>
                    <a:pt x="308716" y="210904"/>
                  </a:lnTo>
                  <a:cubicBezTo>
                    <a:pt x="317435" y="202183"/>
                    <a:pt x="317435" y="188050"/>
                    <a:pt x="308716" y="179332"/>
                  </a:cubicBezTo>
                  <a:cubicBezTo>
                    <a:pt x="299998" y="170617"/>
                    <a:pt x="285862" y="170617"/>
                    <a:pt x="277147" y="179332"/>
                  </a:cubicBezTo>
                  <a:lnTo>
                    <a:pt x="85638" y="370841"/>
                  </a:lnTo>
                  <a:cubicBezTo>
                    <a:pt x="81346" y="375133"/>
                    <a:pt x="75640" y="377497"/>
                    <a:pt x="69573" y="377497"/>
                  </a:cubicBezTo>
                  <a:cubicBezTo>
                    <a:pt x="63504" y="377497"/>
                    <a:pt x="57798" y="375133"/>
                    <a:pt x="53506" y="370841"/>
                  </a:cubicBezTo>
                  <a:cubicBezTo>
                    <a:pt x="49214" y="366552"/>
                    <a:pt x="46850" y="360846"/>
                    <a:pt x="46850" y="354779"/>
                  </a:cubicBezTo>
                  <a:cubicBezTo>
                    <a:pt x="46850" y="348710"/>
                    <a:pt x="49214" y="343004"/>
                    <a:pt x="53506" y="338715"/>
                  </a:cubicBezTo>
                  <a:lnTo>
                    <a:pt x="338679" y="53539"/>
                  </a:lnTo>
                  <a:cubicBezTo>
                    <a:pt x="342968" y="49250"/>
                    <a:pt x="348674" y="46887"/>
                    <a:pt x="354743" y="46887"/>
                  </a:cubicBezTo>
                  <a:cubicBezTo>
                    <a:pt x="360812" y="46887"/>
                    <a:pt x="366518" y="49250"/>
                    <a:pt x="370808" y="53539"/>
                  </a:cubicBezTo>
                  <a:cubicBezTo>
                    <a:pt x="375100" y="57832"/>
                    <a:pt x="377463" y="63538"/>
                    <a:pt x="377463" y="69607"/>
                  </a:cubicBezTo>
                  <a:cubicBezTo>
                    <a:pt x="377463" y="75676"/>
                    <a:pt x="375100" y="81379"/>
                    <a:pt x="370810" y="85668"/>
                  </a:cubicBezTo>
                  <a:lnTo>
                    <a:pt x="350674" y="105805"/>
                  </a:lnTo>
                  <a:cubicBezTo>
                    <a:pt x="341956" y="114526"/>
                    <a:pt x="341956" y="128659"/>
                    <a:pt x="350674" y="137377"/>
                  </a:cubicBezTo>
                  <a:cubicBezTo>
                    <a:pt x="359392" y="146093"/>
                    <a:pt x="373528" y="146093"/>
                    <a:pt x="382246" y="137377"/>
                  </a:cubicBezTo>
                  <a:lnTo>
                    <a:pt x="402383" y="117241"/>
                  </a:lnTo>
                  <a:cubicBezTo>
                    <a:pt x="415108" y="104519"/>
                    <a:pt x="422115" y="87600"/>
                    <a:pt x="422115" y="69604"/>
                  </a:cubicBezTo>
                  <a:cubicBezTo>
                    <a:pt x="422115" y="51608"/>
                    <a:pt x="415108" y="34692"/>
                    <a:pt x="402383" y="21964"/>
                  </a:cubicBezTo>
                  <a:cubicBezTo>
                    <a:pt x="389658" y="9239"/>
                    <a:pt x="372739" y="2232"/>
                    <a:pt x="354743"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42" name="PA-任意多边形: 形状 803"/>
            <p:cNvSpPr/>
            <p:nvPr>
              <p:custDataLst>
                <p:tags r:id="rId22"/>
              </p:custDataLst>
            </p:nvPr>
          </p:nvSpPr>
          <p:spPr>
            <a:xfrm>
              <a:off x="12189767" y="5299761"/>
              <a:ext cx="1526977" cy="1401961"/>
            </a:xfrm>
            <a:custGeom>
              <a:avLst/>
              <a:gdLst>
                <a:gd name="connsiteX0" fmla="*/ 1491547 w 1526976"/>
                <a:gd name="connsiteY0" fmla="*/ 342736 h 1401960"/>
                <a:gd name="connsiteX1" fmla="*/ 1391523 w 1526976"/>
                <a:gd name="connsiteY1" fmla="*/ 242712 h 1401960"/>
                <a:gd name="connsiteX2" fmla="*/ 1224061 w 1526976"/>
                <a:gd name="connsiteY2" fmla="*/ 242712 h 1401960"/>
                <a:gd name="connsiteX3" fmla="*/ 1059475 w 1526976"/>
                <a:gd name="connsiteY3" fmla="*/ 407298 h 1401960"/>
                <a:gd name="connsiteX4" fmla="*/ 1005314 w 1526976"/>
                <a:gd name="connsiteY4" fmla="*/ 240602 h 1401960"/>
                <a:gd name="connsiteX5" fmla="*/ 974637 w 1526976"/>
                <a:gd name="connsiteY5" fmla="*/ 204683 h 1401960"/>
                <a:gd name="connsiteX6" fmla="*/ 927548 w 1526976"/>
                <a:gd name="connsiteY6" fmla="*/ 200978 h 1401960"/>
                <a:gd name="connsiteX7" fmla="*/ 814763 w 1526976"/>
                <a:gd name="connsiteY7" fmla="*/ 237625 h 1401960"/>
                <a:gd name="connsiteX8" fmla="*/ 806307 w 1526976"/>
                <a:gd name="connsiteY8" fmla="*/ 235913 h 1401960"/>
                <a:gd name="connsiteX9" fmla="*/ 743168 w 1526976"/>
                <a:gd name="connsiteY9" fmla="*/ 190021 h 1401960"/>
                <a:gd name="connsiteX10" fmla="*/ 738941 w 1526976"/>
                <a:gd name="connsiteY10" fmla="*/ 182517 h 1401960"/>
                <a:gd name="connsiteX11" fmla="*/ 738941 w 1526976"/>
                <a:gd name="connsiteY11" fmla="*/ 63948 h 1401960"/>
                <a:gd name="connsiteX12" fmla="*/ 677228 w 1526976"/>
                <a:gd name="connsiteY12" fmla="*/ 2232 h 1401960"/>
                <a:gd name="connsiteX13" fmla="*/ 414538 w 1526976"/>
                <a:gd name="connsiteY13" fmla="*/ 2232 h 1401960"/>
                <a:gd name="connsiteX14" fmla="*/ 352825 w 1526976"/>
                <a:gd name="connsiteY14" fmla="*/ 63948 h 1401960"/>
                <a:gd name="connsiteX15" fmla="*/ 352825 w 1526976"/>
                <a:gd name="connsiteY15" fmla="*/ 182570 h 1401960"/>
                <a:gd name="connsiteX16" fmla="*/ 348601 w 1526976"/>
                <a:gd name="connsiteY16" fmla="*/ 190074 h 1401960"/>
                <a:gd name="connsiteX17" fmla="*/ 285542 w 1526976"/>
                <a:gd name="connsiteY17" fmla="*/ 235928 h 1401960"/>
                <a:gd name="connsiteX18" fmla="*/ 277080 w 1526976"/>
                <a:gd name="connsiteY18" fmla="*/ 237643 h 1401960"/>
                <a:gd name="connsiteX19" fmla="*/ 164224 w 1526976"/>
                <a:gd name="connsiteY19" fmla="*/ 200975 h 1401960"/>
                <a:gd name="connsiteX20" fmla="*/ 86458 w 1526976"/>
                <a:gd name="connsiteY20" fmla="*/ 240599 h 1401960"/>
                <a:gd name="connsiteX21" fmla="*/ 5284 w 1526976"/>
                <a:gd name="connsiteY21" fmla="*/ 490427 h 1401960"/>
                <a:gd name="connsiteX22" fmla="*/ 8990 w 1526976"/>
                <a:gd name="connsiteY22" fmla="*/ 537517 h 1401960"/>
                <a:gd name="connsiteX23" fmla="*/ 44908 w 1526976"/>
                <a:gd name="connsiteY23" fmla="*/ 568193 h 1401960"/>
                <a:gd name="connsiteX24" fmla="*/ 157660 w 1526976"/>
                <a:gd name="connsiteY24" fmla="*/ 604832 h 1401960"/>
                <a:gd name="connsiteX25" fmla="*/ 163494 w 1526976"/>
                <a:gd name="connsiteY25" fmla="*/ 611169 h 1401960"/>
                <a:gd name="connsiteX26" fmla="*/ 187587 w 1526976"/>
                <a:gd name="connsiteY26" fmla="*/ 685443 h 1401960"/>
                <a:gd name="connsiteX27" fmla="*/ 186607 w 1526976"/>
                <a:gd name="connsiteY27" fmla="*/ 694033 h 1401960"/>
                <a:gd name="connsiteX28" fmla="*/ 116944 w 1526976"/>
                <a:gd name="connsiteY28" fmla="*/ 789914 h 1401960"/>
                <a:gd name="connsiteX29" fmla="*/ 105919 w 1526976"/>
                <a:gd name="connsiteY29" fmla="*/ 835843 h 1401960"/>
                <a:gd name="connsiteX30" fmla="*/ 130597 w 1526976"/>
                <a:gd name="connsiteY30" fmla="*/ 876115 h 1401960"/>
                <a:gd name="connsiteX31" fmla="*/ 239358 w 1526976"/>
                <a:gd name="connsiteY31" fmla="*/ 955140 h 1401960"/>
                <a:gd name="connsiteX32" fmla="*/ 252461 w 1526976"/>
                <a:gd name="connsiteY32" fmla="*/ 959409 h 1401960"/>
                <a:gd name="connsiteX33" fmla="*/ 270540 w 1526976"/>
                <a:gd name="connsiteY33" fmla="*/ 950202 h 1401960"/>
                <a:gd name="connsiteX34" fmla="*/ 265602 w 1526976"/>
                <a:gd name="connsiteY34" fmla="*/ 919020 h 1401960"/>
                <a:gd name="connsiteX35" fmla="*/ 156836 w 1526976"/>
                <a:gd name="connsiteY35" fmla="*/ 839995 h 1401960"/>
                <a:gd name="connsiteX36" fmla="*/ 150011 w 1526976"/>
                <a:gd name="connsiteY36" fmla="*/ 828860 h 1401960"/>
                <a:gd name="connsiteX37" fmla="*/ 153062 w 1526976"/>
                <a:gd name="connsiteY37" fmla="*/ 816156 h 1401960"/>
                <a:gd name="connsiteX38" fmla="*/ 222725 w 1526976"/>
                <a:gd name="connsiteY38" fmla="*/ 720269 h 1401960"/>
                <a:gd name="connsiteX39" fmla="*/ 228452 w 1526976"/>
                <a:gd name="connsiteY39" fmla="*/ 667467 h 1401960"/>
                <a:gd name="connsiteX40" fmla="*/ 207128 w 1526976"/>
                <a:gd name="connsiteY40" fmla="*/ 601724 h 1401960"/>
                <a:gd name="connsiteX41" fmla="*/ 171451 w 1526976"/>
                <a:gd name="connsiteY41" fmla="*/ 562365 h 1401960"/>
                <a:gd name="connsiteX42" fmla="*/ 58699 w 1526976"/>
                <a:gd name="connsiteY42" fmla="*/ 525726 h 1401960"/>
                <a:gd name="connsiteX43" fmla="*/ 48766 w 1526976"/>
                <a:gd name="connsiteY43" fmla="*/ 517240 h 1401960"/>
                <a:gd name="connsiteX44" fmla="*/ 47742 w 1526976"/>
                <a:gd name="connsiteY44" fmla="*/ 504218 h 1401960"/>
                <a:gd name="connsiteX45" fmla="*/ 128919 w 1526976"/>
                <a:gd name="connsiteY45" fmla="*/ 254389 h 1401960"/>
                <a:gd name="connsiteX46" fmla="*/ 150424 w 1526976"/>
                <a:gd name="connsiteY46" fmla="*/ 243429 h 1401960"/>
                <a:gd name="connsiteX47" fmla="*/ 263287 w 1526976"/>
                <a:gd name="connsiteY47" fmla="*/ 280100 h 1401960"/>
                <a:gd name="connsiteX48" fmla="*/ 315257 w 1526976"/>
                <a:gd name="connsiteY48" fmla="*/ 269248 h 1401960"/>
                <a:gd name="connsiteX49" fmla="*/ 371139 w 1526976"/>
                <a:gd name="connsiteY49" fmla="*/ 228612 h 1401960"/>
                <a:gd name="connsiteX50" fmla="*/ 397473 w 1526976"/>
                <a:gd name="connsiteY50" fmla="*/ 182562 h 1401960"/>
                <a:gd name="connsiteX51" fmla="*/ 397473 w 1526976"/>
                <a:gd name="connsiteY51" fmla="*/ 63948 h 1401960"/>
                <a:gd name="connsiteX52" fmla="*/ 414538 w 1526976"/>
                <a:gd name="connsiteY52" fmla="*/ 46881 h 1401960"/>
                <a:gd name="connsiteX53" fmla="*/ 677228 w 1526976"/>
                <a:gd name="connsiteY53" fmla="*/ 46881 h 1401960"/>
                <a:gd name="connsiteX54" fmla="*/ 694293 w 1526976"/>
                <a:gd name="connsiteY54" fmla="*/ 63948 h 1401960"/>
                <a:gd name="connsiteX55" fmla="*/ 694293 w 1526976"/>
                <a:gd name="connsiteY55" fmla="*/ 182511 h 1401960"/>
                <a:gd name="connsiteX56" fmla="*/ 720638 w 1526976"/>
                <a:gd name="connsiteY56" fmla="*/ 228567 h 1401960"/>
                <a:gd name="connsiteX57" fmla="*/ 776595 w 1526976"/>
                <a:gd name="connsiteY57" fmla="*/ 269239 h 1401960"/>
                <a:gd name="connsiteX58" fmla="*/ 828563 w 1526976"/>
                <a:gd name="connsiteY58" fmla="*/ 280086 h 1401960"/>
                <a:gd name="connsiteX59" fmla="*/ 941345 w 1526976"/>
                <a:gd name="connsiteY59" fmla="*/ 243438 h 1401960"/>
                <a:gd name="connsiteX60" fmla="*/ 954364 w 1526976"/>
                <a:gd name="connsiteY60" fmla="*/ 244465 h 1401960"/>
                <a:gd name="connsiteX61" fmla="*/ 962850 w 1526976"/>
                <a:gd name="connsiteY61" fmla="*/ 254398 h 1401960"/>
                <a:gd name="connsiteX62" fmla="*/ 1024042 w 1526976"/>
                <a:gd name="connsiteY62" fmla="*/ 442731 h 1401960"/>
                <a:gd name="connsiteX63" fmla="*/ 841347 w 1526976"/>
                <a:gd name="connsiteY63" fmla="*/ 625426 h 1401960"/>
                <a:gd name="connsiteX64" fmla="*/ 821499 w 1526976"/>
                <a:gd name="connsiteY64" fmla="*/ 686928 h 1401960"/>
                <a:gd name="connsiteX65" fmla="*/ 825476 w 1526976"/>
                <a:gd name="connsiteY65" fmla="*/ 711413 h 1401960"/>
                <a:gd name="connsiteX66" fmla="*/ 815028 w 1526976"/>
                <a:gd name="connsiteY66" fmla="*/ 743792 h 1401960"/>
                <a:gd name="connsiteX67" fmla="*/ 793755 w 1526976"/>
                <a:gd name="connsiteY67" fmla="*/ 765066 h 1401960"/>
                <a:gd name="connsiteX68" fmla="*/ 789311 w 1526976"/>
                <a:gd name="connsiteY68" fmla="*/ 760622 h 1401960"/>
                <a:gd name="connsiteX69" fmla="*/ 706148 w 1526976"/>
                <a:gd name="connsiteY69" fmla="*/ 760625 h 1401960"/>
                <a:gd name="connsiteX70" fmla="*/ 676934 w 1526976"/>
                <a:gd name="connsiteY70" fmla="*/ 789837 h 1401960"/>
                <a:gd name="connsiteX71" fmla="*/ 676934 w 1526976"/>
                <a:gd name="connsiteY71" fmla="*/ 873002 h 1401960"/>
                <a:gd name="connsiteX72" fmla="*/ 721457 w 1526976"/>
                <a:gd name="connsiteY72" fmla="*/ 917525 h 1401960"/>
                <a:gd name="connsiteX73" fmla="*/ 677437 w 1526976"/>
                <a:gd name="connsiteY73" fmla="*/ 961546 h 1401960"/>
                <a:gd name="connsiteX74" fmla="*/ 628951 w 1526976"/>
                <a:gd name="connsiteY74" fmla="*/ 894811 h 1401960"/>
                <a:gd name="connsiteX75" fmla="*/ 580523 w 1526976"/>
                <a:gd name="connsiteY75" fmla="*/ 873044 h 1401960"/>
                <a:gd name="connsiteX76" fmla="*/ 511246 w 1526976"/>
                <a:gd name="connsiteY76" fmla="*/ 873035 h 1401960"/>
                <a:gd name="connsiteX77" fmla="*/ 462806 w 1526976"/>
                <a:gd name="connsiteY77" fmla="*/ 894802 h 1401960"/>
                <a:gd name="connsiteX78" fmla="*/ 393190 w 1526976"/>
                <a:gd name="connsiteY78" fmla="*/ 990621 h 1401960"/>
                <a:gd name="connsiteX79" fmla="*/ 382051 w 1526976"/>
                <a:gd name="connsiteY79" fmla="*/ 997446 h 1401960"/>
                <a:gd name="connsiteX80" fmla="*/ 369347 w 1526976"/>
                <a:gd name="connsiteY80" fmla="*/ 994398 h 1401960"/>
                <a:gd name="connsiteX81" fmla="*/ 350568 w 1526976"/>
                <a:gd name="connsiteY81" fmla="*/ 980757 h 1401960"/>
                <a:gd name="connsiteX82" fmla="*/ 319386 w 1526976"/>
                <a:gd name="connsiteY82" fmla="*/ 985695 h 1401960"/>
                <a:gd name="connsiteX83" fmla="*/ 324327 w 1526976"/>
                <a:gd name="connsiteY83" fmla="*/ 1016877 h 1401960"/>
                <a:gd name="connsiteX84" fmla="*/ 343103 w 1526976"/>
                <a:gd name="connsiteY84" fmla="*/ 1030519 h 1401960"/>
                <a:gd name="connsiteX85" fmla="*/ 379250 w 1526976"/>
                <a:gd name="connsiteY85" fmla="*/ 1042321 h 1401960"/>
                <a:gd name="connsiteX86" fmla="*/ 389034 w 1526976"/>
                <a:gd name="connsiteY86" fmla="*/ 1041547 h 1401960"/>
                <a:gd name="connsiteX87" fmla="*/ 429310 w 1526976"/>
                <a:gd name="connsiteY87" fmla="*/ 1016868 h 1401960"/>
                <a:gd name="connsiteX88" fmla="*/ 498923 w 1526976"/>
                <a:gd name="connsiteY88" fmla="*/ 921050 h 1401960"/>
                <a:gd name="connsiteX89" fmla="*/ 506784 w 1526976"/>
                <a:gd name="connsiteY89" fmla="*/ 917463 h 1401960"/>
                <a:gd name="connsiteX90" fmla="*/ 584973 w 1526976"/>
                <a:gd name="connsiteY90" fmla="*/ 917472 h 1401960"/>
                <a:gd name="connsiteX91" fmla="*/ 592828 w 1526976"/>
                <a:gd name="connsiteY91" fmla="*/ 921056 h 1401960"/>
                <a:gd name="connsiteX92" fmla="*/ 645468 w 1526976"/>
                <a:gd name="connsiteY92" fmla="*/ 993511 h 1401960"/>
                <a:gd name="connsiteX93" fmla="*/ 525831 w 1526976"/>
                <a:gd name="connsiteY93" fmla="*/ 1113148 h 1401960"/>
                <a:gd name="connsiteX94" fmla="*/ 510713 w 1526976"/>
                <a:gd name="connsiteY94" fmla="*/ 1122959 h 1401960"/>
                <a:gd name="connsiteX95" fmla="*/ 412383 w 1526976"/>
                <a:gd name="connsiteY95" fmla="*/ 1160645 h 1401960"/>
                <a:gd name="connsiteX96" fmla="*/ 367454 w 1526976"/>
                <a:gd name="connsiteY96" fmla="*/ 1207008 h 1401960"/>
                <a:gd name="connsiteX97" fmla="*/ 337147 w 1526976"/>
                <a:gd name="connsiteY97" fmla="*/ 1294204 h 1401960"/>
                <a:gd name="connsiteX98" fmla="*/ 348559 w 1526976"/>
                <a:gd name="connsiteY98" fmla="*/ 1343966 h 1401960"/>
                <a:gd name="connsiteX99" fmla="*/ 390288 w 1526976"/>
                <a:gd name="connsiteY99" fmla="*/ 1385694 h 1401960"/>
                <a:gd name="connsiteX100" fmla="*/ 424399 w 1526976"/>
                <a:gd name="connsiteY100" fmla="*/ 1399738 h 1401960"/>
                <a:gd name="connsiteX101" fmla="*/ 440047 w 1526976"/>
                <a:gd name="connsiteY101" fmla="*/ 1397106 h 1401960"/>
                <a:gd name="connsiteX102" fmla="*/ 527242 w 1526976"/>
                <a:gd name="connsiteY102" fmla="*/ 1366799 h 1401960"/>
                <a:gd name="connsiteX103" fmla="*/ 573608 w 1526976"/>
                <a:gd name="connsiteY103" fmla="*/ 1321871 h 1401960"/>
                <a:gd name="connsiteX104" fmla="*/ 611291 w 1526976"/>
                <a:gd name="connsiteY104" fmla="*/ 1223540 h 1401960"/>
                <a:gd name="connsiteX105" fmla="*/ 621105 w 1526976"/>
                <a:gd name="connsiteY105" fmla="*/ 1208422 h 1401960"/>
                <a:gd name="connsiteX106" fmla="*/ 816728 w 1526976"/>
                <a:gd name="connsiteY106" fmla="*/ 1012799 h 1401960"/>
                <a:gd name="connsiteX107" fmla="*/ 861254 w 1526976"/>
                <a:gd name="connsiteY107" fmla="*/ 1057326 h 1401960"/>
                <a:gd name="connsiteX108" fmla="*/ 902837 w 1526976"/>
                <a:gd name="connsiteY108" fmla="*/ 1074518 h 1401960"/>
                <a:gd name="connsiteX109" fmla="*/ 944419 w 1526976"/>
                <a:gd name="connsiteY109" fmla="*/ 1057326 h 1401960"/>
                <a:gd name="connsiteX110" fmla="*/ 973634 w 1526976"/>
                <a:gd name="connsiteY110" fmla="*/ 1028111 h 1401960"/>
                <a:gd name="connsiteX111" fmla="*/ 973634 w 1526976"/>
                <a:gd name="connsiteY111" fmla="*/ 944946 h 1401960"/>
                <a:gd name="connsiteX112" fmla="*/ 969193 w 1526976"/>
                <a:gd name="connsiteY112" fmla="*/ 940505 h 1401960"/>
                <a:gd name="connsiteX113" fmla="*/ 990464 w 1526976"/>
                <a:gd name="connsiteY113" fmla="*/ 919234 h 1401960"/>
                <a:gd name="connsiteX114" fmla="*/ 1022846 w 1526976"/>
                <a:gd name="connsiteY114" fmla="*/ 908786 h 1401960"/>
                <a:gd name="connsiteX115" fmla="*/ 1047328 w 1526976"/>
                <a:gd name="connsiteY115" fmla="*/ 912760 h 1401960"/>
                <a:gd name="connsiteX116" fmla="*/ 1108830 w 1526976"/>
                <a:gd name="connsiteY116" fmla="*/ 892918 h 1401960"/>
                <a:gd name="connsiteX117" fmla="*/ 1491544 w 1526976"/>
                <a:gd name="connsiteY117" fmla="*/ 510204 h 1401960"/>
                <a:gd name="connsiteX118" fmla="*/ 1526227 w 1526976"/>
                <a:gd name="connsiteY118" fmla="*/ 426470 h 1401960"/>
                <a:gd name="connsiteX119" fmla="*/ 1491547 w 1526976"/>
                <a:gd name="connsiteY119" fmla="*/ 342736 h 1401960"/>
                <a:gd name="connsiteX120" fmla="*/ 589548 w 1526976"/>
                <a:gd name="connsiteY120" fmla="*/ 1176847 h 1401960"/>
                <a:gd name="connsiteX121" fmla="*/ 569614 w 1526976"/>
                <a:gd name="connsiteY121" fmla="*/ 1207559 h 1401960"/>
                <a:gd name="connsiteX122" fmla="*/ 531930 w 1526976"/>
                <a:gd name="connsiteY122" fmla="*/ 1305889 h 1401960"/>
                <a:gd name="connsiteX123" fmla="*/ 512598 w 1526976"/>
                <a:gd name="connsiteY123" fmla="*/ 1324624 h 1401960"/>
                <a:gd name="connsiteX124" fmla="*/ 425402 w 1526976"/>
                <a:gd name="connsiteY124" fmla="*/ 1354928 h 1401960"/>
                <a:gd name="connsiteX125" fmla="*/ 421869 w 1526976"/>
                <a:gd name="connsiteY125" fmla="*/ 1354119 h 1401960"/>
                <a:gd name="connsiteX126" fmla="*/ 380140 w 1526976"/>
                <a:gd name="connsiteY126" fmla="*/ 1312390 h 1401960"/>
                <a:gd name="connsiteX127" fmla="*/ 379331 w 1526976"/>
                <a:gd name="connsiteY127" fmla="*/ 1308860 h 1401960"/>
                <a:gd name="connsiteX128" fmla="*/ 409638 w 1526976"/>
                <a:gd name="connsiteY128" fmla="*/ 1221665 h 1401960"/>
                <a:gd name="connsiteX129" fmla="*/ 428373 w 1526976"/>
                <a:gd name="connsiteY129" fmla="*/ 1202335 h 1401960"/>
                <a:gd name="connsiteX130" fmla="*/ 526700 w 1526976"/>
                <a:gd name="connsiteY130" fmla="*/ 1164652 h 1401960"/>
                <a:gd name="connsiteX131" fmla="*/ 557413 w 1526976"/>
                <a:gd name="connsiteY131" fmla="*/ 1144721 h 1401960"/>
                <a:gd name="connsiteX132" fmla="*/ 753035 w 1526976"/>
                <a:gd name="connsiteY132" fmla="*/ 949098 h 1401960"/>
                <a:gd name="connsiteX133" fmla="*/ 785167 w 1526976"/>
                <a:gd name="connsiteY133" fmla="*/ 981230 h 1401960"/>
                <a:gd name="connsiteX134" fmla="*/ 589548 w 1526976"/>
                <a:gd name="connsiteY134" fmla="*/ 1176847 h 1401960"/>
                <a:gd name="connsiteX135" fmla="*/ 942071 w 1526976"/>
                <a:gd name="connsiteY135" fmla="*/ 996535 h 1401960"/>
                <a:gd name="connsiteX136" fmla="*/ 912853 w 1526976"/>
                <a:gd name="connsiteY136" fmla="*/ 1025750 h 1401960"/>
                <a:gd name="connsiteX137" fmla="*/ 892833 w 1526976"/>
                <a:gd name="connsiteY137" fmla="*/ 1025750 h 1401960"/>
                <a:gd name="connsiteX138" fmla="*/ 832554 w 1526976"/>
                <a:gd name="connsiteY138" fmla="*/ 965472 h 1401960"/>
                <a:gd name="connsiteX139" fmla="*/ 832521 w 1526976"/>
                <a:gd name="connsiteY139" fmla="*/ 965436 h 1401960"/>
                <a:gd name="connsiteX140" fmla="*/ 832486 w 1526976"/>
                <a:gd name="connsiteY140" fmla="*/ 965403 h 1401960"/>
                <a:gd name="connsiteX141" fmla="*/ 768841 w 1526976"/>
                <a:gd name="connsiteY141" fmla="*/ 901759 h 1401960"/>
                <a:gd name="connsiteX142" fmla="*/ 768817 w 1526976"/>
                <a:gd name="connsiteY142" fmla="*/ 901732 h 1401960"/>
                <a:gd name="connsiteX143" fmla="*/ 768790 w 1526976"/>
                <a:gd name="connsiteY143" fmla="*/ 901708 h 1401960"/>
                <a:gd name="connsiteX144" fmla="*/ 708506 w 1526976"/>
                <a:gd name="connsiteY144" fmla="*/ 841424 h 1401960"/>
                <a:gd name="connsiteX145" fmla="*/ 708503 w 1526976"/>
                <a:gd name="connsiteY145" fmla="*/ 821397 h 1401960"/>
                <a:gd name="connsiteX146" fmla="*/ 737718 w 1526976"/>
                <a:gd name="connsiteY146" fmla="*/ 792185 h 1401960"/>
                <a:gd name="connsiteX147" fmla="*/ 757741 w 1526976"/>
                <a:gd name="connsiteY147" fmla="*/ 792185 h 1401960"/>
                <a:gd name="connsiteX148" fmla="*/ 777967 w 1526976"/>
                <a:gd name="connsiteY148" fmla="*/ 812411 h 1401960"/>
                <a:gd name="connsiteX149" fmla="*/ 777970 w 1526976"/>
                <a:gd name="connsiteY149" fmla="*/ 812414 h 1401960"/>
                <a:gd name="connsiteX150" fmla="*/ 777970 w 1526976"/>
                <a:gd name="connsiteY150" fmla="*/ 812417 h 1401960"/>
                <a:gd name="connsiteX151" fmla="*/ 942065 w 1526976"/>
                <a:gd name="connsiteY151" fmla="*/ 976509 h 1401960"/>
                <a:gd name="connsiteX152" fmla="*/ 942071 w 1526976"/>
                <a:gd name="connsiteY152" fmla="*/ 996535 h 1401960"/>
                <a:gd name="connsiteX153" fmla="*/ 1459981 w 1526976"/>
                <a:gd name="connsiteY153" fmla="*/ 478625 h 1401960"/>
                <a:gd name="connsiteX154" fmla="*/ 1077263 w 1526976"/>
                <a:gd name="connsiteY154" fmla="*/ 861340 h 1401960"/>
                <a:gd name="connsiteX155" fmla="*/ 1054493 w 1526976"/>
                <a:gd name="connsiteY155" fmla="*/ 868686 h 1401960"/>
                <a:gd name="connsiteX156" fmla="*/ 1030013 w 1526976"/>
                <a:gd name="connsiteY156" fmla="*/ 864712 h 1401960"/>
                <a:gd name="connsiteX157" fmla="*/ 958900 w 1526976"/>
                <a:gd name="connsiteY157" fmla="*/ 887656 h 1401960"/>
                <a:gd name="connsiteX158" fmla="*/ 937627 w 1526976"/>
                <a:gd name="connsiteY158" fmla="*/ 908929 h 1401960"/>
                <a:gd name="connsiteX159" fmla="*/ 825330 w 1526976"/>
                <a:gd name="connsiteY159" fmla="*/ 796635 h 1401960"/>
                <a:gd name="connsiteX160" fmla="*/ 846601 w 1526976"/>
                <a:gd name="connsiteY160" fmla="*/ 775365 h 1401960"/>
                <a:gd name="connsiteX161" fmla="*/ 869547 w 1526976"/>
                <a:gd name="connsiteY161" fmla="*/ 704249 h 1401960"/>
                <a:gd name="connsiteX162" fmla="*/ 865570 w 1526976"/>
                <a:gd name="connsiteY162" fmla="*/ 679764 h 1401960"/>
                <a:gd name="connsiteX163" fmla="*/ 872916 w 1526976"/>
                <a:gd name="connsiteY163" fmla="*/ 656999 h 1401960"/>
                <a:gd name="connsiteX164" fmla="*/ 1255631 w 1526976"/>
                <a:gd name="connsiteY164" fmla="*/ 274284 h 1401960"/>
                <a:gd name="connsiteX165" fmla="*/ 1359953 w 1526976"/>
                <a:gd name="connsiteY165" fmla="*/ 274284 h 1401960"/>
                <a:gd name="connsiteX166" fmla="*/ 1459978 w 1526976"/>
                <a:gd name="connsiteY166" fmla="*/ 374312 h 1401960"/>
                <a:gd name="connsiteX167" fmla="*/ 1481585 w 1526976"/>
                <a:gd name="connsiteY167" fmla="*/ 426470 h 1401960"/>
                <a:gd name="connsiteX168" fmla="*/ 1459981 w 1526976"/>
                <a:gd name="connsiteY168" fmla="*/ 478625 h 140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526976" h="1401960">
                  <a:moveTo>
                    <a:pt x="1491547" y="342736"/>
                  </a:moveTo>
                  <a:lnTo>
                    <a:pt x="1391523" y="242712"/>
                  </a:lnTo>
                  <a:cubicBezTo>
                    <a:pt x="1345353" y="196542"/>
                    <a:pt x="1270228" y="196548"/>
                    <a:pt x="1224061" y="242712"/>
                  </a:cubicBezTo>
                  <a:lnTo>
                    <a:pt x="1059475" y="407298"/>
                  </a:lnTo>
                  <a:lnTo>
                    <a:pt x="1005314" y="240602"/>
                  </a:lnTo>
                  <a:cubicBezTo>
                    <a:pt x="1000221" y="224921"/>
                    <a:pt x="989324" y="212166"/>
                    <a:pt x="974637" y="204683"/>
                  </a:cubicBezTo>
                  <a:cubicBezTo>
                    <a:pt x="959948" y="197200"/>
                    <a:pt x="943226" y="195882"/>
                    <a:pt x="927548" y="200978"/>
                  </a:cubicBezTo>
                  <a:lnTo>
                    <a:pt x="814763" y="237625"/>
                  </a:lnTo>
                  <a:cubicBezTo>
                    <a:pt x="811808" y="238586"/>
                    <a:pt x="808566" y="237935"/>
                    <a:pt x="806307" y="235913"/>
                  </a:cubicBezTo>
                  <a:cubicBezTo>
                    <a:pt x="786879" y="218596"/>
                    <a:pt x="765635" y="203153"/>
                    <a:pt x="743168" y="190021"/>
                  </a:cubicBezTo>
                  <a:cubicBezTo>
                    <a:pt x="740561" y="188497"/>
                    <a:pt x="738941" y="185621"/>
                    <a:pt x="738941" y="182517"/>
                  </a:cubicBezTo>
                  <a:lnTo>
                    <a:pt x="738941" y="63948"/>
                  </a:lnTo>
                  <a:cubicBezTo>
                    <a:pt x="738941" y="29917"/>
                    <a:pt x="711256" y="2232"/>
                    <a:pt x="677228" y="2232"/>
                  </a:cubicBezTo>
                  <a:lnTo>
                    <a:pt x="414538" y="2232"/>
                  </a:lnTo>
                  <a:cubicBezTo>
                    <a:pt x="380507" y="2232"/>
                    <a:pt x="352825" y="29920"/>
                    <a:pt x="352825" y="63948"/>
                  </a:cubicBezTo>
                  <a:lnTo>
                    <a:pt x="352825" y="182570"/>
                  </a:lnTo>
                  <a:cubicBezTo>
                    <a:pt x="352825" y="185678"/>
                    <a:pt x="351208" y="188553"/>
                    <a:pt x="348601" y="190074"/>
                  </a:cubicBezTo>
                  <a:cubicBezTo>
                    <a:pt x="326164" y="203195"/>
                    <a:pt x="304947" y="218626"/>
                    <a:pt x="285542" y="235928"/>
                  </a:cubicBezTo>
                  <a:cubicBezTo>
                    <a:pt x="283280" y="237943"/>
                    <a:pt x="280042" y="238598"/>
                    <a:pt x="277080" y="237643"/>
                  </a:cubicBezTo>
                  <a:lnTo>
                    <a:pt x="164224" y="200975"/>
                  </a:lnTo>
                  <a:cubicBezTo>
                    <a:pt x="131859" y="190458"/>
                    <a:pt x="96974" y="208231"/>
                    <a:pt x="86458" y="240599"/>
                  </a:cubicBezTo>
                  <a:lnTo>
                    <a:pt x="5284" y="490427"/>
                  </a:lnTo>
                  <a:cubicBezTo>
                    <a:pt x="191" y="506105"/>
                    <a:pt x="1504" y="522827"/>
                    <a:pt x="8990" y="537517"/>
                  </a:cubicBezTo>
                  <a:cubicBezTo>
                    <a:pt x="16476" y="552203"/>
                    <a:pt x="29231" y="563097"/>
                    <a:pt x="44908" y="568193"/>
                  </a:cubicBezTo>
                  <a:lnTo>
                    <a:pt x="157660" y="604832"/>
                  </a:lnTo>
                  <a:cubicBezTo>
                    <a:pt x="160622" y="605793"/>
                    <a:pt x="162857" y="608222"/>
                    <a:pt x="163494" y="611169"/>
                  </a:cubicBezTo>
                  <a:cubicBezTo>
                    <a:pt x="169004" y="636633"/>
                    <a:pt x="177109" y="661621"/>
                    <a:pt x="187587" y="685443"/>
                  </a:cubicBezTo>
                  <a:cubicBezTo>
                    <a:pt x="188810" y="688223"/>
                    <a:pt x="188435" y="691518"/>
                    <a:pt x="186607" y="694033"/>
                  </a:cubicBezTo>
                  <a:lnTo>
                    <a:pt x="116944" y="789914"/>
                  </a:lnTo>
                  <a:cubicBezTo>
                    <a:pt x="107255" y="803249"/>
                    <a:pt x="103338" y="819561"/>
                    <a:pt x="105919" y="835843"/>
                  </a:cubicBezTo>
                  <a:cubicBezTo>
                    <a:pt x="108496" y="852127"/>
                    <a:pt x="117262" y="866427"/>
                    <a:pt x="130597" y="876115"/>
                  </a:cubicBezTo>
                  <a:lnTo>
                    <a:pt x="239358" y="955140"/>
                  </a:lnTo>
                  <a:cubicBezTo>
                    <a:pt x="243320" y="958022"/>
                    <a:pt x="247913" y="959409"/>
                    <a:pt x="252461" y="959409"/>
                  </a:cubicBezTo>
                  <a:cubicBezTo>
                    <a:pt x="259363" y="959406"/>
                    <a:pt x="266171" y="956218"/>
                    <a:pt x="270540" y="950202"/>
                  </a:cubicBezTo>
                  <a:cubicBezTo>
                    <a:pt x="277788" y="940228"/>
                    <a:pt x="275577" y="926268"/>
                    <a:pt x="265602" y="919020"/>
                  </a:cubicBezTo>
                  <a:lnTo>
                    <a:pt x="156836" y="839995"/>
                  </a:lnTo>
                  <a:cubicBezTo>
                    <a:pt x="153148" y="837316"/>
                    <a:pt x="150725" y="833360"/>
                    <a:pt x="150011" y="828860"/>
                  </a:cubicBezTo>
                  <a:cubicBezTo>
                    <a:pt x="149299" y="824356"/>
                    <a:pt x="150383" y="819847"/>
                    <a:pt x="153062" y="816156"/>
                  </a:cubicBezTo>
                  <a:lnTo>
                    <a:pt x="222725" y="720269"/>
                  </a:lnTo>
                  <a:cubicBezTo>
                    <a:pt x="233845" y="704960"/>
                    <a:pt x="236042" y="684728"/>
                    <a:pt x="228452" y="667467"/>
                  </a:cubicBezTo>
                  <a:cubicBezTo>
                    <a:pt x="219177" y="646381"/>
                    <a:pt x="212003" y="624263"/>
                    <a:pt x="207128" y="601724"/>
                  </a:cubicBezTo>
                  <a:cubicBezTo>
                    <a:pt x="203142" y="583302"/>
                    <a:pt x="189471" y="568220"/>
                    <a:pt x="171451" y="562365"/>
                  </a:cubicBezTo>
                  <a:lnTo>
                    <a:pt x="58699" y="525726"/>
                  </a:lnTo>
                  <a:cubicBezTo>
                    <a:pt x="54362" y="524316"/>
                    <a:pt x="50834" y="521306"/>
                    <a:pt x="48766" y="517240"/>
                  </a:cubicBezTo>
                  <a:cubicBezTo>
                    <a:pt x="46697" y="513180"/>
                    <a:pt x="46334" y="508555"/>
                    <a:pt x="47742" y="504218"/>
                  </a:cubicBezTo>
                  <a:lnTo>
                    <a:pt x="128919" y="254389"/>
                  </a:lnTo>
                  <a:cubicBezTo>
                    <a:pt x="131830" y="245435"/>
                    <a:pt x="141477" y="240527"/>
                    <a:pt x="150424" y="243429"/>
                  </a:cubicBezTo>
                  <a:lnTo>
                    <a:pt x="263287" y="280100"/>
                  </a:lnTo>
                  <a:cubicBezTo>
                    <a:pt x="281274" y="285941"/>
                    <a:pt x="301190" y="281785"/>
                    <a:pt x="315257" y="269248"/>
                  </a:cubicBezTo>
                  <a:cubicBezTo>
                    <a:pt x="332456" y="253910"/>
                    <a:pt x="351259" y="240238"/>
                    <a:pt x="371139" y="228612"/>
                  </a:cubicBezTo>
                  <a:cubicBezTo>
                    <a:pt x="387382" y="219114"/>
                    <a:pt x="397473" y="201469"/>
                    <a:pt x="397473" y="182562"/>
                  </a:cubicBezTo>
                  <a:lnTo>
                    <a:pt x="397473" y="63948"/>
                  </a:lnTo>
                  <a:cubicBezTo>
                    <a:pt x="397473" y="54537"/>
                    <a:pt x="405129" y="46881"/>
                    <a:pt x="414538" y="46881"/>
                  </a:cubicBezTo>
                  <a:lnTo>
                    <a:pt x="677228" y="46881"/>
                  </a:lnTo>
                  <a:cubicBezTo>
                    <a:pt x="686640" y="46881"/>
                    <a:pt x="694293" y="54537"/>
                    <a:pt x="694293" y="63948"/>
                  </a:cubicBezTo>
                  <a:lnTo>
                    <a:pt x="694293" y="182511"/>
                  </a:lnTo>
                  <a:cubicBezTo>
                    <a:pt x="694293" y="201424"/>
                    <a:pt x="704389" y="219069"/>
                    <a:pt x="720638" y="228567"/>
                  </a:cubicBezTo>
                  <a:cubicBezTo>
                    <a:pt x="740552" y="240203"/>
                    <a:pt x="759378" y="253889"/>
                    <a:pt x="776595" y="269239"/>
                  </a:cubicBezTo>
                  <a:cubicBezTo>
                    <a:pt x="790659" y="281776"/>
                    <a:pt x="810569" y="285938"/>
                    <a:pt x="828563" y="280086"/>
                  </a:cubicBezTo>
                  <a:lnTo>
                    <a:pt x="941345" y="243438"/>
                  </a:lnTo>
                  <a:cubicBezTo>
                    <a:pt x="945681" y="242027"/>
                    <a:pt x="950304" y="242393"/>
                    <a:pt x="954364" y="244465"/>
                  </a:cubicBezTo>
                  <a:cubicBezTo>
                    <a:pt x="958427" y="246534"/>
                    <a:pt x="961439" y="250064"/>
                    <a:pt x="962850" y="254398"/>
                  </a:cubicBezTo>
                  <a:lnTo>
                    <a:pt x="1024042" y="442731"/>
                  </a:lnTo>
                  <a:lnTo>
                    <a:pt x="841347" y="625426"/>
                  </a:lnTo>
                  <a:cubicBezTo>
                    <a:pt x="825273" y="641500"/>
                    <a:pt x="817853" y="664494"/>
                    <a:pt x="821499" y="686928"/>
                  </a:cubicBezTo>
                  <a:lnTo>
                    <a:pt x="825476" y="711413"/>
                  </a:lnTo>
                  <a:cubicBezTo>
                    <a:pt x="827396" y="723227"/>
                    <a:pt x="823491" y="735330"/>
                    <a:pt x="815028" y="743792"/>
                  </a:cubicBezTo>
                  <a:lnTo>
                    <a:pt x="793755" y="765066"/>
                  </a:lnTo>
                  <a:lnTo>
                    <a:pt x="789311" y="760622"/>
                  </a:lnTo>
                  <a:cubicBezTo>
                    <a:pt x="766385" y="737699"/>
                    <a:pt x="729077" y="737696"/>
                    <a:pt x="706148" y="760625"/>
                  </a:cubicBezTo>
                  <a:lnTo>
                    <a:pt x="676934" y="789837"/>
                  </a:lnTo>
                  <a:cubicBezTo>
                    <a:pt x="654008" y="812762"/>
                    <a:pt x="654005" y="850071"/>
                    <a:pt x="676934" y="873002"/>
                  </a:cubicBezTo>
                  <a:lnTo>
                    <a:pt x="721457" y="917525"/>
                  </a:lnTo>
                  <a:lnTo>
                    <a:pt x="677437" y="961546"/>
                  </a:lnTo>
                  <a:lnTo>
                    <a:pt x="628951" y="894811"/>
                  </a:lnTo>
                  <a:cubicBezTo>
                    <a:pt x="617828" y="879506"/>
                    <a:pt x="599257" y="871177"/>
                    <a:pt x="580523" y="873044"/>
                  </a:cubicBezTo>
                  <a:cubicBezTo>
                    <a:pt x="557451" y="875351"/>
                    <a:pt x="534306" y="875348"/>
                    <a:pt x="511246" y="873035"/>
                  </a:cubicBezTo>
                  <a:cubicBezTo>
                    <a:pt x="492512" y="871171"/>
                    <a:pt x="473935" y="879491"/>
                    <a:pt x="462806" y="894802"/>
                  </a:cubicBezTo>
                  <a:lnTo>
                    <a:pt x="393190" y="990621"/>
                  </a:lnTo>
                  <a:cubicBezTo>
                    <a:pt x="390511" y="994309"/>
                    <a:pt x="386555" y="996735"/>
                    <a:pt x="382051" y="997446"/>
                  </a:cubicBezTo>
                  <a:cubicBezTo>
                    <a:pt x="377551" y="998169"/>
                    <a:pt x="373041" y="997077"/>
                    <a:pt x="369347" y="994398"/>
                  </a:cubicBezTo>
                  <a:lnTo>
                    <a:pt x="350568" y="980757"/>
                  </a:lnTo>
                  <a:cubicBezTo>
                    <a:pt x="340591" y="973506"/>
                    <a:pt x="326634" y="975723"/>
                    <a:pt x="319386" y="985695"/>
                  </a:cubicBezTo>
                  <a:cubicBezTo>
                    <a:pt x="312138" y="995672"/>
                    <a:pt x="314353" y="1009629"/>
                    <a:pt x="324327" y="1016877"/>
                  </a:cubicBezTo>
                  <a:lnTo>
                    <a:pt x="343103" y="1030519"/>
                  </a:lnTo>
                  <a:cubicBezTo>
                    <a:pt x="353762" y="1038264"/>
                    <a:pt x="366320" y="1042321"/>
                    <a:pt x="379250" y="1042321"/>
                  </a:cubicBezTo>
                  <a:cubicBezTo>
                    <a:pt x="382495" y="1042321"/>
                    <a:pt x="385766" y="1042065"/>
                    <a:pt x="389034" y="1041547"/>
                  </a:cubicBezTo>
                  <a:cubicBezTo>
                    <a:pt x="405316" y="1038969"/>
                    <a:pt x="419619" y="1030206"/>
                    <a:pt x="429310" y="1016868"/>
                  </a:cubicBezTo>
                  <a:lnTo>
                    <a:pt x="498923" y="921050"/>
                  </a:lnTo>
                  <a:cubicBezTo>
                    <a:pt x="500754" y="918534"/>
                    <a:pt x="503757" y="917156"/>
                    <a:pt x="506784" y="917463"/>
                  </a:cubicBezTo>
                  <a:cubicBezTo>
                    <a:pt x="532796" y="920067"/>
                    <a:pt x="558946" y="920076"/>
                    <a:pt x="584973" y="917472"/>
                  </a:cubicBezTo>
                  <a:cubicBezTo>
                    <a:pt x="588000" y="917144"/>
                    <a:pt x="591003" y="918543"/>
                    <a:pt x="592828" y="921056"/>
                  </a:cubicBezTo>
                  <a:lnTo>
                    <a:pt x="645468" y="993511"/>
                  </a:lnTo>
                  <a:lnTo>
                    <a:pt x="525831" y="1113148"/>
                  </a:lnTo>
                  <a:cubicBezTo>
                    <a:pt x="521509" y="1117470"/>
                    <a:pt x="516425" y="1120771"/>
                    <a:pt x="510713" y="1122959"/>
                  </a:cubicBezTo>
                  <a:lnTo>
                    <a:pt x="412383" y="1160645"/>
                  </a:lnTo>
                  <a:cubicBezTo>
                    <a:pt x="391258" y="1168741"/>
                    <a:pt x="374881" y="1185639"/>
                    <a:pt x="367454" y="1207008"/>
                  </a:cubicBezTo>
                  <a:lnTo>
                    <a:pt x="337147" y="1294204"/>
                  </a:lnTo>
                  <a:cubicBezTo>
                    <a:pt x="331140" y="1311494"/>
                    <a:pt x="335620" y="1331024"/>
                    <a:pt x="348559" y="1343966"/>
                  </a:cubicBezTo>
                  <a:lnTo>
                    <a:pt x="390288" y="1385694"/>
                  </a:lnTo>
                  <a:cubicBezTo>
                    <a:pt x="399414" y="1394817"/>
                    <a:pt x="411814" y="1399738"/>
                    <a:pt x="424399" y="1399738"/>
                  </a:cubicBezTo>
                  <a:cubicBezTo>
                    <a:pt x="429659" y="1399738"/>
                    <a:pt x="434951" y="1398877"/>
                    <a:pt x="440047" y="1397106"/>
                  </a:cubicBezTo>
                  <a:lnTo>
                    <a:pt x="527242" y="1366799"/>
                  </a:lnTo>
                  <a:cubicBezTo>
                    <a:pt x="548611" y="1359375"/>
                    <a:pt x="565509" y="1342998"/>
                    <a:pt x="573608" y="1321871"/>
                  </a:cubicBezTo>
                  <a:lnTo>
                    <a:pt x="611291" y="1223540"/>
                  </a:lnTo>
                  <a:cubicBezTo>
                    <a:pt x="613479" y="1217831"/>
                    <a:pt x="616783" y="1212744"/>
                    <a:pt x="621105" y="1208422"/>
                  </a:cubicBezTo>
                  <a:lnTo>
                    <a:pt x="816728" y="1012799"/>
                  </a:lnTo>
                  <a:lnTo>
                    <a:pt x="861254" y="1057326"/>
                  </a:lnTo>
                  <a:cubicBezTo>
                    <a:pt x="872720" y="1068791"/>
                    <a:pt x="887778" y="1074518"/>
                    <a:pt x="902837" y="1074518"/>
                  </a:cubicBezTo>
                  <a:cubicBezTo>
                    <a:pt x="917895" y="1074518"/>
                    <a:pt x="932957" y="1068785"/>
                    <a:pt x="944419" y="1057326"/>
                  </a:cubicBezTo>
                  <a:lnTo>
                    <a:pt x="973634" y="1028111"/>
                  </a:lnTo>
                  <a:cubicBezTo>
                    <a:pt x="996563" y="1005182"/>
                    <a:pt x="996563" y="967874"/>
                    <a:pt x="973634" y="944946"/>
                  </a:cubicBezTo>
                  <a:lnTo>
                    <a:pt x="969193" y="940505"/>
                  </a:lnTo>
                  <a:lnTo>
                    <a:pt x="990464" y="919234"/>
                  </a:lnTo>
                  <a:cubicBezTo>
                    <a:pt x="998926" y="910769"/>
                    <a:pt x="1011026" y="906857"/>
                    <a:pt x="1022846" y="908786"/>
                  </a:cubicBezTo>
                  <a:lnTo>
                    <a:pt x="1047328" y="912760"/>
                  </a:lnTo>
                  <a:cubicBezTo>
                    <a:pt x="1069768" y="916409"/>
                    <a:pt x="1092756" y="908989"/>
                    <a:pt x="1108830" y="892918"/>
                  </a:cubicBezTo>
                  <a:lnTo>
                    <a:pt x="1491544" y="510204"/>
                  </a:lnTo>
                  <a:cubicBezTo>
                    <a:pt x="1513910" y="487835"/>
                    <a:pt x="1526227" y="458099"/>
                    <a:pt x="1526227" y="426470"/>
                  </a:cubicBezTo>
                  <a:cubicBezTo>
                    <a:pt x="1526233" y="394841"/>
                    <a:pt x="1513916" y="365105"/>
                    <a:pt x="1491547" y="342736"/>
                  </a:cubicBezTo>
                  <a:close/>
                  <a:moveTo>
                    <a:pt x="589548" y="1176847"/>
                  </a:moveTo>
                  <a:cubicBezTo>
                    <a:pt x="580767" y="1185627"/>
                    <a:pt x="574061" y="1195962"/>
                    <a:pt x="569614" y="1207559"/>
                  </a:cubicBezTo>
                  <a:lnTo>
                    <a:pt x="531930" y="1305889"/>
                  </a:lnTo>
                  <a:cubicBezTo>
                    <a:pt x="528552" y="1314700"/>
                    <a:pt x="521509" y="1321525"/>
                    <a:pt x="512598" y="1324624"/>
                  </a:cubicBezTo>
                  <a:lnTo>
                    <a:pt x="425402" y="1354928"/>
                  </a:lnTo>
                  <a:cubicBezTo>
                    <a:pt x="424176" y="1355360"/>
                    <a:pt x="422792" y="1355035"/>
                    <a:pt x="421869" y="1354119"/>
                  </a:cubicBezTo>
                  <a:lnTo>
                    <a:pt x="380140" y="1312390"/>
                  </a:lnTo>
                  <a:cubicBezTo>
                    <a:pt x="379221" y="1311471"/>
                    <a:pt x="378902" y="1310086"/>
                    <a:pt x="379331" y="1308860"/>
                  </a:cubicBezTo>
                  <a:lnTo>
                    <a:pt x="409638" y="1221665"/>
                  </a:lnTo>
                  <a:cubicBezTo>
                    <a:pt x="412734" y="1212759"/>
                    <a:pt x="419562" y="1205713"/>
                    <a:pt x="428373" y="1202335"/>
                  </a:cubicBezTo>
                  <a:lnTo>
                    <a:pt x="526700" y="1164652"/>
                  </a:lnTo>
                  <a:cubicBezTo>
                    <a:pt x="538300" y="1160208"/>
                    <a:pt x="548635" y="1153501"/>
                    <a:pt x="557413" y="1144721"/>
                  </a:cubicBezTo>
                  <a:lnTo>
                    <a:pt x="753035" y="949098"/>
                  </a:lnTo>
                  <a:lnTo>
                    <a:pt x="785167" y="981230"/>
                  </a:lnTo>
                  <a:lnTo>
                    <a:pt x="589548" y="1176847"/>
                  </a:lnTo>
                  <a:close/>
                  <a:moveTo>
                    <a:pt x="942071" y="996535"/>
                  </a:moveTo>
                  <a:lnTo>
                    <a:pt x="912853" y="1025750"/>
                  </a:lnTo>
                  <a:cubicBezTo>
                    <a:pt x="907334" y="1031272"/>
                    <a:pt x="898351" y="1031272"/>
                    <a:pt x="892833" y="1025750"/>
                  </a:cubicBezTo>
                  <a:lnTo>
                    <a:pt x="832554" y="965472"/>
                  </a:lnTo>
                  <a:cubicBezTo>
                    <a:pt x="832542" y="965460"/>
                    <a:pt x="832533" y="965448"/>
                    <a:pt x="832521" y="965436"/>
                  </a:cubicBezTo>
                  <a:cubicBezTo>
                    <a:pt x="832510" y="965424"/>
                    <a:pt x="832498" y="965415"/>
                    <a:pt x="832486" y="965403"/>
                  </a:cubicBezTo>
                  <a:lnTo>
                    <a:pt x="768841" y="901759"/>
                  </a:lnTo>
                  <a:cubicBezTo>
                    <a:pt x="768832" y="901750"/>
                    <a:pt x="768826" y="901741"/>
                    <a:pt x="768817" y="901732"/>
                  </a:cubicBezTo>
                  <a:cubicBezTo>
                    <a:pt x="768808" y="901723"/>
                    <a:pt x="768799" y="901717"/>
                    <a:pt x="768790" y="901708"/>
                  </a:cubicBezTo>
                  <a:lnTo>
                    <a:pt x="708506" y="841424"/>
                  </a:lnTo>
                  <a:cubicBezTo>
                    <a:pt x="702984" y="835902"/>
                    <a:pt x="702984" y="826919"/>
                    <a:pt x="708503" y="821397"/>
                  </a:cubicBezTo>
                  <a:lnTo>
                    <a:pt x="737718" y="792185"/>
                  </a:lnTo>
                  <a:cubicBezTo>
                    <a:pt x="743239" y="786661"/>
                    <a:pt x="752223" y="786667"/>
                    <a:pt x="757741" y="792185"/>
                  </a:cubicBezTo>
                  <a:lnTo>
                    <a:pt x="777967" y="812411"/>
                  </a:lnTo>
                  <a:cubicBezTo>
                    <a:pt x="777967" y="812411"/>
                    <a:pt x="777967" y="812411"/>
                    <a:pt x="777970" y="812414"/>
                  </a:cubicBezTo>
                  <a:cubicBezTo>
                    <a:pt x="777970" y="812414"/>
                    <a:pt x="777970" y="812414"/>
                    <a:pt x="777970" y="812417"/>
                  </a:cubicBezTo>
                  <a:lnTo>
                    <a:pt x="942065" y="976509"/>
                  </a:lnTo>
                  <a:cubicBezTo>
                    <a:pt x="947592" y="982037"/>
                    <a:pt x="947592" y="991017"/>
                    <a:pt x="942071" y="996535"/>
                  </a:cubicBezTo>
                  <a:close/>
                  <a:moveTo>
                    <a:pt x="1459981" y="478625"/>
                  </a:moveTo>
                  <a:lnTo>
                    <a:pt x="1077263" y="861340"/>
                  </a:lnTo>
                  <a:cubicBezTo>
                    <a:pt x="1071310" y="867293"/>
                    <a:pt x="1062803" y="870034"/>
                    <a:pt x="1054493" y="868686"/>
                  </a:cubicBezTo>
                  <a:lnTo>
                    <a:pt x="1030013" y="864712"/>
                  </a:lnTo>
                  <a:cubicBezTo>
                    <a:pt x="1004076" y="860495"/>
                    <a:pt x="977489" y="869070"/>
                    <a:pt x="958900" y="887656"/>
                  </a:cubicBezTo>
                  <a:lnTo>
                    <a:pt x="937627" y="908929"/>
                  </a:lnTo>
                  <a:lnTo>
                    <a:pt x="825330" y="796635"/>
                  </a:lnTo>
                  <a:lnTo>
                    <a:pt x="846601" y="775365"/>
                  </a:lnTo>
                  <a:cubicBezTo>
                    <a:pt x="865186" y="756782"/>
                    <a:pt x="873765" y="730195"/>
                    <a:pt x="869547" y="704249"/>
                  </a:cubicBezTo>
                  <a:lnTo>
                    <a:pt x="865570" y="679764"/>
                  </a:lnTo>
                  <a:cubicBezTo>
                    <a:pt x="864219" y="671459"/>
                    <a:pt x="866966" y="662949"/>
                    <a:pt x="872916" y="656999"/>
                  </a:cubicBezTo>
                  <a:lnTo>
                    <a:pt x="1255631" y="274284"/>
                  </a:lnTo>
                  <a:cubicBezTo>
                    <a:pt x="1284393" y="245522"/>
                    <a:pt x="1331191" y="245522"/>
                    <a:pt x="1359953" y="274284"/>
                  </a:cubicBezTo>
                  <a:lnTo>
                    <a:pt x="1459978" y="374312"/>
                  </a:lnTo>
                  <a:cubicBezTo>
                    <a:pt x="1473911" y="388245"/>
                    <a:pt x="1481585" y="406768"/>
                    <a:pt x="1481585" y="426470"/>
                  </a:cubicBezTo>
                  <a:cubicBezTo>
                    <a:pt x="1481585" y="446169"/>
                    <a:pt x="1473911" y="464695"/>
                    <a:pt x="1459981" y="478625"/>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43" name="PA-任意多边形: 形状 804"/>
            <p:cNvSpPr/>
            <p:nvPr>
              <p:custDataLst>
                <p:tags r:id="rId23"/>
              </p:custDataLst>
            </p:nvPr>
          </p:nvSpPr>
          <p:spPr>
            <a:xfrm>
              <a:off x="12602885" y="5694980"/>
              <a:ext cx="264914" cy="264914"/>
            </a:xfrm>
            <a:custGeom>
              <a:avLst/>
              <a:gdLst>
                <a:gd name="connsiteX0" fmla="*/ 132823 w 264914"/>
                <a:gd name="connsiteY0" fmla="*/ 263414 h 264914"/>
                <a:gd name="connsiteX1" fmla="*/ 263414 w 264914"/>
                <a:gd name="connsiteY1" fmla="*/ 132823 h 264914"/>
                <a:gd name="connsiteX2" fmla="*/ 132823 w 264914"/>
                <a:gd name="connsiteY2" fmla="*/ 2232 h 264914"/>
                <a:gd name="connsiteX3" fmla="*/ 2232 w 264914"/>
                <a:gd name="connsiteY3" fmla="*/ 132823 h 264914"/>
                <a:gd name="connsiteX4" fmla="*/ 132823 w 264914"/>
                <a:gd name="connsiteY4" fmla="*/ 263414 h 264914"/>
                <a:gd name="connsiteX5" fmla="*/ 132823 w 264914"/>
                <a:gd name="connsiteY5" fmla="*/ 46878 h 264914"/>
                <a:gd name="connsiteX6" fmla="*/ 218768 w 264914"/>
                <a:gd name="connsiteY6" fmla="*/ 132823 h 264914"/>
                <a:gd name="connsiteX7" fmla="*/ 132823 w 264914"/>
                <a:gd name="connsiteY7" fmla="*/ 218768 h 264914"/>
                <a:gd name="connsiteX8" fmla="*/ 46878 w 264914"/>
                <a:gd name="connsiteY8" fmla="*/ 132823 h 264914"/>
                <a:gd name="connsiteX9" fmla="*/ 132823 w 264914"/>
                <a:gd name="connsiteY9" fmla="*/ 46878 h 264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4914" h="264914">
                  <a:moveTo>
                    <a:pt x="132823" y="263414"/>
                  </a:moveTo>
                  <a:cubicBezTo>
                    <a:pt x="204832" y="263414"/>
                    <a:pt x="263414" y="204829"/>
                    <a:pt x="263414" y="132823"/>
                  </a:cubicBezTo>
                  <a:cubicBezTo>
                    <a:pt x="263414" y="60817"/>
                    <a:pt x="204829" y="2232"/>
                    <a:pt x="132823" y="2232"/>
                  </a:cubicBezTo>
                  <a:cubicBezTo>
                    <a:pt x="60814" y="2232"/>
                    <a:pt x="2232" y="60817"/>
                    <a:pt x="2232" y="132823"/>
                  </a:cubicBezTo>
                  <a:cubicBezTo>
                    <a:pt x="2232" y="204829"/>
                    <a:pt x="60814" y="263414"/>
                    <a:pt x="132823" y="263414"/>
                  </a:cubicBezTo>
                  <a:close/>
                  <a:moveTo>
                    <a:pt x="132823" y="46878"/>
                  </a:moveTo>
                  <a:cubicBezTo>
                    <a:pt x="180213" y="46878"/>
                    <a:pt x="218768" y="85433"/>
                    <a:pt x="218768" y="132823"/>
                  </a:cubicBezTo>
                  <a:cubicBezTo>
                    <a:pt x="218768" y="180213"/>
                    <a:pt x="180213" y="218768"/>
                    <a:pt x="132823" y="218768"/>
                  </a:cubicBezTo>
                  <a:cubicBezTo>
                    <a:pt x="85433" y="218768"/>
                    <a:pt x="46878" y="180213"/>
                    <a:pt x="46878" y="132823"/>
                  </a:cubicBezTo>
                  <a:cubicBezTo>
                    <a:pt x="46878" y="85433"/>
                    <a:pt x="85433" y="46878"/>
                    <a:pt x="132823" y="46878"/>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44" name="PA-任意多边形: 形状 805"/>
            <p:cNvSpPr/>
            <p:nvPr>
              <p:custDataLst>
                <p:tags r:id="rId24"/>
              </p:custDataLst>
            </p:nvPr>
          </p:nvSpPr>
          <p:spPr>
            <a:xfrm>
              <a:off x="12532084" y="5624179"/>
              <a:ext cx="404813" cy="404813"/>
            </a:xfrm>
            <a:custGeom>
              <a:avLst/>
              <a:gdLst>
                <a:gd name="connsiteX0" fmla="*/ 203624 w 404812"/>
                <a:gd name="connsiteY0" fmla="*/ 405015 h 404812"/>
                <a:gd name="connsiteX1" fmla="*/ 405015 w 404812"/>
                <a:gd name="connsiteY1" fmla="*/ 203624 h 404812"/>
                <a:gd name="connsiteX2" fmla="*/ 203624 w 404812"/>
                <a:gd name="connsiteY2" fmla="*/ 2232 h 404812"/>
                <a:gd name="connsiteX3" fmla="*/ 2232 w 404812"/>
                <a:gd name="connsiteY3" fmla="*/ 203624 h 404812"/>
                <a:gd name="connsiteX4" fmla="*/ 203624 w 404812"/>
                <a:gd name="connsiteY4" fmla="*/ 405015 h 404812"/>
                <a:gd name="connsiteX5" fmla="*/ 203624 w 404812"/>
                <a:gd name="connsiteY5" fmla="*/ 46881 h 404812"/>
                <a:gd name="connsiteX6" fmla="*/ 360367 w 404812"/>
                <a:gd name="connsiteY6" fmla="*/ 203624 h 404812"/>
                <a:gd name="connsiteX7" fmla="*/ 203624 w 404812"/>
                <a:gd name="connsiteY7" fmla="*/ 360366 h 404812"/>
                <a:gd name="connsiteX8" fmla="*/ 46881 w 404812"/>
                <a:gd name="connsiteY8" fmla="*/ 203624 h 404812"/>
                <a:gd name="connsiteX9" fmla="*/ 203624 w 404812"/>
                <a:gd name="connsiteY9" fmla="*/ 46881 h 404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4812" h="404812">
                  <a:moveTo>
                    <a:pt x="203624" y="405015"/>
                  </a:moveTo>
                  <a:cubicBezTo>
                    <a:pt x="314670" y="405015"/>
                    <a:pt x="405015" y="314670"/>
                    <a:pt x="405015" y="203624"/>
                  </a:cubicBezTo>
                  <a:cubicBezTo>
                    <a:pt x="405015" y="92577"/>
                    <a:pt x="314670" y="2232"/>
                    <a:pt x="203624" y="2232"/>
                  </a:cubicBezTo>
                  <a:cubicBezTo>
                    <a:pt x="92577" y="2232"/>
                    <a:pt x="2232" y="92580"/>
                    <a:pt x="2232" y="203624"/>
                  </a:cubicBezTo>
                  <a:cubicBezTo>
                    <a:pt x="2232" y="314667"/>
                    <a:pt x="92574" y="405015"/>
                    <a:pt x="203624" y="405015"/>
                  </a:cubicBezTo>
                  <a:close/>
                  <a:moveTo>
                    <a:pt x="203624" y="46881"/>
                  </a:moveTo>
                  <a:cubicBezTo>
                    <a:pt x="290054" y="46881"/>
                    <a:pt x="360367" y="117196"/>
                    <a:pt x="360367" y="203624"/>
                  </a:cubicBezTo>
                  <a:cubicBezTo>
                    <a:pt x="360367" y="290051"/>
                    <a:pt x="290051" y="360366"/>
                    <a:pt x="203624" y="360366"/>
                  </a:cubicBezTo>
                  <a:cubicBezTo>
                    <a:pt x="117196" y="360366"/>
                    <a:pt x="46881" y="290051"/>
                    <a:pt x="46881" y="203624"/>
                  </a:cubicBezTo>
                  <a:cubicBezTo>
                    <a:pt x="46881" y="117196"/>
                    <a:pt x="117193" y="46881"/>
                    <a:pt x="203624" y="46881"/>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3731260" y="922020"/>
            <a:ext cx="4728210" cy="76200"/>
            <a:chOff x="5876" y="1452"/>
            <a:chExt cx="7446" cy="120"/>
          </a:xfrm>
        </p:grpSpPr>
        <p:sp>
          <p:nvSpPr>
            <p:cNvPr id="7" name="矩形 6"/>
            <p:cNvSpPr/>
            <p:nvPr>
              <p:custDataLst>
                <p:tags r:id="rId2"/>
              </p:custDataLst>
            </p:nvPr>
          </p:nvSpPr>
          <p:spPr>
            <a:xfrm flipV="1">
              <a:off x="5876" y="1452"/>
              <a:ext cx="744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8"/>
            <p:cNvSpPr/>
            <p:nvPr>
              <p:custDataLst>
                <p:tags r:id="rId3"/>
              </p:custDataLst>
            </p:nvPr>
          </p:nvSpPr>
          <p:spPr>
            <a:xfrm>
              <a:off x="5876" y="1452"/>
              <a:ext cx="1832"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3731212" y="274955"/>
            <a:ext cx="46005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层次模型的数据结构</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custDataLst>
              <p:tags r:id="rId5"/>
            </p:custDataLst>
          </p:nvPr>
        </p:nvSpPr>
        <p:spPr>
          <a:xfrm>
            <a:off x="2538257" y="1268648"/>
            <a:ext cx="7748566" cy="312166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层次模型</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满足下面两个条件的基本层次联系的集合为层次模型</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741680" lvl="2" indent="-291465" algn="l" fontAlgn="ctr">
              <a:lnSpc>
                <a:spcPct val="130000"/>
              </a:lnSpc>
              <a:spcBef>
                <a:spcPts val="585"/>
              </a:spcBef>
              <a:spcAft>
                <a:spcPts val="0"/>
              </a:spcAft>
              <a:buSzPct val="100000"/>
              <a:buFont typeface="Arial" panose="020B0604020202020204" pitchFamily="34" charset="0"/>
              <a:buChar char="•"/>
            </a:pPr>
            <a:r>
              <a:rPr lang="en-US" altLang="zh-CN" sz="20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rPr>
              <a:t>1</a:t>
            </a:r>
            <a:r>
              <a:rPr lang="zh-CN" altLang="en-US" sz="20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rPr>
              <a:t>有且只有一个结点没有双亲结点，这个结点称为根结点</a:t>
            </a:r>
            <a:endParaRPr lang="zh-CN" altLang="en-US" sz="20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endParaRPr>
          </a:p>
          <a:p>
            <a:pPr marL="741680" lvl="2" indent="-291465" algn="l" fontAlgn="ctr">
              <a:lnSpc>
                <a:spcPct val="130000"/>
              </a:lnSpc>
              <a:spcBef>
                <a:spcPts val="585"/>
              </a:spcBef>
              <a:spcAft>
                <a:spcPts val="0"/>
              </a:spcAft>
              <a:buSzPct val="100000"/>
              <a:buFont typeface="Arial" panose="020B0604020202020204" pitchFamily="34" charset="0"/>
              <a:buChar char="•"/>
            </a:pPr>
            <a:r>
              <a:rPr lang="en-US" altLang="zh-CN" sz="20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rPr>
              <a:t>2</a:t>
            </a:r>
            <a:r>
              <a:rPr lang="zh-CN" altLang="en-US" sz="20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rPr>
              <a:t>根以外的其它结点有且只有一个双亲结点</a:t>
            </a:r>
            <a:endParaRPr lang="en-US" altLang="zh-CN" sz="2000" spc="30" dirty="0">
              <a:solidFill>
                <a:schemeClr val="tx1">
                  <a:lumMod val="50000"/>
                  <a:lumOff val="50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层次模型中的几个术语</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根结点，双亲结点，兄弟结点，叶结点</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14" name="icon_1"/>
          <p:cNvGrpSpPr>
            <a:grpSpLocks noChangeAspect="1"/>
          </p:cNvGrpSpPr>
          <p:nvPr>
            <p:custDataLst>
              <p:tags r:id="rId6"/>
            </p:custDataLst>
          </p:nvPr>
        </p:nvGrpSpPr>
        <p:grpSpPr bwMode="auto">
          <a:xfrm>
            <a:off x="1827586" y="1424858"/>
            <a:ext cx="506942" cy="508000"/>
            <a:chOff x="3317" y="1636"/>
            <a:chExt cx="1046" cy="1048"/>
          </a:xfrm>
          <a:solidFill>
            <a:schemeClr val="accent1"/>
          </a:solidFill>
        </p:grpSpPr>
        <p:sp>
          <p:nvSpPr>
            <p:cNvPr id="15" name="PA-任意多边形 62"/>
            <p:cNvSpPr>
              <a:spLocks noEditPoints="1"/>
            </p:cNvSpPr>
            <p:nvPr>
              <p:custDataLst>
                <p:tags r:id="rId7"/>
              </p:custDataLst>
            </p:nvPr>
          </p:nvSpPr>
          <p:spPr bwMode="auto">
            <a:xfrm>
              <a:off x="3343" y="1636"/>
              <a:ext cx="994" cy="677"/>
            </a:xfrm>
            <a:custGeom>
              <a:avLst/>
              <a:gdLst>
                <a:gd name="T0" fmla="*/ 1316 w 2633"/>
                <a:gd name="T1" fmla="*/ 1793 h 1793"/>
                <a:gd name="T2" fmla="*/ 1236 w 2633"/>
                <a:gd name="T3" fmla="*/ 1763 h 1793"/>
                <a:gd name="T4" fmla="*/ 53 w 2633"/>
                <a:gd name="T5" fmla="*/ 965 h 1793"/>
                <a:gd name="T6" fmla="*/ 48 w 2633"/>
                <a:gd name="T7" fmla="*/ 960 h 1793"/>
                <a:gd name="T8" fmla="*/ 48 w 2633"/>
                <a:gd name="T9" fmla="*/ 785 h 1793"/>
                <a:gd name="T10" fmla="*/ 54 w 2633"/>
                <a:gd name="T11" fmla="*/ 779 h 1793"/>
                <a:gd name="T12" fmla="*/ 1237 w 2633"/>
                <a:gd name="T13" fmla="*/ 30 h 1793"/>
                <a:gd name="T14" fmla="*/ 1316 w 2633"/>
                <a:gd name="T15" fmla="*/ 0 h 1793"/>
                <a:gd name="T16" fmla="*/ 1396 w 2633"/>
                <a:gd name="T17" fmla="*/ 30 h 1793"/>
                <a:gd name="T18" fmla="*/ 2579 w 2633"/>
                <a:gd name="T19" fmla="*/ 779 h 1793"/>
                <a:gd name="T20" fmla="*/ 2585 w 2633"/>
                <a:gd name="T21" fmla="*/ 785 h 1793"/>
                <a:gd name="T22" fmla="*/ 2585 w 2633"/>
                <a:gd name="T23" fmla="*/ 960 h 1793"/>
                <a:gd name="T24" fmla="*/ 2580 w 2633"/>
                <a:gd name="T25" fmla="*/ 965 h 1793"/>
                <a:gd name="T26" fmla="*/ 2574 w 2633"/>
                <a:gd name="T27" fmla="*/ 969 h 1793"/>
                <a:gd name="T28" fmla="*/ 1397 w 2633"/>
                <a:gd name="T29" fmla="*/ 1763 h 1793"/>
                <a:gd name="T30" fmla="*/ 1316 w 2633"/>
                <a:gd name="T31" fmla="*/ 1793 h 1793"/>
                <a:gd name="T32" fmla="*/ 188 w 2633"/>
                <a:gd name="T33" fmla="*/ 874 h 1793"/>
                <a:gd name="T34" fmla="*/ 1316 w 2633"/>
                <a:gd name="T35" fmla="*/ 1635 h 1793"/>
                <a:gd name="T36" fmla="*/ 2445 w 2633"/>
                <a:gd name="T37" fmla="*/ 874 h 1793"/>
                <a:gd name="T38" fmla="*/ 1316 w 2633"/>
                <a:gd name="T39" fmla="*/ 158 h 1793"/>
                <a:gd name="T40" fmla="*/ 188 w 2633"/>
                <a:gd name="T41" fmla="*/ 874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33" h="1793">
                  <a:moveTo>
                    <a:pt x="1316" y="1793"/>
                  </a:moveTo>
                  <a:cubicBezTo>
                    <a:pt x="1287" y="1793"/>
                    <a:pt x="1258" y="1782"/>
                    <a:pt x="1236" y="1763"/>
                  </a:cubicBezTo>
                  <a:lnTo>
                    <a:pt x="53" y="965"/>
                  </a:lnTo>
                  <a:lnTo>
                    <a:pt x="48" y="960"/>
                  </a:lnTo>
                  <a:cubicBezTo>
                    <a:pt x="0" y="912"/>
                    <a:pt x="0" y="833"/>
                    <a:pt x="48" y="785"/>
                  </a:cubicBezTo>
                  <a:lnTo>
                    <a:pt x="54" y="779"/>
                  </a:lnTo>
                  <a:lnTo>
                    <a:pt x="1237" y="30"/>
                  </a:lnTo>
                  <a:cubicBezTo>
                    <a:pt x="1259" y="11"/>
                    <a:pt x="1287" y="0"/>
                    <a:pt x="1316" y="0"/>
                  </a:cubicBezTo>
                  <a:cubicBezTo>
                    <a:pt x="1346" y="0"/>
                    <a:pt x="1374" y="11"/>
                    <a:pt x="1396" y="30"/>
                  </a:cubicBezTo>
                  <a:lnTo>
                    <a:pt x="2579" y="779"/>
                  </a:lnTo>
                  <a:lnTo>
                    <a:pt x="2585" y="785"/>
                  </a:lnTo>
                  <a:cubicBezTo>
                    <a:pt x="2633" y="834"/>
                    <a:pt x="2633" y="912"/>
                    <a:pt x="2585" y="960"/>
                  </a:cubicBezTo>
                  <a:lnTo>
                    <a:pt x="2580" y="965"/>
                  </a:lnTo>
                  <a:lnTo>
                    <a:pt x="2574" y="969"/>
                  </a:lnTo>
                  <a:lnTo>
                    <a:pt x="1397" y="1763"/>
                  </a:lnTo>
                  <a:cubicBezTo>
                    <a:pt x="1375" y="1782"/>
                    <a:pt x="1346" y="1793"/>
                    <a:pt x="1316" y="1793"/>
                  </a:cubicBezTo>
                  <a:close/>
                  <a:moveTo>
                    <a:pt x="188" y="874"/>
                  </a:moveTo>
                  <a:lnTo>
                    <a:pt x="1316" y="1635"/>
                  </a:lnTo>
                  <a:lnTo>
                    <a:pt x="2445" y="874"/>
                  </a:lnTo>
                  <a:lnTo>
                    <a:pt x="1316" y="158"/>
                  </a:lnTo>
                  <a:lnTo>
                    <a:pt x="188" y="874"/>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77" name="PA-任意多边形 63"/>
            <p:cNvSpPr/>
            <p:nvPr>
              <p:custDataLst>
                <p:tags r:id="rId8"/>
              </p:custDataLst>
            </p:nvPr>
          </p:nvSpPr>
          <p:spPr bwMode="auto">
            <a:xfrm>
              <a:off x="3317" y="2110"/>
              <a:ext cx="1046" cy="395"/>
            </a:xfrm>
            <a:custGeom>
              <a:avLst/>
              <a:gdLst>
                <a:gd name="T0" fmla="*/ 1385 w 2771"/>
                <a:gd name="T1" fmla="*/ 1047 h 1047"/>
                <a:gd name="T2" fmla="*/ 1343 w 2771"/>
                <a:gd name="T3" fmla="*/ 1034 h 1047"/>
                <a:gd name="T4" fmla="*/ 42 w 2771"/>
                <a:gd name="T5" fmla="*/ 149 h 1047"/>
                <a:gd name="T6" fmla="*/ 23 w 2771"/>
                <a:gd name="T7" fmla="*/ 43 h 1047"/>
                <a:gd name="T8" fmla="*/ 128 w 2771"/>
                <a:gd name="T9" fmla="*/ 23 h 1047"/>
                <a:gd name="T10" fmla="*/ 1385 w 2771"/>
                <a:gd name="T11" fmla="*/ 880 h 1047"/>
                <a:gd name="T12" fmla="*/ 2643 w 2771"/>
                <a:gd name="T13" fmla="*/ 23 h 1047"/>
                <a:gd name="T14" fmla="*/ 2748 w 2771"/>
                <a:gd name="T15" fmla="*/ 44 h 1047"/>
                <a:gd name="T16" fmla="*/ 2729 w 2771"/>
                <a:gd name="T17" fmla="*/ 149 h 1047"/>
                <a:gd name="T18" fmla="*/ 1428 w 2771"/>
                <a:gd name="T19" fmla="*/ 1034 h 1047"/>
                <a:gd name="T20" fmla="*/ 1385 w 2771"/>
                <a:gd name="T21" fmla="*/ 1047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71" h="1047">
                  <a:moveTo>
                    <a:pt x="1385" y="1047"/>
                  </a:moveTo>
                  <a:cubicBezTo>
                    <a:pt x="1370" y="1047"/>
                    <a:pt x="1355" y="1043"/>
                    <a:pt x="1343" y="1034"/>
                  </a:cubicBezTo>
                  <a:lnTo>
                    <a:pt x="42" y="149"/>
                  </a:lnTo>
                  <a:cubicBezTo>
                    <a:pt x="8" y="125"/>
                    <a:pt x="0" y="77"/>
                    <a:pt x="23" y="43"/>
                  </a:cubicBezTo>
                  <a:cubicBezTo>
                    <a:pt x="47" y="9"/>
                    <a:pt x="93" y="1"/>
                    <a:pt x="128" y="23"/>
                  </a:cubicBezTo>
                  <a:lnTo>
                    <a:pt x="1385" y="880"/>
                  </a:lnTo>
                  <a:lnTo>
                    <a:pt x="2643" y="23"/>
                  </a:lnTo>
                  <a:cubicBezTo>
                    <a:pt x="2678" y="0"/>
                    <a:pt x="2725" y="10"/>
                    <a:pt x="2748" y="44"/>
                  </a:cubicBezTo>
                  <a:cubicBezTo>
                    <a:pt x="2771" y="79"/>
                    <a:pt x="2762" y="125"/>
                    <a:pt x="2729" y="149"/>
                  </a:cubicBezTo>
                  <a:lnTo>
                    <a:pt x="1428" y="1034"/>
                  </a:lnTo>
                  <a:cubicBezTo>
                    <a:pt x="1416" y="1043"/>
                    <a:pt x="1401" y="1047"/>
                    <a:pt x="1385" y="1047"/>
                  </a:cubicBez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78" name="PA-任意多边形 64"/>
            <p:cNvSpPr/>
            <p:nvPr>
              <p:custDataLst>
                <p:tags r:id="rId9"/>
              </p:custDataLst>
            </p:nvPr>
          </p:nvSpPr>
          <p:spPr bwMode="auto">
            <a:xfrm>
              <a:off x="3317" y="2288"/>
              <a:ext cx="1046" cy="396"/>
            </a:xfrm>
            <a:custGeom>
              <a:avLst/>
              <a:gdLst>
                <a:gd name="T0" fmla="*/ 1386 w 2771"/>
                <a:gd name="T1" fmla="*/ 1048 h 1048"/>
                <a:gd name="T2" fmla="*/ 1344 w 2771"/>
                <a:gd name="T3" fmla="*/ 1035 h 1048"/>
                <a:gd name="T4" fmla="*/ 43 w 2771"/>
                <a:gd name="T5" fmla="*/ 149 h 1048"/>
                <a:gd name="T6" fmla="*/ 23 w 2771"/>
                <a:gd name="T7" fmla="*/ 44 h 1048"/>
                <a:gd name="T8" fmla="*/ 129 w 2771"/>
                <a:gd name="T9" fmla="*/ 24 h 1048"/>
                <a:gd name="T10" fmla="*/ 1386 w 2771"/>
                <a:gd name="T11" fmla="*/ 880 h 1048"/>
                <a:gd name="T12" fmla="*/ 2644 w 2771"/>
                <a:gd name="T13" fmla="*/ 24 h 1048"/>
                <a:gd name="T14" fmla="*/ 2749 w 2771"/>
                <a:gd name="T15" fmla="*/ 46 h 1048"/>
                <a:gd name="T16" fmla="*/ 2730 w 2771"/>
                <a:gd name="T17" fmla="*/ 149 h 1048"/>
                <a:gd name="T18" fmla="*/ 1429 w 2771"/>
                <a:gd name="T19" fmla="*/ 1035 h 1048"/>
                <a:gd name="T20" fmla="*/ 1386 w 2771"/>
                <a:gd name="T21" fmla="*/ 1048 h 1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71" h="1048">
                  <a:moveTo>
                    <a:pt x="1386" y="1048"/>
                  </a:moveTo>
                  <a:cubicBezTo>
                    <a:pt x="1371" y="1048"/>
                    <a:pt x="1356" y="1043"/>
                    <a:pt x="1344" y="1035"/>
                  </a:cubicBezTo>
                  <a:lnTo>
                    <a:pt x="43" y="149"/>
                  </a:lnTo>
                  <a:cubicBezTo>
                    <a:pt x="9" y="126"/>
                    <a:pt x="0" y="78"/>
                    <a:pt x="23" y="44"/>
                  </a:cubicBezTo>
                  <a:cubicBezTo>
                    <a:pt x="47" y="9"/>
                    <a:pt x="94" y="0"/>
                    <a:pt x="129" y="24"/>
                  </a:cubicBezTo>
                  <a:lnTo>
                    <a:pt x="1386" y="880"/>
                  </a:lnTo>
                  <a:lnTo>
                    <a:pt x="2644" y="24"/>
                  </a:lnTo>
                  <a:cubicBezTo>
                    <a:pt x="2679" y="1"/>
                    <a:pt x="2726" y="11"/>
                    <a:pt x="2749" y="46"/>
                  </a:cubicBezTo>
                  <a:cubicBezTo>
                    <a:pt x="2771" y="80"/>
                    <a:pt x="2763" y="126"/>
                    <a:pt x="2730" y="149"/>
                  </a:cubicBezTo>
                  <a:lnTo>
                    <a:pt x="1429" y="1035"/>
                  </a:lnTo>
                  <a:cubicBezTo>
                    <a:pt x="1417" y="1043"/>
                    <a:pt x="1402" y="1048"/>
                    <a:pt x="1386" y="1048"/>
                  </a:cubicBez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grpSp>
      <p:grpSp>
        <p:nvGrpSpPr>
          <p:cNvPr id="16" name="icon_2"/>
          <p:cNvGrpSpPr>
            <a:grpSpLocks noChangeAspect="1"/>
          </p:cNvGrpSpPr>
          <p:nvPr>
            <p:custDataLst>
              <p:tags r:id="rId10"/>
            </p:custDataLst>
          </p:nvPr>
        </p:nvGrpSpPr>
        <p:grpSpPr>
          <a:xfrm>
            <a:off x="1827057" y="3610528"/>
            <a:ext cx="508000" cy="504845"/>
            <a:chOff x="21335302" y="15530499"/>
            <a:chExt cx="1523810" cy="1512919"/>
          </a:xfrm>
          <a:solidFill>
            <a:schemeClr val="accent1"/>
          </a:solidFill>
        </p:grpSpPr>
        <p:sp>
          <p:nvSpPr>
            <p:cNvPr id="17" name="PA-任意多边形: 形状 2903"/>
            <p:cNvSpPr/>
            <p:nvPr>
              <p:custDataLst>
                <p:tags r:id="rId11"/>
              </p:custDataLst>
            </p:nvPr>
          </p:nvSpPr>
          <p:spPr>
            <a:xfrm>
              <a:off x="22067620" y="15530499"/>
              <a:ext cx="583406" cy="92273"/>
            </a:xfrm>
            <a:custGeom>
              <a:avLst/>
              <a:gdLst>
                <a:gd name="connsiteX0" fmla="*/ 538863 w 583406"/>
                <a:gd name="connsiteY0" fmla="*/ 94180 h 92273"/>
                <a:gd name="connsiteX1" fmla="*/ 47439 w 583406"/>
                <a:gd name="connsiteY1" fmla="*/ 94180 h 92273"/>
                <a:gd name="connsiteX2" fmla="*/ 698 w 583406"/>
                <a:gd name="connsiteY2" fmla="*/ 47439 h 92273"/>
                <a:gd name="connsiteX3" fmla="*/ 47439 w 583406"/>
                <a:gd name="connsiteY3" fmla="*/ 698 h 92273"/>
                <a:gd name="connsiteX4" fmla="*/ 538860 w 583406"/>
                <a:gd name="connsiteY4" fmla="*/ 698 h 92273"/>
                <a:gd name="connsiteX5" fmla="*/ 585601 w 583406"/>
                <a:gd name="connsiteY5" fmla="*/ 47439 h 92273"/>
                <a:gd name="connsiteX6" fmla="*/ 538863 w 583406"/>
                <a:gd name="connsiteY6" fmla="*/ 94180 h 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3406" h="92273">
                  <a:moveTo>
                    <a:pt x="538863" y="94180"/>
                  </a:moveTo>
                  <a:lnTo>
                    <a:pt x="47439" y="94180"/>
                  </a:lnTo>
                  <a:cubicBezTo>
                    <a:pt x="21623" y="94180"/>
                    <a:pt x="698" y="73254"/>
                    <a:pt x="698" y="47439"/>
                  </a:cubicBezTo>
                  <a:cubicBezTo>
                    <a:pt x="698" y="21623"/>
                    <a:pt x="21623" y="698"/>
                    <a:pt x="47439" y="698"/>
                  </a:cubicBezTo>
                  <a:lnTo>
                    <a:pt x="538860" y="698"/>
                  </a:lnTo>
                  <a:cubicBezTo>
                    <a:pt x="564676" y="698"/>
                    <a:pt x="585601" y="21623"/>
                    <a:pt x="585601" y="47439"/>
                  </a:cubicBezTo>
                  <a:cubicBezTo>
                    <a:pt x="585601" y="73254"/>
                    <a:pt x="564673" y="94180"/>
                    <a:pt x="538863" y="94180"/>
                  </a:cubicBezTo>
                  <a:close/>
                </a:path>
              </a:pathLst>
            </a:custGeom>
            <a:grpFill/>
            <a:ln w="2977" cap="flat">
              <a:solidFill>
                <a:srgbClr val="000000">
                  <a:alpha val="0"/>
                </a:srgbClr>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PA-任意多边形: 形状 2905"/>
            <p:cNvSpPr/>
            <p:nvPr>
              <p:custDataLst>
                <p:tags r:id="rId12"/>
              </p:custDataLst>
            </p:nvPr>
          </p:nvSpPr>
          <p:spPr>
            <a:xfrm>
              <a:off x="22501924" y="16686230"/>
              <a:ext cx="357188" cy="357188"/>
            </a:xfrm>
            <a:custGeom>
              <a:avLst/>
              <a:gdLst>
                <a:gd name="connsiteX0" fmla="*/ 179387 w 357187"/>
                <a:gd name="connsiteY0" fmla="*/ 358076 h 357187"/>
                <a:gd name="connsiteX1" fmla="*/ 698 w 357187"/>
                <a:gd name="connsiteY1" fmla="*/ 179387 h 357187"/>
                <a:gd name="connsiteX2" fmla="*/ 179387 w 357187"/>
                <a:gd name="connsiteY2" fmla="*/ 698 h 357187"/>
                <a:gd name="connsiteX3" fmla="*/ 358076 w 357187"/>
                <a:gd name="connsiteY3" fmla="*/ 179387 h 357187"/>
                <a:gd name="connsiteX4" fmla="*/ 179387 w 357187"/>
                <a:gd name="connsiteY4" fmla="*/ 358076 h 357187"/>
                <a:gd name="connsiteX5" fmla="*/ 179387 w 357187"/>
                <a:gd name="connsiteY5" fmla="*/ 94186 h 357187"/>
                <a:gd name="connsiteX6" fmla="*/ 94182 w 357187"/>
                <a:gd name="connsiteY6" fmla="*/ 179390 h 357187"/>
                <a:gd name="connsiteX7" fmla="*/ 179387 w 357187"/>
                <a:gd name="connsiteY7" fmla="*/ 264594 h 357187"/>
                <a:gd name="connsiteX8" fmla="*/ 264591 w 357187"/>
                <a:gd name="connsiteY8" fmla="*/ 179390 h 357187"/>
                <a:gd name="connsiteX9" fmla="*/ 179387 w 357187"/>
                <a:gd name="connsiteY9" fmla="*/ 94186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7187" h="357187">
                  <a:moveTo>
                    <a:pt x="179387" y="358076"/>
                  </a:moveTo>
                  <a:cubicBezTo>
                    <a:pt x="80859" y="358076"/>
                    <a:pt x="698" y="277920"/>
                    <a:pt x="698" y="179387"/>
                  </a:cubicBezTo>
                  <a:cubicBezTo>
                    <a:pt x="698" y="80859"/>
                    <a:pt x="80853" y="698"/>
                    <a:pt x="179387" y="698"/>
                  </a:cubicBezTo>
                  <a:cubicBezTo>
                    <a:pt x="277917" y="698"/>
                    <a:pt x="358076" y="80854"/>
                    <a:pt x="358076" y="179387"/>
                  </a:cubicBezTo>
                  <a:cubicBezTo>
                    <a:pt x="358076" y="277920"/>
                    <a:pt x="277914" y="358076"/>
                    <a:pt x="179387" y="358076"/>
                  </a:cubicBezTo>
                  <a:close/>
                  <a:moveTo>
                    <a:pt x="179387" y="94186"/>
                  </a:moveTo>
                  <a:cubicBezTo>
                    <a:pt x="132408" y="94186"/>
                    <a:pt x="94182" y="132405"/>
                    <a:pt x="94182" y="179390"/>
                  </a:cubicBezTo>
                  <a:cubicBezTo>
                    <a:pt x="94182" y="226375"/>
                    <a:pt x="132402" y="264594"/>
                    <a:pt x="179387" y="264594"/>
                  </a:cubicBezTo>
                  <a:cubicBezTo>
                    <a:pt x="226372" y="264594"/>
                    <a:pt x="264591" y="226369"/>
                    <a:pt x="264591" y="179390"/>
                  </a:cubicBezTo>
                  <a:cubicBezTo>
                    <a:pt x="264591" y="132411"/>
                    <a:pt x="226372" y="94186"/>
                    <a:pt x="179387" y="94186"/>
                  </a:cubicBezTo>
                  <a:close/>
                </a:path>
              </a:pathLst>
            </a:custGeom>
            <a:grpFill/>
            <a:ln w="2977" cap="flat">
              <a:solidFill>
                <a:srgbClr val="000000">
                  <a:alpha val="0"/>
                </a:srgbClr>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PA-任意多边形: 形状 2908"/>
            <p:cNvSpPr/>
            <p:nvPr>
              <p:custDataLst>
                <p:tags r:id="rId13"/>
              </p:custDataLst>
            </p:nvPr>
          </p:nvSpPr>
          <p:spPr>
            <a:xfrm>
              <a:off x="21335302" y="15530499"/>
              <a:ext cx="1393031" cy="1512094"/>
            </a:xfrm>
            <a:custGeom>
              <a:avLst/>
              <a:gdLst>
                <a:gd name="connsiteX0" fmla="*/ 1346009 w 1393031"/>
                <a:gd name="connsiteY0" fmla="*/ 988503 h 1512093"/>
                <a:gd name="connsiteX1" fmla="*/ 809436 w 1393031"/>
                <a:gd name="connsiteY1" fmla="*/ 988503 h 1512093"/>
                <a:gd name="connsiteX2" fmla="*/ 809436 w 1393031"/>
                <a:gd name="connsiteY2" fmla="*/ 830670 h 1512093"/>
                <a:gd name="connsiteX3" fmla="*/ 1271175 w 1393031"/>
                <a:gd name="connsiteY3" fmla="*/ 830670 h 1512093"/>
                <a:gd name="connsiteX4" fmla="*/ 1317916 w 1393031"/>
                <a:gd name="connsiteY4" fmla="*/ 783930 h 1512093"/>
                <a:gd name="connsiteX5" fmla="*/ 1317916 w 1393031"/>
                <a:gd name="connsiteY5" fmla="*/ 222764 h 1512093"/>
                <a:gd name="connsiteX6" fmla="*/ 1271175 w 1393031"/>
                <a:gd name="connsiteY6" fmla="*/ 176023 h 1512093"/>
                <a:gd name="connsiteX7" fmla="*/ 569867 w 1393031"/>
                <a:gd name="connsiteY7" fmla="*/ 176023 h 1512093"/>
                <a:gd name="connsiteX8" fmla="*/ 523126 w 1393031"/>
                <a:gd name="connsiteY8" fmla="*/ 222764 h 1512093"/>
                <a:gd name="connsiteX9" fmla="*/ 569867 w 1393031"/>
                <a:gd name="connsiteY9" fmla="*/ 269505 h 1512093"/>
                <a:gd name="connsiteX10" fmla="*/ 1224440 w 1393031"/>
                <a:gd name="connsiteY10" fmla="*/ 269505 h 1512093"/>
                <a:gd name="connsiteX11" fmla="*/ 1224440 w 1393031"/>
                <a:gd name="connsiteY11" fmla="*/ 737186 h 1512093"/>
                <a:gd name="connsiteX12" fmla="*/ 300955 w 1393031"/>
                <a:gd name="connsiteY12" fmla="*/ 737186 h 1512093"/>
                <a:gd name="connsiteX13" fmla="*/ 300955 w 1393031"/>
                <a:gd name="connsiteY13" fmla="*/ 94180 h 1512093"/>
                <a:gd name="connsiteX14" fmla="*/ 569867 w 1393031"/>
                <a:gd name="connsiteY14" fmla="*/ 94180 h 1512093"/>
                <a:gd name="connsiteX15" fmla="*/ 616608 w 1393031"/>
                <a:gd name="connsiteY15" fmla="*/ 47439 h 1512093"/>
                <a:gd name="connsiteX16" fmla="*/ 569867 w 1393031"/>
                <a:gd name="connsiteY16" fmla="*/ 698 h 1512093"/>
                <a:gd name="connsiteX17" fmla="*/ 254214 w 1393031"/>
                <a:gd name="connsiteY17" fmla="*/ 698 h 1512093"/>
                <a:gd name="connsiteX18" fmla="*/ 207473 w 1393031"/>
                <a:gd name="connsiteY18" fmla="*/ 47439 h 1512093"/>
                <a:gd name="connsiteX19" fmla="*/ 207473 w 1393031"/>
                <a:gd name="connsiteY19" fmla="*/ 783930 h 1512093"/>
                <a:gd name="connsiteX20" fmla="*/ 254214 w 1393031"/>
                <a:gd name="connsiteY20" fmla="*/ 830670 h 1512093"/>
                <a:gd name="connsiteX21" fmla="*/ 715954 w 1393031"/>
                <a:gd name="connsiteY21" fmla="*/ 830670 h 1512093"/>
                <a:gd name="connsiteX22" fmla="*/ 715954 w 1393031"/>
                <a:gd name="connsiteY22" fmla="*/ 988503 h 1512093"/>
                <a:gd name="connsiteX23" fmla="*/ 179387 w 1393031"/>
                <a:gd name="connsiteY23" fmla="*/ 988503 h 1512093"/>
                <a:gd name="connsiteX24" fmla="*/ 132646 w 1393031"/>
                <a:gd name="connsiteY24" fmla="*/ 1035244 h 1512093"/>
                <a:gd name="connsiteX25" fmla="*/ 132646 w 1393031"/>
                <a:gd name="connsiteY25" fmla="*/ 1162679 h 1512093"/>
                <a:gd name="connsiteX26" fmla="*/ 698 w 1393031"/>
                <a:gd name="connsiteY26" fmla="*/ 1335117 h 1512093"/>
                <a:gd name="connsiteX27" fmla="*/ 179387 w 1393031"/>
                <a:gd name="connsiteY27" fmla="*/ 1513806 h 1512093"/>
                <a:gd name="connsiteX28" fmla="*/ 358076 w 1393031"/>
                <a:gd name="connsiteY28" fmla="*/ 1335117 h 1512093"/>
                <a:gd name="connsiteX29" fmla="*/ 226131 w 1393031"/>
                <a:gd name="connsiteY29" fmla="*/ 1162673 h 1512093"/>
                <a:gd name="connsiteX30" fmla="*/ 226131 w 1393031"/>
                <a:gd name="connsiteY30" fmla="*/ 1081979 h 1512093"/>
                <a:gd name="connsiteX31" fmla="*/ 715957 w 1393031"/>
                <a:gd name="connsiteY31" fmla="*/ 1081979 h 1512093"/>
                <a:gd name="connsiteX32" fmla="*/ 715957 w 1393031"/>
                <a:gd name="connsiteY32" fmla="*/ 1171859 h 1512093"/>
                <a:gd name="connsiteX33" fmla="*/ 619355 w 1393031"/>
                <a:gd name="connsiteY33" fmla="*/ 1171859 h 1512093"/>
                <a:gd name="connsiteX34" fmla="*/ 572614 w 1393031"/>
                <a:gd name="connsiteY34" fmla="*/ 1218600 h 1512093"/>
                <a:gd name="connsiteX35" fmla="*/ 572614 w 1393031"/>
                <a:gd name="connsiteY35" fmla="*/ 1460871 h 1512093"/>
                <a:gd name="connsiteX36" fmla="*/ 619355 w 1393031"/>
                <a:gd name="connsiteY36" fmla="*/ 1507612 h 1512093"/>
                <a:gd name="connsiteX37" fmla="*/ 906034 w 1393031"/>
                <a:gd name="connsiteY37" fmla="*/ 1507612 h 1512093"/>
                <a:gd name="connsiteX38" fmla="*/ 952775 w 1393031"/>
                <a:gd name="connsiteY38" fmla="*/ 1460871 h 1512093"/>
                <a:gd name="connsiteX39" fmla="*/ 952775 w 1393031"/>
                <a:gd name="connsiteY39" fmla="*/ 1218600 h 1512093"/>
                <a:gd name="connsiteX40" fmla="*/ 906034 w 1393031"/>
                <a:gd name="connsiteY40" fmla="*/ 1171859 h 1512093"/>
                <a:gd name="connsiteX41" fmla="*/ 809433 w 1393031"/>
                <a:gd name="connsiteY41" fmla="*/ 1171859 h 1512093"/>
                <a:gd name="connsiteX42" fmla="*/ 809433 w 1393031"/>
                <a:gd name="connsiteY42" fmla="*/ 1081979 h 1512093"/>
                <a:gd name="connsiteX43" fmla="*/ 1346012 w 1393031"/>
                <a:gd name="connsiteY43" fmla="*/ 1081979 h 1512093"/>
                <a:gd name="connsiteX44" fmla="*/ 1392753 w 1393031"/>
                <a:gd name="connsiteY44" fmla="*/ 1035238 h 1512093"/>
                <a:gd name="connsiteX45" fmla="*/ 1346009 w 1393031"/>
                <a:gd name="connsiteY45" fmla="*/ 988503 h 1512093"/>
                <a:gd name="connsiteX46" fmla="*/ 264591 w 1393031"/>
                <a:gd name="connsiteY46" fmla="*/ 1335117 h 1512093"/>
                <a:gd name="connsiteX47" fmla="*/ 179387 w 1393031"/>
                <a:gd name="connsiteY47" fmla="*/ 1420322 h 1512093"/>
                <a:gd name="connsiteX48" fmla="*/ 94183 w 1393031"/>
                <a:gd name="connsiteY48" fmla="*/ 1335117 h 1512093"/>
                <a:gd name="connsiteX49" fmla="*/ 179387 w 1393031"/>
                <a:gd name="connsiteY49" fmla="*/ 1249913 h 1512093"/>
                <a:gd name="connsiteX50" fmla="*/ 264591 w 1393031"/>
                <a:gd name="connsiteY50" fmla="*/ 1335117 h 1512093"/>
                <a:gd name="connsiteX51" fmla="*/ 859296 w 1393031"/>
                <a:gd name="connsiteY51" fmla="*/ 1414130 h 1512093"/>
                <a:gd name="connsiteX52" fmla="*/ 666099 w 1393031"/>
                <a:gd name="connsiteY52" fmla="*/ 1414130 h 1512093"/>
                <a:gd name="connsiteX53" fmla="*/ 666099 w 1393031"/>
                <a:gd name="connsiteY53" fmla="*/ 1265344 h 1512093"/>
                <a:gd name="connsiteX54" fmla="*/ 859296 w 1393031"/>
                <a:gd name="connsiteY54" fmla="*/ 1265344 h 1512093"/>
                <a:gd name="connsiteX55" fmla="*/ 859296 w 1393031"/>
                <a:gd name="connsiteY55" fmla="*/ 1414130 h 1512093"/>
                <a:gd name="connsiteX56" fmla="*/ 859296 w 1393031"/>
                <a:gd name="connsiteY56" fmla="*/ 1414130 h 151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393031" h="1512093">
                  <a:moveTo>
                    <a:pt x="1346009" y="988503"/>
                  </a:moveTo>
                  <a:lnTo>
                    <a:pt x="809436" y="988503"/>
                  </a:lnTo>
                  <a:lnTo>
                    <a:pt x="809436" y="830670"/>
                  </a:lnTo>
                  <a:lnTo>
                    <a:pt x="1271175" y="830670"/>
                  </a:lnTo>
                  <a:cubicBezTo>
                    <a:pt x="1296991" y="830670"/>
                    <a:pt x="1317916" y="809745"/>
                    <a:pt x="1317916" y="783930"/>
                  </a:cubicBezTo>
                  <a:lnTo>
                    <a:pt x="1317916" y="222764"/>
                  </a:lnTo>
                  <a:cubicBezTo>
                    <a:pt x="1317916" y="196948"/>
                    <a:pt x="1296991" y="176023"/>
                    <a:pt x="1271175" y="176023"/>
                  </a:cubicBezTo>
                  <a:lnTo>
                    <a:pt x="569867" y="176023"/>
                  </a:lnTo>
                  <a:cubicBezTo>
                    <a:pt x="544051" y="176023"/>
                    <a:pt x="523126" y="196948"/>
                    <a:pt x="523126" y="222764"/>
                  </a:cubicBezTo>
                  <a:cubicBezTo>
                    <a:pt x="523126" y="248580"/>
                    <a:pt x="544051" y="269505"/>
                    <a:pt x="569867" y="269505"/>
                  </a:cubicBezTo>
                  <a:lnTo>
                    <a:pt x="1224440" y="269505"/>
                  </a:lnTo>
                  <a:lnTo>
                    <a:pt x="1224440" y="737186"/>
                  </a:lnTo>
                  <a:lnTo>
                    <a:pt x="300955" y="737186"/>
                  </a:lnTo>
                  <a:lnTo>
                    <a:pt x="300955" y="94180"/>
                  </a:lnTo>
                  <a:lnTo>
                    <a:pt x="569867" y="94180"/>
                  </a:lnTo>
                  <a:cubicBezTo>
                    <a:pt x="595683" y="94180"/>
                    <a:pt x="616608" y="73254"/>
                    <a:pt x="616608" y="47439"/>
                  </a:cubicBezTo>
                  <a:cubicBezTo>
                    <a:pt x="616608" y="21623"/>
                    <a:pt x="595683" y="698"/>
                    <a:pt x="569867" y="698"/>
                  </a:cubicBezTo>
                  <a:lnTo>
                    <a:pt x="254214" y="698"/>
                  </a:lnTo>
                  <a:cubicBezTo>
                    <a:pt x="228399" y="698"/>
                    <a:pt x="207473" y="21623"/>
                    <a:pt x="207473" y="47439"/>
                  </a:cubicBezTo>
                  <a:lnTo>
                    <a:pt x="207473" y="783930"/>
                  </a:lnTo>
                  <a:cubicBezTo>
                    <a:pt x="207473" y="809745"/>
                    <a:pt x="228399" y="830670"/>
                    <a:pt x="254214" y="830670"/>
                  </a:cubicBezTo>
                  <a:lnTo>
                    <a:pt x="715954" y="830670"/>
                  </a:lnTo>
                  <a:lnTo>
                    <a:pt x="715954" y="988503"/>
                  </a:lnTo>
                  <a:lnTo>
                    <a:pt x="179387" y="988503"/>
                  </a:lnTo>
                  <a:cubicBezTo>
                    <a:pt x="153571" y="988503"/>
                    <a:pt x="132646" y="1009428"/>
                    <a:pt x="132646" y="1035244"/>
                  </a:cubicBezTo>
                  <a:lnTo>
                    <a:pt x="132646" y="1162679"/>
                  </a:lnTo>
                  <a:cubicBezTo>
                    <a:pt x="56717" y="1183277"/>
                    <a:pt x="698" y="1252765"/>
                    <a:pt x="698" y="1335117"/>
                  </a:cubicBezTo>
                  <a:cubicBezTo>
                    <a:pt x="698" y="1433648"/>
                    <a:pt x="80853" y="1513806"/>
                    <a:pt x="179387" y="1513806"/>
                  </a:cubicBezTo>
                  <a:cubicBezTo>
                    <a:pt x="277914" y="1513806"/>
                    <a:pt x="358076" y="1433651"/>
                    <a:pt x="358076" y="1335117"/>
                  </a:cubicBezTo>
                  <a:cubicBezTo>
                    <a:pt x="358076" y="1252765"/>
                    <a:pt x="302057" y="1183277"/>
                    <a:pt x="226131" y="1162673"/>
                  </a:cubicBezTo>
                  <a:lnTo>
                    <a:pt x="226131" y="1081979"/>
                  </a:lnTo>
                  <a:lnTo>
                    <a:pt x="715957" y="1081979"/>
                  </a:lnTo>
                  <a:lnTo>
                    <a:pt x="715957" y="1171859"/>
                  </a:lnTo>
                  <a:lnTo>
                    <a:pt x="619355" y="1171859"/>
                  </a:lnTo>
                  <a:cubicBezTo>
                    <a:pt x="593540" y="1171859"/>
                    <a:pt x="572614" y="1192784"/>
                    <a:pt x="572614" y="1218600"/>
                  </a:cubicBezTo>
                  <a:lnTo>
                    <a:pt x="572614" y="1460871"/>
                  </a:lnTo>
                  <a:cubicBezTo>
                    <a:pt x="572614" y="1486687"/>
                    <a:pt x="593540" y="1507612"/>
                    <a:pt x="619355" y="1507612"/>
                  </a:cubicBezTo>
                  <a:lnTo>
                    <a:pt x="906034" y="1507612"/>
                  </a:lnTo>
                  <a:cubicBezTo>
                    <a:pt x="931850" y="1507612"/>
                    <a:pt x="952775" y="1486687"/>
                    <a:pt x="952775" y="1460871"/>
                  </a:cubicBezTo>
                  <a:lnTo>
                    <a:pt x="952775" y="1218600"/>
                  </a:lnTo>
                  <a:cubicBezTo>
                    <a:pt x="952775" y="1192784"/>
                    <a:pt x="931850" y="1171859"/>
                    <a:pt x="906034" y="1171859"/>
                  </a:cubicBezTo>
                  <a:lnTo>
                    <a:pt x="809433" y="1171859"/>
                  </a:lnTo>
                  <a:lnTo>
                    <a:pt x="809433" y="1081979"/>
                  </a:lnTo>
                  <a:lnTo>
                    <a:pt x="1346012" y="1081979"/>
                  </a:lnTo>
                  <a:cubicBezTo>
                    <a:pt x="1371827" y="1081979"/>
                    <a:pt x="1392753" y="1061053"/>
                    <a:pt x="1392753" y="1035238"/>
                  </a:cubicBezTo>
                  <a:cubicBezTo>
                    <a:pt x="1392753" y="1009422"/>
                    <a:pt x="1371824" y="988503"/>
                    <a:pt x="1346009" y="988503"/>
                  </a:cubicBezTo>
                  <a:close/>
                  <a:moveTo>
                    <a:pt x="264591" y="1335117"/>
                  </a:moveTo>
                  <a:cubicBezTo>
                    <a:pt x="264591" y="1382097"/>
                    <a:pt x="226372" y="1420322"/>
                    <a:pt x="179387" y="1420322"/>
                  </a:cubicBezTo>
                  <a:cubicBezTo>
                    <a:pt x="132402" y="1420322"/>
                    <a:pt x="94183" y="1382103"/>
                    <a:pt x="94183" y="1335117"/>
                  </a:cubicBezTo>
                  <a:cubicBezTo>
                    <a:pt x="94183" y="1288132"/>
                    <a:pt x="132408" y="1249913"/>
                    <a:pt x="179387" y="1249913"/>
                  </a:cubicBezTo>
                  <a:cubicBezTo>
                    <a:pt x="226366" y="1249913"/>
                    <a:pt x="264591" y="1288138"/>
                    <a:pt x="264591" y="1335117"/>
                  </a:cubicBezTo>
                  <a:close/>
                  <a:moveTo>
                    <a:pt x="859296" y="1414130"/>
                  </a:moveTo>
                  <a:lnTo>
                    <a:pt x="666099" y="1414130"/>
                  </a:lnTo>
                  <a:lnTo>
                    <a:pt x="666099" y="1265344"/>
                  </a:lnTo>
                  <a:lnTo>
                    <a:pt x="859296" y="1265344"/>
                  </a:lnTo>
                  <a:lnTo>
                    <a:pt x="859296" y="1414130"/>
                  </a:lnTo>
                  <a:lnTo>
                    <a:pt x="859296" y="1414130"/>
                  </a:lnTo>
                  <a:close/>
                </a:path>
              </a:pathLst>
            </a:custGeom>
            <a:grpFill/>
            <a:ln w="2977" cap="flat">
              <a:solidFill>
                <a:srgbClr val="000000">
                  <a:alpha val="0"/>
                </a:srgbClr>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custDataLst>
              <p:tags r:id="rId1"/>
            </p:custDataLst>
          </p:nvPr>
        </p:nvGrpSpPr>
        <p:grpSpPr>
          <a:xfrm>
            <a:off x="3441065" y="922020"/>
            <a:ext cx="5308600" cy="76200"/>
            <a:chOff x="5419" y="1452"/>
            <a:chExt cx="8360" cy="120"/>
          </a:xfrm>
        </p:grpSpPr>
        <p:sp>
          <p:nvSpPr>
            <p:cNvPr id="9" name="矩形 8"/>
            <p:cNvSpPr/>
            <p:nvPr>
              <p:custDataLst>
                <p:tags r:id="rId2"/>
              </p:custDataLst>
            </p:nvPr>
          </p:nvSpPr>
          <p:spPr>
            <a:xfrm flipV="1">
              <a:off x="5419"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5419"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3441112" y="274955"/>
            <a:ext cx="390969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层次模型的数据结构</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4818" name="Rectangle 3"/>
          <p:cNvSpPr>
            <a:spLocks noGrp="1"/>
          </p:cNvSpPr>
          <p:nvPr>
            <p:ph idx="1"/>
          </p:nvPr>
        </p:nvSpPr>
        <p:spPr/>
        <p:txBody>
          <a:bodyPr vert="horz" wrap="square" lIns="91456" tIns="45728" rIns="91456" bIns="45728" anchor="t" anchorCtr="0"/>
          <a:p>
            <a:pPr eaLnBrk="1" hangingPunct="1">
              <a:buNone/>
            </a:pPr>
            <a:r>
              <a:rPr lang="en-US" altLang="zh-CN" dirty="0"/>
              <a:t> </a:t>
            </a:r>
            <a:endParaRPr lang="en-US" altLang="zh-CN" dirty="0"/>
          </a:p>
        </p:txBody>
      </p:sp>
      <p:grpSp>
        <p:nvGrpSpPr>
          <p:cNvPr id="34819" name="Group 223"/>
          <p:cNvGrpSpPr/>
          <p:nvPr/>
        </p:nvGrpSpPr>
        <p:grpSpPr>
          <a:xfrm>
            <a:off x="3286240" y="1341686"/>
            <a:ext cx="5352052" cy="4678805"/>
            <a:chOff x="1524" y="1285"/>
            <a:chExt cx="2691" cy="2326"/>
          </a:xfrm>
        </p:grpSpPr>
        <p:grpSp>
          <p:nvGrpSpPr>
            <p:cNvPr id="34820" name="Group 205"/>
            <p:cNvGrpSpPr/>
            <p:nvPr/>
          </p:nvGrpSpPr>
          <p:grpSpPr>
            <a:xfrm>
              <a:off x="1524" y="1285"/>
              <a:ext cx="2691" cy="1876"/>
              <a:chOff x="1524" y="1285"/>
              <a:chExt cx="2691" cy="1876"/>
            </a:xfrm>
          </p:grpSpPr>
          <p:sp>
            <p:nvSpPr>
              <p:cNvPr id="34821" name="Rectangle 5"/>
              <p:cNvSpPr/>
              <p:nvPr/>
            </p:nvSpPr>
            <p:spPr>
              <a:xfrm>
                <a:off x="1524" y="1314"/>
                <a:ext cx="494" cy="130"/>
              </a:xfrm>
              <a:prstGeom prst="rect">
                <a:avLst/>
              </a:prstGeom>
              <a:noFill/>
              <a:ln w="9525">
                <a:noFill/>
              </a:ln>
            </p:spPr>
            <p:txBody>
              <a:bodyPr wrap="none" lIns="0" tIns="0" rIns="0" bIns="0" anchor="t" anchorCtr="0">
                <a:spAutoFit/>
              </a:bodyPr>
              <a:p>
                <a:r>
                  <a:rPr lang="en-US" altLang="zh-CN" sz="1700" b="1" dirty="0">
                    <a:solidFill>
                      <a:srgbClr val="000000"/>
                    </a:solidFill>
                    <a:latin typeface="黑体" panose="02010609060101010101" charset="-122"/>
                    <a:ea typeface="黑体" panose="02010609060101010101" charset="-122"/>
                  </a:rPr>
                  <a:t>         </a:t>
                </a:r>
                <a:endParaRPr lang="en-US" altLang="zh-CN" b="1" dirty="0">
                  <a:latin typeface="Arial" panose="020B0604020202020204" pitchFamily="34" charset="0"/>
                  <a:ea typeface="宋体" panose="02010600030101010101" pitchFamily="2" charset="-122"/>
                </a:endParaRPr>
              </a:p>
            </p:txBody>
          </p:sp>
          <p:sp>
            <p:nvSpPr>
              <p:cNvPr id="34822" name="Rectangle 6"/>
              <p:cNvSpPr/>
              <p:nvPr/>
            </p:nvSpPr>
            <p:spPr>
              <a:xfrm>
                <a:off x="2134" y="1306"/>
                <a:ext cx="30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823" name="Rectangle 7"/>
              <p:cNvSpPr/>
              <p:nvPr/>
            </p:nvSpPr>
            <p:spPr>
              <a:xfrm>
                <a:off x="2814" y="1306"/>
                <a:ext cx="3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824" name="Rectangle 8"/>
              <p:cNvSpPr/>
              <p:nvPr/>
            </p:nvSpPr>
            <p:spPr>
              <a:xfrm>
                <a:off x="2898" y="1306"/>
                <a:ext cx="3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825" name="Rectangle 9"/>
              <p:cNvSpPr/>
              <p:nvPr/>
            </p:nvSpPr>
            <p:spPr>
              <a:xfrm>
                <a:off x="2960" y="1314"/>
                <a:ext cx="164" cy="130"/>
              </a:xfrm>
              <a:prstGeom prst="rect">
                <a:avLst/>
              </a:prstGeom>
              <a:noFill/>
              <a:ln w="9525">
                <a:noFill/>
              </a:ln>
            </p:spPr>
            <p:txBody>
              <a:bodyPr wrap="none" lIns="0" tIns="0" rIns="0" bIns="0" anchor="t" anchorCtr="0">
                <a:spAutoFit/>
              </a:bodyPr>
              <a:p>
                <a:r>
                  <a:rPr lang="zh-CN" altLang="en-US" sz="1700" b="1" dirty="0">
                    <a:solidFill>
                      <a:srgbClr val="000000"/>
                    </a:solidFill>
                    <a:latin typeface="宋体" panose="02010600030101010101" pitchFamily="2" charset="-122"/>
                    <a:ea typeface="宋体" panose="02010600030101010101" pitchFamily="2" charset="-122"/>
                  </a:rPr>
                  <a:t>Ｒ</a:t>
                </a:r>
                <a:r>
                  <a:rPr lang="en-US" altLang="zh-CN" sz="1700" b="1" dirty="0">
                    <a:solidFill>
                      <a:srgbClr val="000000"/>
                    </a:solidFill>
                    <a:latin typeface="宋体" panose="02010600030101010101" pitchFamily="2" charset="-122"/>
                    <a:ea typeface="宋体" panose="02010600030101010101" pitchFamily="2" charset="-122"/>
                  </a:rPr>
                  <a:t>1</a:t>
                </a:r>
                <a:endParaRPr lang="zh-CN" altLang="en-US" b="1" dirty="0">
                  <a:latin typeface="Arial" panose="020B0604020202020204" pitchFamily="34" charset="0"/>
                  <a:ea typeface="宋体" panose="02010600030101010101" pitchFamily="2" charset="-122"/>
                </a:endParaRPr>
              </a:p>
            </p:txBody>
          </p:sp>
          <p:sp>
            <p:nvSpPr>
              <p:cNvPr id="34826" name="Rectangle 11"/>
              <p:cNvSpPr/>
              <p:nvPr/>
            </p:nvSpPr>
            <p:spPr>
              <a:xfrm>
                <a:off x="2806" y="1285"/>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27" name="Line 12"/>
              <p:cNvSpPr/>
              <p:nvPr/>
            </p:nvSpPr>
            <p:spPr>
              <a:xfrm>
                <a:off x="2806" y="1285"/>
                <a:ext cx="8" cy="1"/>
              </a:xfrm>
              <a:prstGeom prst="line">
                <a:avLst/>
              </a:prstGeom>
              <a:ln w="0" cap="flat" cmpd="sng">
                <a:solidFill>
                  <a:srgbClr val="000000"/>
                </a:solidFill>
                <a:prstDash val="solid"/>
                <a:round/>
                <a:headEnd type="none" w="med" len="med"/>
                <a:tailEnd type="none" w="med" len="med"/>
              </a:ln>
            </p:spPr>
          </p:sp>
          <p:sp>
            <p:nvSpPr>
              <p:cNvPr id="34828" name="Line 13"/>
              <p:cNvSpPr/>
              <p:nvPr/>
            </p:nvSpPr>
            <p:spPr>
              <a:xfrm>
                <a:off x="2806" y="1285"/>
                <a:ext cx="1" cy="7"/>
              </a:xfrm>
              <a:prstGeom prst="line">
                <a:avLst/>
              </a:prstGeom>
              <a:ln w="0" cap="flat" cmpd="sng">
                <a:solidFill>
                  <a:srgbClr val="000000"/>
                </a:solidFill>
                <a:prstDash val="solid"/>
                <a:round/>
                <a:headEnd type="none" w="med" len="med"/>
                <a:tailEnd type="none" w="med" len="med"/>
              </a:ln>
            </p:spPr>
          </p:sp>
          <p:sp>
            <p:nvSpPr>
              <p:cNvPr id="34829" name="Rectangle 14"/>
              <p:cNvSpPr/>
              <p:nvPr/>
            </p:nvSpPr>
            <p:spPr>
              <a:xfrm>
                <a:off x="2806" y="1285"/>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30" name="Line 15"/>
              <p:cNvSpPr/>
              <p:nvPr/>
            </p:nvSpPr>
            <p:spPr>
              <a:xfrm>
                <a:off x="2806" y="1285"/>
                <a:ext cx="8" cy="1"/>
              </a:xfrm>
              <a:prstGeom prst="line">
                <a:avLst/>
              </a:prstGeom>
              <a:ln w="0" cap="flat" cmpd="sng">
                <a:solidFill>
                  <a:srgbClr val="000000"/>
                </a:solidFill>
                <a:prstDash val="solid"/>
                <a:round/>
                <a:headEnd type="none" w="med" len="med"/>
                <a:tailEnd type="none" w="med" len="med"/>
              </a:ln>
            </p:spPr>
          </p:sp>
          <p:sp>
            <p:nvSpPr>
              <p:cNvPr id="34831" name="Line 16"/>
              <p:cNvSpPr/>
              <p:nvPr/>
            </p:nvSpPr>
            <p:spPr>
              <a:xfrm>
                <a:off x="2806" y="1285"/>
                <a:ext cx="1" cy="7"/>
              </a:xfrm>
              <a:prstGeom prst="line">
                <a:avLst/>
              </a:prstGeom>
              <a:ln w="0" cap="flat" cmpd="sng">
                <a:solidFill>
                  <a:srgbClr val="000000"/>
                </a:solidFill>
                <a:prstDash val="solid"/>
                <a:round/>
                <a:headEnd type="none" w="med" len="med"/>
                <a:tailEnd type="none" w="med" len="med"/>
              </a:ln>
            </p:spPr>
          </p:sp>
          <p:sp>
            <p:nvSpPr>
              <p:cNvPr id="34832" name="Rectangle 17"/>
              <p:cNvSpPr/>
              <p:nvPr/>
            </p:nvSpPr>
            <p:spPr>
              <a:xfrm>
                <a:off x="2814" y="1285"/>
                <a:ext cx="489"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33" name="Line 18"/>
              <p:cNvSpPr/>
              <p:nvPr/>
            </p:nvSpPr>
            <p:spPr>
              <a:xfrm>
                <a:off x="2814" y="1285"/>
                <a:ext cx="489" cy="1"/>
              </a:xfrm>
              <a:prstGeom prst="line">
                <a:avLst/>
              </a:prstGeom>
              <a:ln w="0" cap="flat" cmpd="sng">
                <a:solidFill>
                  <a:srgbClr val="000000"/>
                </a:solidFill>
                <a:prstDash val="solid"/>
                <a:round/>
                <a:headEnd type="none" w="med" len="med"/>
                <a:tailEnd type="none" w="med" len="med"/>
              </a:ln>
            </p:spPr>
          </p:sp>
          <p:sp>
            <p:nvSpPr>
              <p:cNvPr id="34834" name="Rectangle 19"/>
              <p:cNvSpPr/>
              <p:nvPr/>
            </p:nvSpPr>
            <p:spPr>
              <a:xfrm>
                <a:off x="3303" y="1285"/>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35" name="Line 20"/>
              <p:cNvSpPr/>
              <p:nvPr/>
            </p:nvSpPr>
            <p:spPr>
              <a:xfrm>
                <a:off x="3303" y="1285"/>
                <a:ext cx="8" cy="1"/>
              </a:xfrm>
              <a:prstGeom prst="line">
                <a:avLst/>
              </a:prstGeom>
              <a:ln w="0" cap="flat" cmpd="sng">
                <a:solidFill>
                  <a:srgbClr val="000000"/>
                </a:solidFill>
                <a:prstDash val="solid"/>
                <a:round/>
                <a:headEnd type="none" w="med" len="med"/>
                <a:tailEnd type="none" w="med" len="med"/>
              </a:ln>
            </p:spPr>
          </p:sp>
          <p:sp>
            <p:nvSpPr>
              <p:cNvPr id="34836" name="Line 21"/>
              <p:cNvSpPr/>
              <p:nvPr/>
            </p:nvSpPr>
            <p:spPr>
              <a:xfrm>
                <a:off x="3303" y="1285"/>
                <a:ext cx="1" cy="7"/>
              </a:xfrm>
              <a:prstGeom prst="line">
                <a:avLst/>
              </a:prstGeom>
              <a:ln w="0" cap="flat" cmpd="sng">
                <a:solidFill>
                  <a:srgbClr val="000000"/>
                </a:solidFill>
                <a:prstDash val="solid"/>
                <a:round/>
                <a:headEnd type="none" w="med" len="med"/>
                <a:tailEnd type="none" w="med" len="med"/>
              </a:ln>
            </p:spPr>
          </p:sp>
          <p:sp>
            <p:nvSpPr>
              <p:cNvPr id="34837" name="Rectangle 22"/>
              <p:cNvSpPr/>
              <p:nvPr/>
            </p:nvSpPr>
            <p:spPr>
              <a:xfrm>
                <a:off x="3303" y="1285"/>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38" name="Line 23"/>
              <p:cNvSpPr/>
              <p:nvPr/>
            </p:nvSpPr>
            <p:spPr>
              <a:xfrm>
                <a:off x="3303" y="1285"/>
                <a:ext cx="8" cy="1"/>
              </a:xfrm>
              <a:prstGeom prst="line">
                <a:avLst/>
              </a:prstGeom>
              <a:ln w="0" cap="flat" cmpd="sng">
                <a:solidFill>
                  <a:srgbClr val="000000"/>
                </a:solidFill>
                <a:prstDash val="solid"/>
                <a:round/>
                <a:headEnd type="none" w="med" len="med"/>
                <a:tailEnd type="none" w="med" len="med"/>
              </a:ln>
            </p:spPr>
          </p:sp>
          <p:sp>
            <p:nvSpPr>
              <p:cNvPr id="34839" name="Line 24"/>
              <p:cNvSpPr/>
              <p:nvPr/>
            </p:nvSpPr>
            <p:spPr>
              <a:xfrm>
                <a:off x="3303" y="1285"/>
                <a:ext cx="1" cy="7"/>
              </a:xfrm>
              <a:prstGeom prst="line">
                <a:avLst/>
              </a:prstGeom>
              <a:ln w="0" cap="flat" cmpd="sng">
                <a:solidFill>
                  <a:srgbClr val="000000"/>
                </a:solidFill>
                <a:prstDash val="solid"/>
                <a:round/>
                <a:headEnd type="none" w="med" len="med"/>
                <a:tailEnd type="none" w="med" len="med"/>
              </a:ln>
            </p:spPr>
          </p:sp>
          <p:sp>
            <p:nvSpPr>
              <p:cNvPr id="34840" name="Rectangle 25"/>
              <p:cNvSpPr/>
              <p:nvPr/>
            </p:nvSpPr>
            <p:spPr>
              <a:xfrm>
                <a:off x="2806" y="1292"/>
                <a:ext cx="8" cy="182"/>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41" name="Line 26"/>
              <p:cNvSpPr/>
              <p:nvPr/>
            </p:nvSpPr>
            <p:spPr>
              <a:xfrm>
                <a:off x="2806" y="1292"/>
                <a:ext cx="1" cy="182"/>
              </a:xfrm>
              <a:prstGeom prst="line">
                <a:avLst/>
              </a:prstGeom>
              <a:ln w="0" cap="flat" cmpd="sng">
                <a:solidFill>
                  <a:srgbClr val="000000"/>
                </a:solidFill>
                <a:prstDash val="solid"/>
                <a:round/>
                <a:headEnd type="none" w="med" len="med"/>
                <a:tailEnd type="none" w="med" len="med"/>
              </a:ln>
            </p:spPr>
          </p:sp>
          <p:sp>
            <p:nvSpPr>
              <p:cNvPr id="34842" name="Rectangle 27"/>
              <p:cNvSpPr/>
              <p:nvPr/>
            </p:nvSpPr>
            <p:spPr>
              <a:xfrm>
                <a:off x="3303" y="1292"/>
                <a:ext cx="8" cy="182"/>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43" name="Line 28"/>
              <p:cNvSpPr/>
              <p:nvPr/>
            </p:nvSpPr>
            <p:spPr>
              <a:xfrm>
                <a:off x="3303" y="1292"/>
                <a:ext cx="1" cy="182"/>
              </a:xfrm>
              <a:prstGeom prst="line">
                <a:avLst/>
              </a:prstGeom>
              <a:ln w="0" cap="flat" cmpd="sng">
                <a:solidFill>
                  <a:srgbClr val="000000"/>
                </a:solidFill>
                <a:prstDash val="solid"/>
                <a:round/>
                <a:headEnd type="none" w="med" len="med"/>
                <a:tailEnd type="none" w="med" len="med"/>
              </a:ln>
            </p:spPr>
          </p:sp>
          <p:sp>
            <p:nvSpPr>
              <p:cNvPr id="34844" name="Rectangle 29"/>
              <p:cNvSpPr/>
              <p:nvPr/>
            </p:nvSpPr>
            <p:spPr>
              <a:xfrm>
                <a:off x="2806" y="1474"/>
                <a:ext cx="8"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45" name="Line 30"/>
              <p:cNvSpPr/>
              <p:nvPr/>
            </p:nvSpPr>
            <p:spPr>
              <a:xfrm>
                <a:off x="2806" y="1474"/>
                <a:ext cx="8" cy="1"/>
              </a:xfrm>
              <a:prstGeom prst="line">
                <a:avLst/>
              </a:prstGeom>
              <a:ln w="0" cap="flat" cmpd="sng">
                <a:solidFill>
                  <a:srgbClr val="000000"/>
                </a:solidFill>
                <a:prstDash val="solid"/>
                <a:round/>
                <a:headEnd type="none" w="med" len="med"/>
                <a:tailEnd type="none" w="med" len="med"/>
              </a:ln>
            </p:spPr>
          </p:sp>
          <p:sp>
            <p:nvSpPr>
              <p:cNvPr id="34846" name="Line 31"/>
              <p:cNvSpPr/>
              <p:nvPr/>
            </p:nvSpPr>
            <p:spPr>
              <a:xfrm>
                <a:off x="2806" y="1474"/>
                <a:ext cx="1" cy="8"/>
              </a:xfrm>
              <a:prstGeom prst="line">
                <a:avLst/>
              </a:prstGeom>
              <a:ln w="0" cap="flat" cmpd="sng">
                <a:solidFill>
                  <a:srgbClr val="000000"/>
                </a:solidFill>
                <a:prstDash val="solid"/>
                <a:round/>
                <a:headEnd type="none" w="med" len="med"/>
                <a:tailEnd type="none" w="med" len="med"/>
              </a:ln>
            </p:spPr>
          </p:sp>
          <p:sp>
            <p:nvSpPr>
              <p:cNvPr id="34847" name="Rectangle 32"/>
              <p:cNvSpPr/>
              <p:nvPr/>
            </p:nvSpPr>
            <p:spPr>
              <a:xfrm>
                <a:off x="2806" y="1474"/>
                <a:ext cx="8"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48" name="Line 33"/>
              <p:cNvSpPr/>
              <p:nvPr/>
            </p:nvSpPr>
            <p:spPr>
              <a:xfrm>
                <a:off x="2806" y="1474"/>
                <a:ext cx="8" cy="1"/>
              </a:xfrm>
              <a:prstGeom prst="line">
                <a:avLst/>
              </a:prstGeom>
              <a:ln w="0" cap="flat" cmpd="sng">
                <a:solidFill>
                  <a:srgbClr val="000000"/>
                </a:solidFill>
                <a:prstDash val="solid"/>
                <a:round/>
                <a:headEnd type="none" w="med" len="med"/>
                <a:tailEnd type="none" w="med" len="med"/>
              </a:ln>
            </p:spPr>
          </p:sp>
          <p:sp>
            <p:nvSpPr>
              <p:cNvPr id="34849" name="Line 34"/>
              <p:cNvSpPr/>
              <p:nvPr/>
            </p:nvSpPr>
            <p:spPr>
              <a:xfrm>
                <a:off x="2806" y="1474"/>
                <a:ext cx="1" cy="8"/>
              </a:xfrm>
              <a:prstGeom prst="line">
                <a:avLst/>
              </a:prstGeom>
              <a:ln w="0" cap="flat" cmpd="sng">
                <a:solidFill>
                  <a:srgbClr val="000000"/>
                </a:solidFill>
                <a:prstDash val="solid"/>
                <a:round/>
                <a:headEnd type="none" w="med" len="med"/>
                <a:tailEnd type="none" w="med" len="med"/>
              </a:ln>
            </p:spPr>
          </p:sp>
          <p:sp>
            <p:nvSpPr>
              <p:cNvPr id="34850" name="Rectangle 35"/>
              <p:cNvSpPr/>
              <p:nvPr/>
            </p:nvSpPr>
            <p:spPr>
              <a:xfrm>
                <a:off x="2814" y="1474"/>
                <a:ext cx="489"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51" name="Line 36"/>
              <p:cNvSpPr/>
              <p:nvPr/>
            </p:nvSpPr>
            <p:spPr>
              <a:xfrm>
                <a:off x="2814" y="1474"/>
                <a:ext cx="489" cy="1"/>
              </a:xfrm>
              <a:prstGeom prst="line">
                <a:avLst/>
              </a:prstGeom>
              <a:ln w="0" cap="flat" cmpd="sng">
                <a:solidFill>
                  <a:srgbClr val="000000"/>
                </a:solidFill>
                <a:prstDash val="solid"/>
                <a:round/>
                <a:headEnd type="none" w="med" len="med"/>
                <a:tailEnd type="none" w="med" len="med"/>
              </a:ln>
            </p:spPr>
          </p:sp>
          <p:sp>
            <p:nvSpPr>
              <p:cNvPr id="34852" name="Rectangle 37"/>
              <p:cNvSpPr/>
              <p:nvPr/>
            </p:nvSpPr>
            <p:spPr>
              <a:xfrm>
                <a:off x="3303" y="1474"/>
                <a:ext cx="8"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53" name="Line 38"/>
              <p:cNvSpPr/>
              <p:nvPr/>
            </p:nvSpPr>
            <p:spPr>
              <a:xfrm>
                <a:off x="3303" y="1474"/>
                <a:ext cx="8" cy="1"/>
              </a:xfrm>
              <a:prstGeom prst="line">
                <a:avLst/>
              </a:prstGeom>
              <a:ln w="0" cap="flat" cmpd="sng">
                <a:solidFill>
                  <a:srgbClr val="000000"/>
                </a:solidFill>
                <a:prstDash val="solid"/>
                <a:round/>
                <a:headEnd type="none" w="med" len="med"/>
                <a:tailEnd type="none" w="med" len="med"/>
              </a:ln>
            </p:spPr>
          </p:sp>
          <p:sp>
            <p:nvSpPr>
              <p:cNvPr id="34854" name="Line 39"/>
              <p:cNvSpPr/>
              <p:nvPr/>
            </p:nvSpPr>
            <p:spPr>
              <a:xfrm>
                <a:off x="3303" y="1474"/>
                <a:ext cx="1" cy="8"/>
              </a:xfrm>
              <a:prstGeom prst="line">
                <a:avLst/>
              </a:prstGeom>
              <a:ln w="0" cap="flat" cmpd="sng">
                <a:solidFill>
                  <a:srgbClr val="000000"/>
                </a:solidFill>
                <a:prstDash val="solid"/>
                <a:round/>
                <a:headEnd type="none" w="med" len="med"/>
                <a:tailEnd type="none" w="med" len="med"/>
              </a:ln>
            </p:spPr>
          </p:sp>
          <p:sp>
            <p:nvSpPr>
              <p:cNvPr id="34855" name="Rectangle 40"/>
              <p:cNvSpPr/>
              <p:nvPr/>
            </p:nvSpPr>
            <p:spPr>
              <a:xfrm>
                <a:off x="3303" y="1474"/>
                <a:ext cx="8"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56" name="Line 41"/>
              <p:cNvSpPr/>
              <p:nvPr/>
            </p:nvSpPr>
            <p:spPr>
              <a:xfrm>
                <a:off x="3303" y="1474"/>
                <a:ext cx="8" cy="1"/>
              </a:xfrm>
              <a:prstGeom prst="line">
                <a:avLst/>
              </a:prstGeom>
              <a:ln w="0" cap="flat" cmpd="sng">
                <a:solidFill>
                  <a:srgbClr val="000000"/>
                </a:solidFill>
                <a:prstDash val="solid"/>
                <a:round/>
                <a:headEnd type="none" w="med" len="med"/>
                <a:tailEnd type="none" w="med" len="med"/>
              </a:ln>
            </p:spPr>
          </p:sp>
          <p:sp>
            <p:nvSpPr>
              <p:cNvPr id="34857" name="Line 42"/>
              <p:cNvSpPr/>
              <p:nvPr/>
            </p:nvSpPr>
            <p:spPr>
              <a:xfrm>
                <a:off x="3303" y="1474"/>
                <a:ext cx="1" cy="8"/>
              </a:xfrm>
              <a:prstGeom prst="line">
                <a:avLst/>
              </a:prstGeom>
              <a:ln w="0" cap="flat" cmpd="sng">
                <a:solidFill>
                  <a:srgbClr val="000000"/>
                </a:solidFill>
                <a:prstDash val="solid"/>
                <a:round/>
                <a:headEnd type="none" w="med" len="med"/>
                <a:tailEnd type="none" w="med" len="med"/>
              </a:ln>
            </p:spPr>
          </p:sp>
          <p:sp>
            <p:nvSpPr>
              <p:cNvPr id="34858" name="Rectangle 43"/>
              <p:cNvSpPr/>
              <p:nvPr/>
            </p:nvSpPr>
            <p:spPr>
              <a:xfrm>
                <a:off x="3312" y="1306"/>
                <a:ext cx="6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859" name="Rectangle 44"/>
              <p:cNvSpPr/>
              <p:nvPr/>
            </p:nvSpPr>
            <p:spPr>
              <a:xfrm>
                <a:off x="3439" y="1314"/>
                <a:ext cx="404" cy="160"/>
              </a:xfrm>
              <a:prstGeom prst="rect">
                <a:avLst/>
              </a:prstGeom>
              <a:noFill/>
              <a:ln w="9525">
                <a:noFill/>
              </a:ln>
            </p:spPr>
            <p:txBody>
              <a:bodyPr wrap="none" lIns="0" tIns="0" rIns="0" bIns="0" anchor="t" anchorCtr="0">
                <a:spAutoFit/>
              </a:bodyPr>
              <a:p>
                <a:r>
                  <a:rPr lang="zh-CN" altLang="en-US" sz="2100" b="1" dirty="0">
                    <a:solidFill>
                      <a:srgbClr val="000000"/>
                    </a:solidFill>
                    <a:latin typeface="宋体" panose="02010600030101010101" pitchFamily="2" charset="-122"/>
                    <a:ea typeface="宋体" panose="02010600030101010101" pitchFamily="2" charset="-122"/>
                  </a:rPr>
                  <a:t>根结点</a:t>
                </a:r>
                <a:endParaRPr lang="zh-CN" altLang="en-US" sz="3200" b="1" dirty="0">
                  <a:latin typeface="Arial" panose="020B0604020202020204" pitchFamily="34" charset="0"/>
                  <a:ea typeface="宋体" panose="02010600030101010101" pitchFamily="2" charset="-122"/>
                </a:endParaRPr>
              </a:p>
            </p:txBody>
          </p:sp>
          <p:sp>
            <p:nvSpPr>
              <p:cNvPr id="34860" name="Rectangle 45"/>
              <p:cNvSpPr/>
              <p:nvPr/>
            </p:nvSpPr>
            <p:spPr>
              <a:xfrm>
                <a:off x="1524" y="1806"/>
                <a:ext cx="12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861" name="Rectangle 46"/>
              <p:cNvSpPr/>
              <p:nvPr/>
            </p:nvSpPr>
            <p:spPr>
              <a:xfrm>
                <a:off x="1524" y="2026"/>
                <a:ext cx="24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862" name="Rectangle 47"/>
              <p:cNvSpPr/>
              <p:nvPr/>
            </p:nvSpPr>
            <p:spPr>
              <a:xfrm>
                <a:off x="2072" y="2026"/>
                <a:ext cx="3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863" name="Rectangle 48"/>
              <p:cNvSpPr/>
              <p:nvPr/>
            </p:nvSpPr>
            <p:spPr>
              <a:xfrm>
                <a:off x="2156" y="2026"/>
                <a:ext cx="3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864" name="Rectangle 49"/>
              <p:cNvSpPr/>
              <p:nvPr/>
            </p:nvSpPr>
            <p:spPr>
              <a:xfrm>
                <a:off x="2218" y="2033"/>
                <a:ext cx="164" cy="130"/>
              </a:xfrm>
              <a:prstGeom prst="rect">
                <a:avLst/>
              </a:prstGeom>
              <a:noFill/>
              <a:ln w="9525">
                <a:noFill/>
              </a:ln>
            </p:spPr>
            <p:txBody>
              <a:bodyPr wrap="none" lIns="0" tIns="0" rIns="0" bIns="0" anchor="t" anchorCtr="0">
                <a:spAutoFit/>
              </a:bodyPr>
              <a:p>
                <a:r>
                  <a:rPr lang="zh-CN" altLang="en-US" sz="1700" b="1" dirty="0">
                    <a:solidFill>
                      <a:srgbClr val="000000"/>
                    </a:solidFill>
                    <a:latin typeface="宋体" panose="02010600030101010101" pitchFamily="2" charset="-122"/>
                    <a:ea typeface="宋体" panose="02010600030101010101" pitchFamily="2" charset="-122"/>
                  </a:rPr>
                  <a:t>Ｒ</a:t>
                </a:r>
                <a:r>
                  <a:rPr lang="en-US" altLang="zh-CN" sz="1700" b="1" dirty="0">
                    <a:solidFill>
                      <a:srgbClr val="000000"/>
                    </a:solidFill>
                    <a:latin typeface="宋体" panose="02010600030101010101" pitchFamily="2" charset="-122"/>
                    <a:ea typeface="宋体" panose="02010600030101010101" pitchFamily="2" charset="-122"/>
                  </a:rPr>
                  <a:t>2</a:t>
                </a:r>
                <a:endParaRPr lang="zh-CN" altLang="en-US" b="1" dirty="0">
                  <a:latin typeface="Arial" panose="020B0604020202020204" pitchFamily="34" charset="0"/>
                  <a:ea typeface="宋体" panose="02010600030101010101" pitchFamily="2" charset="-122"/>
                </a:endParaRPr>
              </a:p>
            </p:txBody>
          </p:sp>
          <p:sp>
            <p:nvSpPr>
              <p:cNvPr id="34865" name="Rectangle 51"/>
              <p:cNvSpPr/>
              <p:nvPr/>
            </p:nvSpPr>
            <p:spPr>
              <a:xfrm>
                <a:off x="2065" y="2004"/>
                <a:ext cx="7"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66" name="Line 52"/>
              <p:cNvSpPr/>
              <p:nvPr/>
            </p:nvSpPr>
            <p:spPr>
              <a:xfrm>
                <a:off x="2065" y="2004"/>
                <a:ext cx="7" cy="1"/>
              </a:xfrm>
              <a:prstGeom prst="line">
                <a:avLst/>
              </a:prstGeom>
              <a:ln w="0" cap="flat" cmpd="sng">
                <a:solidFill>
                  <a:srgbClr val="000000"/>
                </a:solidFill>
                <a:prstDash val="solid"/>
                <a:round/>
                <a:headEnd type="none" w="med" len="med"/>
                <a:tailEnd type="none" w="med" len="med"/>
              </a:ln>
            </p:spPr>
          </p:sp>
          <p:sp>
            <p:nvSpPr>
              <p:cNvPr id="34867" name="Line 53"/>
              <p:cNvSpPr/>
              <p:nvPr/>
            </p:nvSpPr>
            <p:spPr>
              <a:xfrm>
                <a:off x="2065" y="2004"/>
                <a:ext cx="1" cy="7"/>
              </a:xfrm>
              <a:prstGeom prst="line">
                <a:avLst/>
              </a:prstGeom>
              <a:ln w="0" cap="flat" cmpd="sng">
                <a:solidFill>
                  <a:srgbClr val="000000"/>
                </a:solidFill>
                <a:prstDash val="solid"/>
                <a:round/>
                <a:headEnd type="none" w="med" len="med"/>
                <a:tailEnd type="none" w="med" len="med"/>
              </a:ln>
            </p:spPr>
          </p:sp>
          <p:sp>
            <p:nvSpPr>
              <p:cNvPr id="34868" name="Rectangle 54"/>
              <p:cNvSpPr/>
              <p:nvPr/>
            </p:nvSpPr>
            <p:spPr>
              <a:xfrm>
                <a:off x="2065" y="2004"/>
                <a:ext cx="7"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69" name="Line 55"/>
              <p:cNvSpPr/>
              <p:nvPr/>
            </p:nvSpPr>
            <p:spPr>
              <a:xfrm>
                <a:off x="2065" y="2004"/>
                <a:ext cx="7" cy="1"/>
              </a:xfrm>
              <a:prstGeom prst="line">
                <a:avLst/>
              </a:prstGeom>
              <a:ln w="0" cap="flat" cmpd="sng">
                <a:solidFill>
                  <a:srgbClr val="000000"/>
                </a:solidFill>
                <a:prstDash val="solid"/>
                <a:round/>
                <a:headEnd type="none" w="med" len="med"/>
                <a:tailEnd type="none" w="med" len="med"/>
              </a:ln>
            </p:spPr>
          </p:sp>
          <p:sp>
            <p:nvSpPr>
              <p:cNvPr id="34870" name="Line 56"/>
              <p:cNvSpPr/>
              <p:nvPr/>
            </p:nvSpPr>
            <p:spPr>
              <a:xfrm>
                <a:off x="2065" y="2004"/>
                <a:ext cx="1" cy="7"/>
              </a:xfrm>
              <a:prstGeom prst="line">
                <a:avLst/>
              </a:prstGeom>
              <a:ln w="0" cap="flat" cmpd="sng">
                <a:solidFill>
                  <a:srgbClr val="000000"/>
                </a:solidFill>
                <a:prstDash val="solid"/>
                <a:round/>
                <a:headEnd type="none" w="med" len="med"/>
                <a:tailEnd type="none" w="med" len="med"/>
              </a:ln>
            </p:spPr>
          </p:sp>
          <p:sp>
            <p:nvSpPr>
              <p:cNvPr id="34871" name="Rectangle 57"/>
              <p:cNvSpPr/>
              <p:nvPr/>
            </p:nvSpPr>
            <p:spPr>
              <a:xfrm>
                <a:off x="2072" y="2004"/>
                <a:ext cx="555"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72" name="Line 58"/>
              <p:cNvSpPr/>
              <p:nvPr/>
            </p:nvSpPr>
            <p:spPr>
              <a:xfrm>
                <a:off x="2072" y="2004"/>
                <a:ext cx="555" cy="1"/>
              </a:xfrm>
              <a:prstGeom prst="line">
                <a:avLst/>
              </a:prstGeom>
              <a:ln w="0" cap="flat" cmpd="sng">
                <a:solidFill>
                  <a:srgbClr val="000000"/>
                </a:solidFill>
                <a:prstDash val="solid"/>
                <a:round/>
                <a:headEnd type="none" w="med" len="med"/>
                <a:tailEnd type="none" w="med" len="med"/>
              </a:ln>
            </p:spPr>
          </p:sp>
          <p:sp>
            <p:nvSpPr>
              <p:cNvPr id="34873" name="Rectangle 59"/>
              <p:cNvSpPr/>
              <p:nvPr/>
            </p:nvSpPr>
            <p:spPr>
              <a:xfrm>
                <a:off x="2627" y="2004"/>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74" name="Line 60"/>
              <p:cNvSpPr/>
              <p:nvPr/>
            </p:nvSpPr>
            <p:spPr>
              <a:xfrm>
                <a:off x="2627" y="2004"/>
                <a:ext cx="8" cy="1"/>
              </a:xfrm>
              <a:prstGeom prst="line">
                <a:avLst/>
              </a:prstGeom>
              <a:ln w="0" cap="flat" cmpd="sng">
                <a:solidFill>
                  <a:srgbClr val="000000"/>
                </a:solidFill>
                <a:prstDash val="solid"/>
                <a:round/>
                <a:headEnd type="none" w="med" len="med"/>
                <a:tailEnd type="none" w="med" len="med"/>
              </a:ln>
            </p:spPr>
          </p:sp>
          <p:sp>
            <p:nvSpPr>
              <p:cNvPr id="34875" name="Line 61"/>
              <p:cNvSpPr/>
              <p:nvPr/>
            </p:nvSpPr>
            <p:spPr>
              <a:xfrm>
                <a:off x="2627" y="2004"/>
                <a:ext cx="1" cy="7"/>
              </a:xfrm>
              <a:prstGeom prst="line">
                <a:avLst/>
              </a:prstGeom>
              <a:ln w="0" cap="flat" cmpd="sng">
                <a:solidFill>
                  <a:srgbClr val="000000"/>
                </a:solidFill>
                <a:prstDash val="solid"/>
                <a:round/>
                <a:headEnd type="none" w="med" len="med"/>
                <a:tailEnd type="none" w="med" len="med"/>
              </a:ln>
            </p:spPr>
          </p:sp>
          <p:sp>
            <p:nvSpPr>
              <p:cNvPr id="34876" name="Rectangle 62"/>
              <p:cNvSpPr/>
              <p:nvPr/>
            </p:nvSpPr>
            <p:spPr>
              <a:xfrm>
                <a:off x="2627" y="2004"/>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77" name="Line 63"/>
              <p:cNvSpPr/>
              <p:nvPr/>
            </p:nvSpPr>
            <p:spPr>
              <a:xfrm>
                <a:off x="2627" y="2004"/>
                <a:ext cx="8" cy="1"/>
              </a:xfrm>
              <a:prstGeom prst="line">
                <a:avLst/>
              </a:prstGeom>
              <a:ln w="0" cap="flat" cmpd="sng">
                <a:solidFill>
                  <a:srgbClr val="000000"/>
                </a:solidFill>
                <a:prstDash val="solid"/>
                <a:round/>
                <a:headEnd type="none" w="med" len="med"/>
                <a:tailEnd type="none" w="med" len="med"/>
              </a:ln>
            </p:spPr>
          </p:sp>
          <p:sp>
            <p:nvSpPr>
              <p:cNvPr id="34878" name="Line 64"/>
              <p:cNvSpPr/>
              <p:nvPr/>
            </p:nvSpPr>
            <p:spPr>
              <a:xfrm>
                <a:off x="2627" y="2004"/>
                <a:ext cx="1" cy="7"/>
              </a:xfrm>
              <a:prstGeom prst="line">
                <a:avLst/>
              </a:prstGeom>
              <a:ln w="0" cap="flat" cmpd="sng">
                <a:solidFill>
                  <a:srgbClr val="000000"/>
                </a:solidFill>
                <a:prstDash val="solid"/>
                <a:round/>
                <a:headEnd type="none" w="med" len="med"/>
                <a:tailEnd type="none" w="med" len="med"/>
              </a:ln>
            </p:spPr>
          </p:sp>
          <p:sp>
            <p:nvSpPr>
              <p:cNvPr id="34879" name="Rectangle 65"/>
              <p:cNvSpPr/>
              <p:nvPr/>
            </p:nvSpPr>
            <p:spPr>
              <a:xfrm>
                <a:off x="2065" y="2011"/>
                <a:ext cx="7" cy="183"/>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80" name="Line 66"/>
              <p:cNvSpPr/>
              <p:nvPr/>
            </p:nvSpPr>
            <p:spPr>
              <a:xfrm>
                <a:off x="2065" y="2011"/>
                <a:ext cx="1" cy="183"/>
              </a:xfrm>
              <a:prstGeom prst="line">
                <a:avLst/>
              </a:prstGeom>
              <a:ln w="0" cap="flat" cmpd="sng">
                <a:solidFill>
                  <a:srgbClr val="000000"/>
                </a:solidFill>
                <a:prstDash val="solid"/>
                <a:round/>
                <a:headEnd type="none" w="med" len="med"/>
                <a:tailEnd type="none" w="med" len="med"/>
              </a:ln>
            </p:spPr>
          </p:sp>
          <p:sp>
            <p:nvSpPr>
              <p:cNvPr id="34881" name="Rectangle 67"/>
              <p:cNvSpPr/>
              <p:nvPr/>
            </p:nvSpPr>
            <p:spPr>
              <a:xfrm>
                <a:off x="2627" y="2011"/>
                <a:ext cx="8" cy="183"/>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82" name="Line 68"/>
              <p:cNvSpPr/>
              <p:nvPr/>
            </p:nvSpPr>
            <p:spPr>
              <a:xfrm>
                <a:off x="2627" y="2011"/>
                <a:ext cx="1" cy="183"/>
              </a:xfrm>
              <a:prstGeom prst="line">
                <a:avLst/>
              </a:prstGeom>
              <a:ln w="0" cap="flat" cmpd="sng">
                <a:solidFill>
                  <a:srgbClr val="000000"/>
                </a:solidFill>
                <a:prstDash val="solid"/>
                <a:round/>
                <a:headEnd type="none" w="med" len="med"/>
                <a:tailEnd type="none" w="med" len="med"/>
              </a:ln>
            </p:spPr>
          </p:sp>
          <p:sp>
            <p:nvSpPr>
              <p:cNvPr id="34883" name="Rectangle 69"/>
              <p:cNvSpPr/>
              <p:nvPr/>
            </p:nvSpPr>
            <p:spPr>
              <a:xfrm>
                <a:off x="2065" y="2194"/>
                <a:ext cx="7"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84" name="Line 70"/>
              <p:cNvSpPr/>
              <p:nvPr/>
            </p:nvSpPr>
            <p:spPr>
              <a:xfrm>
                <a:off x="2065" y="2194"/>
                <a:ext cx="7" cy="1"/>
              </a:xfrm>
              <a:prstGeom prst="line">
                <a:avLst/>
              </a:prstGeom>
              <a:ln w="0" cap="flat" cmpd="sng">
                <a:solidFill>
                  <a:srgbClr val="000000"/>
                </a:solidFill>
                <a:prstDash val="solid"/>
                <a:round/>
                <a:headEnd type="none" w="med" len="med"/>
                <a:tailEnd type="none" w="med" len="med"/>
              </a:ln>
            </p:spPr>
          </p:sp>
          <p:sp>
            <p:nvSpPr>
              <p:cNvPr id="34885" name="Line 71"/>
              <p:cNvSpPr/>
              <p:nvPr/>
            </p:nvSpPr>
            <p:spPr>
              <a:xfrm>
                <a:off x="2065" y="2194"/>
                <a:ext cx="1" cy="7"/>
              </a:xfrm>
              <a:prstGeom prst="line">
                <a:avLst/>
              </a:prstGeom>
              <a:ln w="0" cap="flat" cmpd="sng">
                <a:solidFill>
                  <a:srgbClr val="000000"/>
                </a:solidFill>
                <a:prstDash val="solid"/>
                <a:round/>
                <a:headEnd type="none" w="med" len="med"/>
                <a:tailEnd type="none" w="med" len="med"/>
              </a:ln>
            </p:spPr>
          </p:sp>
          <p:sp>
            <p:nvSpPr>
              <p:cNvPr id="34886" name="Rectangle 72"/>
              <p:cNvSpPr/>
              <p:nvPr/>
            </p:nvSpPr>
            <p:spPr>
              <a:xfrm>
                <a:off x="2065" y="2194"/>
                <a:ext cx="7"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87" name="Line 73"/>
              <p:cNvSpPr/>
              <p:nvPr/>
            </p:nvSpPr>
            <p:spPr>
              <a:xfrm>
                <a:off x="2065" y="2194"/>
                <a:ext cx="7" cy="1"/>
              </a:xfrm>
              <a:prstGeom prst="line">
                <a:avLst/>
              </a:prstGeom>
              <a:ln w="0" cap="flat" cmpd="sng">
                <a:solidFill>
                  <a:srgbClr val="000000"/>
                </a:solidFill>
                <a:prstDash val="solid"/>
                <a:round/>
                <a:headEnd type="none" w="med" len="med"/>
                <a:tailEnd type="none" w="med" len="med"/>
              </a:ln>
            </p:spPr>
          </p:sp>
          <p:sp>
            <p:nvSpPr>
              <p:cNvPr id="34888" name="Line 74"/>
              <p:cNvSpPr/>
              <p:nvPr/>
            </p:nvSpPr>
            <p:spPr>
              <a:xfrm>
                <a:off x="2065" y="2194"/>
                <a:ext cx="1" cy="7"/>
              </a:xfrm>
              <a:prstGeom prst="line">
                <a:avLst/>
              </a:prstGeom>
              <a:ln w="0" cap="flat" cmpd="sng">
                <a:solidFill>
                  <a:srgbClr val="000000"/>
                </a:solidFill>
                <a:prstDash val="solid"/>
                <a:round/>
                <a:headEnd type="none" w="med" len="med"/>
                <a:tailEnd type="none" w="med" len="med"/>
              </a:ln>
            </p:spPr>
          </p:sp>
          <p:sp>
            <p:nvSpPr>
              <p:cNvPr id="34889" name="Rectangle 75"/>
              <p:cNvSpPr/>
              <p:nvPr/>
            </p:nvSpPr>
            <p:spPr>
              <a:xfrm>
                <a:off x="2072" y="2194"/>
                <a:ext cx="555"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90" name="Line 76"/>
              <p:cNvSpPr/>
              <p:nvPr/>
            </p:nvSpPr>
            <p:spPr>
              <a:xfrm>
                <a:off x="2072" y="2194"/>
                <a:ext cx="555" cy="1"/>
              </a:xfrm>
              <a:prstGeom prst="line">
                <a:avLst/>
              </a:prstGeom>
              <a:ln w="0" cap="flat" cmpd="sng">
                <a:solidFill>
                  <a:srgbClr val="000000"/>
                </a:solidFill>
                <a:prstDash val="solid"/>
                <a:round/>
                <a:headEnd type="none" w="med" len="med"/>
                <a:tailEnd type="none" w="med" len="med"/>
              </a:ln>
            </p:spPr>
          </p:sp>
          <p:sp>
            <p:nvSpPr>
              <p:cNvPr id="34891" name="Rectangle 77"/>
              <p:cNvSpPr/>
              <p:nvPr/>
            </p:nvSpPr>
            <p:spPr>
              <a:xfrm>
                <a:off x="2627" y="2194"/>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92" name="Line 78"/>
              <p:cNvSpPr/>
              <p:nvPr/>
            </p:nvSpPr>
            <p:spPr>
              <a:xfrm>
                <a:off x="2627" y="2194"/>
                <a:ext cx="8" cy="1"/>
              </a:xfrm>
              <a:prstGeom prst="line">
                <a:avLst/>
              </a:prstGeom>
              <a:ln w="0" cap="flat" cmpd="sng">
                <a:solidFill>
                  <a:srgbClr val="000000"/>
                </a:solidFill>
                <a:prstDash val="solid"/>
                <a:round/>
                <a:headEnd type="none" w="med" len="med"/>
                <a:tailEnd type="none" w="med" len="med"/>
              </a:ln>
            </p:spPr>
          </p:sp>
          <p:sp>
            <p:nvSpPr>
              <p:cNvPr id="34893" name="Line 79"/>
              <p:cNvSpPr/>
              <p:nvPr/>
            </p:nvSpPr>
            <p:spPr>
              <a:xfrm>
                <a:off x="2627" y="2194"/>
                <a:ext cx="1" cy="7"/>
              </a:xfrm>
              <a:prstGeom prst="line">
                <a:avLst/>
              </a:prstGeom>
              <a:ln w="0" cap="flat" cmpd="sng">
                <a:solidFill>
                  <a:srgbClr val="000000"/>
                </a:solidFill>
                <a:prstDash val="solid"/>
                <a:round/>
                <a:headEnd type="none" w="med" len="med"/>
                <a:tailEnd type="none" w="med" len="med"/>
              </a:ln>
            </p:spPr>
          </p:sp>
          <p:sp>
            <p:nvSpPr>
              <p:cNvPr id="34894" name="Rectangle 80"/>
              <p:cNvSpPr/>
              <p:nvPr/>
            </p:nvSpPr>
            <p:spPr>
              <a:xfrm>
                <a:off x="2627" y="2194"/>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895" name="Line 81"/>
              <p:cNvSpPr/>
              <p:nvPr/>
            </p:nvSpPr>
            <p:spPr>
              <a:xfrm>
                <a:off x="2627" y="2194"/>
                <a:ext cx="8" cy="1"/>
              </a:xfrm>
              <a:prstGeom prst="line">
                <a:avLst/>
              </a:prstGeom>
              <a:ln w="0" cap="flat" cmpd="sng">
                <a:solidFill>
                  <a:srgbClr val="000000"/>
                </a:solidFill>
                <a:prstDash val="solid"/>
                <a:round/>
                <a:headEnd type="none" w="med" len="med"/>
                <a:tailEnd type="none" w="med" len="med"/>
              </a:ln>
            </p:spPr>
          </p:sp>
          <p:sp>
            <p:nvSpPr>
              <p:cNvPr id="34896" name="Line 82"/>
              <p:cNvSpPr/>
              <p:nvPr/>
            </p:nvSpPr>
            <p:spPr>
              <a:xfrm>
                <a:off x="2627" y="2194"/>
                <a:ext cx="1" cy="7"/>
              </a:xfrm>
              <a:prstGeom prst="line">
                <a:avLst/>
              </a:prstGeom>
              <a:ln w="0" cap="flat" cmpd="sng">
                <a:solidFill>
                  <a:srgbClr val="000000"/>
                </a:solidFill>
                <a:prstDash val="solid"/>
                <a:round/>
                <a:headEnd type="none" w="med" len="med"/>
                <a:tailEnd type="none" w="med" len="med"/>
              </a:ln>
            </p:spPr>
          </p:sp>
          <p:sp>
            <p:nvSpPr>
              <p:cNvPr id="34897" name="Rectangle 83"/>
              <p:cNvSpPr/>
              <p:nvPr/>
            </p:nvSpPr>
            <p:spPr>
              <a:xfrm>
                <a:off x="2635" y="2026"/>
                <a:ext cx="6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898" name="Rectangle 84"/>
              <p:cNvSpPr/>
              <p:nvPr/>
            </p:nvSpPr>
            <p:spPr>
              <a:xfrm>
                <a:off x="2770" y="2026"/>
                <a:ext cx="3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899" name="Rectangle 85"/>
              <p:cNvSpPr/>
              <p:nvPr/>
            </p:nvSpPr>
            <p:spPr>
              <a:xfrm>
                <a:off x="2683" y="2021"/>
                <a:ext cx="539" cy="160"/>
              </a:xfrm>
              <a:prstGeom prst="rect">
                <a:avLst/>
              </a:prstGeom>
              <a:noFill/>
              <a:ln w="9525">
                <a:noFill/>
              </a:ln>
            </p:spPr>
            <p:txBody>
              <a:bodyPr wrap="none" lIns="0" tIns="0" rIns="0" bIns="0" anchor="t" anchorCtr="0">
                <a:spAutoFit/>
              </a:bodyPr>
              <a:p>
                <a:r>
                  <a:rPr lang="zh-CN" altLang="en-US" sz="2100" b="1" dirty="0">
                    <a:solidFill>
                      <a:srgbClr val="000000"/>
                    </a:solidFill>
                    <a:latin typeface="宋体" panose="02010600030101010101" pitchFamily="2" charset="-122"/>
                    <a:ea typeface="宋体" panose="02010600030101010101" pitchFamily="2" charset="-122"/>
                  </a:rPr>
                  <a:t>兄弟结点</a:t>
                </a:r>
                <a:endParaRPr lang="zh-CN" altLang="en-US" sz="3200" b="1" dirty="0">
                  <a:latin typeface="Arial" panose="020B0604020202020204" pitchFamily="34" charset="0"/>
                  <a:ea typeface="宋体" panose="02010600030101010101" pitchFamily="2" charset="-122"/>
                </a:endParaRPr>
              </a:p>
            </p:txBody>
          </p:sp>
          <p:sp>
            <p:nvSpPr>
              <p:cNvPr id="34900" name="Rectangle 86"/>
              <p:cNvSpPr/>
              <p:nvPr/>
            </p:nvSpPr>
            <p:spPr>
              <a:xfrm>
                <a:off x="3380" y="2026"/>
                <a:ext cx="6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901" name="Rectangle 87"/>
              <p:cNvSpPr/>
              <p:nvPr/>
            </p:nvSpPr>
            <p:spPr>
              <a:xfrm>
                <a:off x="3508" y="2033"/>
                <a:ext cx="109" cy="130"/>
              </a:xfrm>
              <a:prstGeom prst="rect">
                <a:avLst/>
              </a:prstGeom>
              <a:noFill/>
              <a:ln w="9525">
                <a:noFill/>
              </a:ln>
            </p:spPr>
            <p:txBody>
              <a:bodyPr wrap="none" lIns="0" tIns="0" rIns="0" bIns="0" anchor="t" anchorCtr="0">
                <a:spAutoFit/>
              </a:bodyPr>
              <a:p>
                <a:r>
                  <a:rPr lang="zh-CN" altLang="en-US" sz="1700" b="1" dirty="0">
                    <a:solidFill>
                      <a:srgbClr val="000000"/>
                    </a:solidFill>
                    <a:latin typeface="宋体" panose="02010600030101010101" pitchFamily="2" charset="-122"/>
                    <a:ea typeface="宋体" panose="02010600030101010101" pitchFamily="2" charset="-122"/>
                  </a:rPr>
                  <a:t>　</a:t>
                </a:r>
                <a:endParaRPr lang="zh-CN" altLang="en-US" b="1" dirty="0">
                  <a:latin typeface="Arial" panose="020B0604020202020204" pitchFamily="34" charset="0"/>
                  <a:ea typeface="宋体" panose="02010600030101010101" pitchFamily="2" charset="-122"/>
                </a:endParaRPr>
              </a:p>
            </p:txBody>
          </p:sp>
          <p:sp>
            <p:nvSpPr>
              <p:cNvPr id="34902" name="Rectangle 88"/>
              <p:cNvSpPr/>
              <p:nvPr/>
            </p:nvSpPr>
            <p:spPr>
              <a:xfrm>
                <a:off x="3658" y="2026"/>
                <a:ext cx="3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903" name="Rectangle 89"/>
              <p:cNvSpPr/>
              <p:nvPr/>
            </p:nvSpPr>
            <p:spPr>
              <a:xfrm>
                <a:off x="3742" y="2026"/>
                <a:ext cx="3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904" name="Rectangle 90"/>
              <p:cNvSpPr/>
              <p:nvPr/>
            </p:nvSpPr>
            <p:spPr>
              <a:xfrm>
                <a:off x="3804" y="2033"/>
                <a:ext cx="164" cy="130"/>
              </a:xfrm>
              <a:prstGeom prst="rect">
                <a:avLst/>
              </a:prstGeom>
              <a:noFill/>
              <a:ln w="9525">
                <a:noFill/>
              </a:ln>
            </p:spPr>
            <p:txBody>
              <a:bodyPr wrap="none" lIns="0" tIns="0" rIns="0" bIns="0" anchor="t" anchorCtr="0">
                <a:spAutoFit/>
              </a:bodyPr>
              <a:p>
                <a:r>
                  <a:rPr lang="zh-CN" altLang="en-US" sz="1700" b="1" dirty="0">
                    <a:solidFill>
                      <a:srgbClr val="000000"/>
                    </a:solidFill>
                    <a:latin typeface="宋体" panose="02010600030101010101" pitchFamily="2" charset="-122"/>
                    <a:ea typeface="宋体" panose="02010600030101010101" pitchFamily="2" charset="-122"/>
                  </a:rPr>
                  <a:t>Ｒ</a:t>
                </a:r>
                <a:r>
                  <a:rPr lang="en-US" altLang="zh-CN" sz="1700" b="1" dirty="0">
                    <a:solidFill>
                      <a:srgbClr val="000000"/>
                    </a:solidFill>
                    <a:latin typeface="宋体" panose="02010600030101010101" pitchFamily="2" charset="-122"/>
                    <a:ea typeface="宋体" panose="02010600030101010101" pitchFamily="2" charset="-122"/>
                  </a:rPr>
                  <a:t>3</a:t>
                </a:r>
                <a:endParaRPr lang="zh-CN" altLang="en-US" b="1" dirty="0">
                  <a:latin typeface="Arial" panose="020B0604020202020204" pitchFamily="34" charset="0"/>
                  <a:ea typeface="宋体" panose="02010600030101010101" pitchFamily="2" charset="-122"/>
                </a:endParaRPr>
              </a:p>
            </p:txBody>
          </p:sp>
          <p:sp>
            <p:nvSpPr>
              <p:cNvPr id="34905" name="Rectangle 92"/>
              <p:cNvSpPr/>
              <p:nvPr/>
            </p:nvSpPr>
            <p:spPr>
              <a:xfrm>
                <a:off x="3650" y="2004"/>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06" name="Line 93"/>
              <p:cNvSpPr/>
              <p:nvPr/>
            </p:nvSpPr>
            <p:spPr>
              <a:xfrm>
                <a:off x="3650" y="2004"/>
                <a:ext cx="8" cy="1"/>
              </a:xfrm>
              <a:prstGeom prst="line">
                <a:avLst/>
              </a:prstGeom>
              <a:ln w="0" cap="flat" cmpd="sng">
                <a:solidFill>
                  <a:srgbClr val="000000"/>
                </a:solidFill>
                <a:prstDash val="solid"/>
                <a:round/>
                <a:headEnd type="none" w="med" len="med"/>
                <a:tailEnd type="none" w="med" len="med"/>
              </a:ln>
            </p:spPr>
          </p:sp>
          <p:sp>
            <p:nvSpPr>
              <p:cNvPr id="34907" name="Line 94"/>
              <p:cNvSpPr/>
              <p:nvPr/>
            </p:nvSpPr>
            <p:spPr>
              <a:xfrm>
                <a:off x="3650" y="2004"/>
                <a:ext cx="1" cy="7"/>
              </a:xfrm>
              <a:prstGeom prst="line">
                <a:avLst/>
              </a:prstGeom>
              <a:ln w="0" cap="flat" cmpd="sng">
                <a:solidFill>
                  <a:srgbClr val="000000"/>
                </a:solidFill>
                <a:prstDash val="solid"/>
                <a:round/>
                <a:headEnd type="none" w="med" len="med"/>
                <a:tailEnd type="none" w="med" len="med"/>
              </a:ln>
            </p:spPr>
          </p:sp>
          <p:sp>
            <p:nvSpPr>
              <p:cNvPr id="34908" name="Rectangle 95"/>
              <p:cNvSpPr/>
              <p:nvPr/>
            </p:nvSpPr>
            <p:spPr>
              <a:xfrm>
                <a:off x="3650" y="2004"/>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09" name="Line 96"/>
              <p:cNvSpPr/>
              <p:nvPr/>
            </p:nvSpPr>
            <p:spPr>
              <a:xfrm>
                <a:off x="3650" y="2004"/>
                <a:ext cx="8" cy="1"/>
              </a:xfrm>
              <a:prstGeom prst="line">
                <a:avLst/>
              </a:prstGeom>
              <a:ln w="0" cap="flat" cmpd="sng">
                <a:solidFill>
                  <a:srgbClr val="000000"/>
                </a:solidFill>
                <a:prstDash val="solid"/>
                <a:round/>
                <a:headEnd type="none" w="med" len="med"/>
                <a:tailEnd type="none" w="med" len="med"/>
              </a:ln>
            </p:spPr>
          </p:sp>
          <p:sp>
            <p:nvSpPr>
              <p:cNvPr id="34910" name="Line 97"/>
              <p:cNvSpPr/>
              <p:nvPr/>
            </p:nvSpPr>
            <p:spPr>
              <a:xfrm>
                <a:off x="3650" y="2004"/>
                <a:ext cx="1" cy="7"/>
              </a:xfrm>
              <a:prstGeom prst="line">
                <a:avLst/>
              </a:prstGeom>
              <a:ln w="0" cap="flat" cmpd="sng">
                <a:solidFill>
                  <a:srgbClr val="000000"/>
                </a:solidFill>
                <a:prstDash val="solid"/>
                <a:round/>
                <a:headEnd type="none" w="med" len="med"/>
                <a:tailEnd type="none" w="med" len="med"/>
              </a:ln>
            </p:spPr>
          </p:sp>
          <p:sp>
            <p:nvSpPr>
              <p:cNvPr id="34911" name="Rectangle 98"/>
              <p:cNvSpPr/>
              <p:nvPr/>
            </p:nvSpPr>
            <p:spPr>
              <a:xfrm>
                <a:off x="3658" y="2004"/>
                <a:ext cx="489"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12" name="Line 99"/>
              <p:cNvSpPr/>
              <p:nvPr/>
            </p:nvSpPr>
            <p:spPr>
              <a:xfrm>
                <a:off x="3658" y="2004"/>
                <a:ext cx="489" cy="1"/>
              </a:xfrm>
              <a:prstGeom prst="line">
                <a:avLst/>
              </a:prstGeom>
              <a:ln w="0" cap="flat" cmpd="sng">
                <a:solidFill>
                  <a:srgbClr val="000000"/>
                </a:solidFill>
                <a:prstDash val="solid"/>
                <a:round/>
                <a:headEnd type="none" w="med" len="med"/>
                <a:tailEnd type="none" w="med" len="med"/>
              </a:ln>
            </p:spPr>
          </p:sp>
          <p:sp>
            <p:nvSpPr>
              <p:cNvPr id="34913" name="Rectangle 100"/>
              <p:cNvSpPr/>
              <p:nvPr/>
            </p:nvSpPr>
            <p:spPr>
              <a:xfrm>
                <a:off x="4147" y="2004"/>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14" name="Line 101"/>
              <p:cNvSpPr/>
              <p:nvPr/>
            </p:nvSpPr>
            <p:spPr>
              <a:xfrm>
                <a:off x="4147" y="2004"/>
                <a:ext cx="8" cy="1"/>
              </a:xfrm>
              <a:prstGeom prst="line">
                <a:avLst/>
              </a:prstGeom>
              <a:ln w="0" cap="flat" cmpd="sng">
                <a:solidFill>
                  <a:srgbClr val="000000"/>
                </a:solidFill>
                <a:prstDash val="solid"/>
                <a:round/>
                <a:headEnd type="none" w="med" len="med"/>
                <a:tailEnd type="none" w="med" len="med"/>
              </a:ln>
            </p:spPr>
          </p:sp>
          <p:sp>
            <p:nvSpPr>
              <p:cNvPr id="34915" name="Line 102"/>
              <p:cNvSpPr/>
              <p:nvPr/>
            </p:nvSpPr>
            <p:spPr>
              <a:xfrm>
                <a:off x="4147" y="2004"/>
                <a:ext cx="1" cy="7"/>
              </a:xfrm>
              <a:prstGeom prst="line">
                <a:avLst/>
              </a:prstGeom>
              <a:ln w="0" cap="flat" cmpd="sng">
                <a:solidFill>
                  <a:srgbClr val="000000"/>
                </a:solidFill>
                <a:prstDash val="solid"/>
                <a:round/>
                <a:headEnd type="none" w="med" len="med"/>
                <a:tailEnd type="none" w="med" len="med"/>
              </a:ln>
            </p:spPr>
          </p:sp>
          <p:sp>
            <p:nvSpPr>
              <p:cNvPr id="34916" name="Rectangle 103"/>
              <p:cNvSpPr/>
              <p:nvPr/>
            </p:nvSpPr>
            <p:spPr>
              <a:xfrm>
                <a:off x="4147" y="2004"/>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17" name="Line 104"/>
              <p:cNvSpPr/>
              <p:nvPr/>
            </p:nvSpPr>
            <p:spPr>
              <a:xfrm>
                <a:off x="4147" y="2004"/>
                <a:ext cx="8" cy="1"/>
              </a:xfrm>
              <a:prstGeom prst="line">
                <a:avLst/>
              </a:prstGeom>
              <a:ln w="0" cap="flat" cmpd="sng">
                <a:solidFill>
                  <a:srgbClr val="000000"/>
                </a:solidFill>
                <a:prstDash val="solid"/>
                <a:round/>
                <a:headEnd type="none" w="med" len="med"/>
                <a:tailEnd type="none" w="med" len="med"/>
              </a:ln>
            </p:spPr>
          </p:sp>
          <p:sp>
            <p:nvSpPr>
              <p:cNvPr id="34918" name="Line 105"/>
              <p:cNvSpPr/>
              <p:nvPr/>
            </p:nvSpPr>
            <p:spPr>
              <a:xfrm>
                <a:off x="4147" y="2004"/>
                <a:ext cx="1" cy="7"/>
              </a:xfrm>
              <a:prstGeom prst="line">
                <a:avLst/>
              </a:prstGeom>
              <a:ln w="0" cap="flat" cmpd="sng">
                <a:solidFill>
                  <a:srgbClr val="000000"/>
                </a:solidFill>
                <a:prstDash val="solid"/>
                <a:round/>
                <a:headEnd type="none" w="med" len="med"/>
                <a:tailEnd type="none" w="med" len="med"/>
              </a:ln>
            </p:spPr>
          </p:sp>
          <p:sp>
            <p:nvSpPr>
              <p:cNvPr id="34919" name="Rectangle 106"/>
              <p:cNvSpPr/>
              <p:nvPr/>
            </p:nvSpPr>
            <p:spPr>
              <a:xfrm>
                <a:off x="3650" y="2011"/>
                <a:ext cx="8" cy="183"/>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20" name="Line 107"/>
              <p:cNvSpPr/>
              <p:nvPr/>
            </p:nvSpPr>
            <p:spPr>
              <a:xfrm>
                <a:off x="3650" y="2011"/>
                <a:ext cx="1" cy="183"/>
              </a:xfrm>
              <a:prstGeom prst="line">
                <a:avLst/>
              </a:prstGeom>
              <a:ln w="0" cap="flat" cmpd="sng">
                <a:solidFill>
                  <a:srgbClr val="000000"/>
                </a:solidFill>
                <a:prstDash val="solid"/>
                <a:round/>
                <a:headEnd type="none" w="med" len="med"/>
                <a:tailEnd type="none" w="med" len="med"/>
              </a:ln>
            </p:spPr>
          </p:sp>
          <p:sp>
            <p:nvSpPr>
              <p:cNvPr id="34921" name="Rectangle 108"/>
              <p:cNvSpPr/>
              <p:nvPr/>
            </p:nvSpPr>
            <p:spPr>
              <a:xfrm>
                <a:off x="4147" y="2011"/>
                <a:ext cx="8" cy="183"/>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22" name="Line 109"/>
              <p:cNvSpPr/>
              <p:nvPr/>
            </p:nvSpPr>
            <p:spPr>
              <a:xfrm>
                <a:off x="4147" y="2011"/>
                <a:ext cx="1" cy="183"/>
              </a:xfrm>
              <a:prstGeom prst="line">
                <a:avLst/>
              </a:prstGeom>
              <a:ln w="0" cap="flat" cmpd="sng">
                <a:solidFill>
                  <a:srgbClr val="000000"/>
                </a:solidFill>
                <a:prstDash val="solid"/>
                <a:round/>
                <a:headEnd type="none" w="med" len="med"/>
                <a:tailEnd type="none" w="med" len="med"/>
              </a:ln>
            </p:spPr>
          </p:sp>
          <p:sp>
            <p:nvSpPr>
              <p:cNvPr id="34923" name="Rectangle 110"/>
              <p:cNvSpPr/>
              <p:nvPr/>
            </p:nvSpPr>
            <p:spPr>
              <a:xfrm>
                <a:off x="3650" y="2194"/>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24" name="Line 111"/>
              <p:cNvSpPr/>
              <p:nvPr/>
            </p:nvSpPr>
            <p:spPr>
              <a:xfrm>
                <a:off x="3650" y="2194"/>
                <a:ext cx="8" cy="1"/>
              </a:xfrm>
              <a:prstGeom prst="line">
                <a:avLst/>
              </a:prstGeom>
              <a:ln w="0" cap="flat" cmpd="sng">
                <a:solidFill>
                  <a:srgbClr val="000000"/>
                </a:solidFill>
                <a:prstDash val="solid"/>
                <a:round/>
                <a:headEnd type="none" w="med" len="med"/>
                <a:tailEnd type="none" w="med" len="med"/>
              </a:ln>
            </p:spPr>
          </p:sp>
          <p:sp>
            <p:nvSpPr>
              <p:cNvPr id="34925" name="Line 112"/>
              <p:cNvSpPr/>
              <p:nvPr/>
            </p:nvSpPr>
            <p:spPr>
              <a:xfrm>
                <a:off x="3650" y="2194"/>
                <a:ext cx="1" cy="7"/>
              </a:xfrm>
              <a:prstGeom prst="line">
                <a:avLst/>
              </a:prstGeom>
              <a:ln w="0" cap="flat" cmpd="sng">
                <a:solidFill>
                  <a:srgbClr val="000000"/>
                </a:solidFill>
                <a:prstDash val="solid"/>
                <a:round/>
                <a:headEnd type="none" w="med" len="med"/>
                <a:tailEnd type="none" w="med" len="med"/>
              </a:ln>
            </p:spPr>
          </p:sp>
          <p:sp>
            <p:nvSpPr>
              <p:cNvPr id="34926" name="Rectangle 113"/>
              <p:cNvSpPr/>
              <p:nvPr/>
            </p:nvSpPr>
            <p:spPr>
              <a:xfrm>
                <a:off x="3650" y="2194"/>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27" name="Line 114"/>
              <p:cNvSpPr/>
              <p:nvPr/>
            </p:nvSpPr>
            <p:spPr>
              <a:xfrm>
                <a:off x="3650" y="2194"/>
                <a:ext cx="8" cy="1"/>
              </a:xfrm>
              <a:prstGeom prst="line">
                <a:avLst/>
              </a:prstGeom>
              <a:ln w="0" cap="flat" cmpd="sng">
                <a:solidFill>
                  <a:srgbClr val="000000"/>
                </a:solidFill>
                <a:prstDash val="solid"/>
                <a:round/>
                <a:headEnd type="none" w="med" len="med"/>
                <a:tailEnd type="none" w="med" len="med"/>
              </a:ln>
            </p:spPr>
          </p:sp>
          <p:sp>
            <p:nvSpPr>
              <p:cNvPr id="34928" name="Line 115"/>
              <p:cNvSpPr/>
              <p:nvPr/>
            </p:nvSpPr>
            <p:spPr>
              <a:xfrm>
                <a:off x="3650" y="2194"/>
                <a:ext cx="1" cy="7"/>
              </a:xfrm>
              <a:prstGeom prst="line">
                <a:avLst/>
              </a:prstGeom>
              <a:ln w="0" cap="flat" cmpd="sng">
                <a:solidFill>
                  <a:srgbClr val="000000"/>
                </a:solidFill>
                <a:prstDash val="solid"/>
                <a:round/>
                <a:headEnd type="none" w="med" len="med"/>
                <a:tailEnd type="none" w="med" len="med"/>
              </a:ln>
            </p:spPr>
          </p:sp>
          <p:sp>
            <p:nvSpPr>
              <p:cNvPr id="34929" name="Rectangle 116"/>
              <p:cNvSpPr/>
              <p:nvPr/>
            </p:nvSpPr>
            <p:spPr>
              <a:xfrm>
                <a:off x="3658" y="2194"/>
                <a:ext cx="489"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30" name="Line 117"/>
              <p:cNvSpPr/>
              <p:nvPr/>
            </p:nvSpPr>
            <p:spPr>
              <a:xfrm>
                <a:off x="3658" y="2194"/>
                <a:ext cx="489" cy="1"/>
              </a:xfrm>
              <a:prstGeom prst="line">
                <a:avLst/>
              </a:prstGeom>
              <a:ln w="0" cap="flat" cmpd="sng">
                <a:solidFill>
                  <a:srgbClr val="000000"/>
                </a:solidFill>
                <a:prstDash val="solid"/>
                <a:round/>
                <a:headEnd type="none" w="med" len="med"/>
                <a:tailEnd type="none" w="med" len="med"/>
              </a:ln>
            </p:spPr>
          </p:sp>
          <p:sp>
            <p:nvSpPr>
              <p:cNvPr id="34931" name="Rectangle 118"/>
              <p:cNvSpPr/>
              <p:nvPr/>
            </p:nvSpPr>
            <p:spPr>
              <a:xfrm>
                <a:off x="4147" y="2194"/>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32" name="Line 119"/>
              <p:cNvSpPr/>
              <p:nvPr/>
            </p:nvSpPr>
            <p:spPr>
              <a:xfrm>
                <a:off x="4147" y="2194"/>
                <a:ext cx="8" cy="1"/>
              </a:xfrm>
              <a:prstGeom prst="line">
                <a:avLst/>
              </a:prstGeom>
              <a:ln w="0" cap="flat" cmpd="sng">
                <a:solidFill>
                  <a:srgbClr val="000000"/>
                </a:solidFill>
                <a:prstDash val="solid"/>
                <a:round/>
                <a:headEnd type="none" w="med" len="med"/>
                <a:tailEnd type="none" w="med" len="med"/>
              </a:ln>
            </p:spPr>
          </p:sp>
          <p:sp>
            <p:nvSpPr>
              <p:cNvPr id="34933" name="Line 120"/>
              <p:cNvSpPr/>
              <p:nvPr/>
            </p:nvSpPr>
            <p:spPr>
              <a:xfrm>
                <a:off x="4147" y="2194"/>
                <a:ext cx="1" cy="7"/>
              </a:xfrm>
              <a:prstGeom prst="line">
                <a:avLst/>
              </a:prstGeom>
              <a:ln w="0" cap="flat" cmpd="sng">
                <a:solidFill>
                  <a:srgbClr val="000000"/>
                </a:solidFill>
                <a:prstDash val="solid"/>
                <a:round/>
                <a:headEnd type="none" w="med" len="med"/>
                <a:tailEnd type="none" w="med" len="med"/>
              </a:ln>
            </p:spPr>
          </p:sp>
          <p:sp>
            <p:nvSpPr>
              <p:cNvPr id="34934" name="Rectangle 121"/>
              <p:cNvSpPr/>
              <p:nvPr/>
            </p:nvSpPr>
            <p:spPr>
              <a:xfrm>
                <a:off x="4147" y="2194"/>
                <a:ext cx="8"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35" name="Line 122"/>
              <p:cNvSpPr/>
              <p:nvPr/>
            </p:nvSpPr>
            <p:spPr>
              <a:xfrm>
                <a:off x="4147" y="2194"/>
                <a:ext cx="8" cy="1"/>
              </a:xfrm>
              <a:prstGeom prst="line">
                <a:avLst/>
              </a:prstGeom>
              <a:ln w="0" cap="flat" cmpd="sng">
                <a:solidFill>
                  <a:srgbClr val="000000"/>
                </a:solidFill>
                <a:prstDash val="solid"/>
                <a:round/>
                <a:headEnd type="none" w="med" len="med"/>
                <a:tailEnd type="none" w="med" len="med"/>
              </a:ln>
            </p:spPr>
          </p:sp>
          <p:sp>
            <p:nvSpPr>
              <p:cNvPr id="34936" name="Line 123"/>
              <p:cNvSpPr/>
              <p:nvPr/>
            </p:nvSpPr>
            <p:spPr>
              <a:xfrm>
                <a:off x="4147" y="2194"/>
                <a:ext cx="1" cy="7"/>
              </a:xfrm>
              <a:prstGeom prst="line">
                <a:avLst/>
              </a:prstGeom>
              <a:ln w="0" cap="flat" cmpd="sng">
                <a:solidFill>
                  <a:srgbClr val="000000"/>
                </a:solidFill>
                <a:prstDash val="solid"/>
                <a:round/>
                <a:headEnd type="none" w="med" len="med"/>
                <a:tailEnd type="none" w="med" len="med"/>
              </a:ln>
            </p:spPr>
          </p:sp>
          <p:sp>
            <p:nvSpPr>
              <p:cNvPr id="34937" name="Rectangle 124"/>
              <p:cNvSpPr/>
              <p:nvPr/>
            </p:nvSpPr>
            <p:spPr>
              <a:xfrm>
                <a:off x="4155" y="2026"/>
                <a:ext cx="6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938" name="Rectangle 125"/>
              <p:cNvSpPr/>
              <p:nvPr/>
            </p:nvSpPr>
            <p:spPr>
              <a:xfrm>
                <a:off x="1524" y="2274"/>
                <a:ext cx="96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939" name="Rectangle 126"/>
              <p:cNvSpPr/>
              <p:nvPr/>
            </p:nvSpPr>
            <p:spPr>
              <a:xfrm>
                <a:off x="3680" y="2282"/>
                <a:ext cx="404" cy="160"/>
              </a:xfrm>
              <a:prstGeom prst="rect">
                <a:avLst/>
              </a:prstGeom>
              <a:noFill/>
              <a:ln w="9525">
                <a:noFill/>
              </a:ln>
            </p:spPr>
            <p:txBody>
              <a:bodyPr wrap="none" lIns="0" tIns="0" rIns="0" bIns="0" anchor="t" anchorCtr="0">
                <a:spAutoFit/>
              </a:bodyPr>
              <a:p>
                <a:r>
                  <a:rPr lang="zh-CN" altLang="en-US" sz="2100" b="1" dirty="0">
                    <a:solidFill>
                      <a:srgbClr val="000000"/>
                    </a:solidFill>
                    <a:latin typeface="宋体" panose="02010600030101010101" pitchFamily="2" charset="-122"/>
                    <a:ea typeface="宋体" panose="02010600030101010101" pitchFamily="2" charset="-122"/>
                  </a:rPr>
                  <a:t>叶结点</a:t>
                </a:r>
                <a:endParaRPr lang="zh-CN" altLang="en-US" sz="3200" b="1" dirty="0">
                  <a:latin typeface="Arial" panose="020B0604020202020204" pitchFamily="34" charset="0"/>
                  <a:ea typeface="宋体" panose="02010600030101010101" pitchFamily="2" charset="-122"/>
                </a:endParaRPr>
              </a:p>
            </p:txBody>
          </p:sp>
          <p:sp>
            <p:nvSpPr>
              <p:cNvPr id="34940" name="Rectangle 127"/>
              <p:cNvSpPr/>
              <p:nvPr/>
            </p:nvSpPr>
            <p:spPr>
              <a:xfrm>
                <a:off x="1531" y="2744"/>
                <a:ext cx="3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941" name="Rectangle 128"/>
              <p:cNvSpPr/>
              <p:nvPr/>
            </p:nvSpPr>
            <p:spPr>
              <a:xfrm>
                <a:off x="1612" y="2752"/>
                <a:ext cx="164" cy="130"/>
              </a:xfrm>
              <a:prstGeom prst="rect">
                <a:avLst/>
              </a:prstGeom>
              <a:noFill/>
              <a:ln w="9525">
                <a:noFill/>
              </a:ln>
            </p:spPr>
            <p:txBody>
              <a:bodyPr wrap="none" lIns="0" tIns="0" rIns="0" bIns="0" anchor="t" anchorCtr="0">
                <a:spAutoFit/>
              </a:bodyPr>
              <a:p>
                <a:r>
                  <a:rPr lang="zh-CN" altLang="en-US" sz="1700" b="1" dirty="0">
                    <a:solidFill>
                      <a:srgbClr val="000000"/>
                    </a:solidFill>
                    <a:latin typeface="宋体" panose="02010600030101010101" pitchFamily="2" charset="-122"/>
                    <a:ea typeface="宋体" panose="02010600030101010101" pitchFamily="2" charset="-122"/>
                  </a:rPr>
                  <a:t>Ｒ</a:t>
                </a:r>
                <a:r>
                  <a:rPr lang="en-US" altLang="zh-CN" sz="1700" b="1" dirty="0">
                    <a:solidFill>
                      <a:srgbClr val="000000"/>
                    </a:solidFill>
                    <a:latin typeface="宋体" panose="02010600030101010101" pitchFamily="2" charset="-122"/>
                    <a:ea typeface="宋体" panose="02010600030101010101" pitchFamily="2" charset="-122"/>
                  </a:rPr>
                  <a:t>4</a:t>
                </a:r>
                <a:endParaRPr lang="zh-CN" altLang="en-US" b="1" dirty="0">
                  <a:latin typeface="Arial" panose="020B0604020202020204" pitchFamily="34" charset="0"/>
                  <a:ea typeface="宋体" panose="02010600030101010101" pitchFamily="2" charset="-122"/>
                </a:endParaRPr>
              </a:p>
            </p:txBody>
          </p:sp>
          <p:sp>
            <p:nvSpPr>
              <p:cNvPr id="34942" name="Rectangle 130"/>
              <p:cNvSpPr/>
              <p:nvPr/>
            </p:nvSpPr>
            <p:spPr>
              <a:xfrm>
                <a:off x="1524" y="2724"/>
                <a:ext cx="7"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43" name="Line 131"/>
              <p:cNvSpPr/>
              <p:nvPr/>
            </p:nvSpPr>
            <p:spPr>
              <a:xfrm>
                <a:off x="1524" y="2724"/>
                <a:ext cx="7" cy="1"/>
              </a:xfrm>
              <a:prstGeom prst="line">
                <a:avLst/>
              </a:prstGeom>
              <a:ln w="0" cap="flat" cmpd="sng">
                <a:solidFill>
                  <a:srgbClr val="000000"/>
                </a:solidFill>
                <a:prstDash val="solid"/>
                <a:round/>
                <a:headEnd type="none" w="med" len="med"/>
                <a:tailEnd type="none" w="med" len="med"/>
              </a:ln>
            </p:spPr>
          </p:sp>
          <p:sp>
            <p:nvSpPr>
              <p:cNvPr id="34944" name="Line 132"/>
              <p:cNvSpPr/>
              <p:nvPr/>
            </p:nvSpPr>
            <p:spPr>
              <a:xfrm>
                <a:off x="1524" y="2724"/>
                <a:ext cx="1" cy="7"/>
              </a:xfrm>
              <a:prstGeom prst="line">
                <a:avLst/>
              </a:prstGeom>
              <a:ln w="0" cap="flat" cmpd="sng">
                <a:solidFill>
                  <a:srgbClr val="000000"/>
                </a:solidFill>
                <a:prstDash val="solid"/>
                <a:round/>
                <a:headEnd type="none" w="med" len="med"/>
                <a:tailEnd type="none" w="med" len="med"/>
              </a:ln>
            </p:spPr>
          </p:sp>
          <p:sp>
            <p:nvSpPr>
              <p:cNvPr id="34945" name="Rectangle 133"/>
              <p:cNvSpPr/>
              <p:nvPr/>
            </p:nvSpPr>
            <p:spPr>
              <a:xfrm>
                <a:off x="1524" y="2724"/>
                <a:ext cx="7"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46" name="Line 134"/>
              <p:cNvSpPr/>
              <p:nvPr/>
            </p:nvSpPr>
            <p:spPr>
              <a:xfrm>
                <a:off x="1524" y="2724"/>
                <a:ext cx="7" cy="1"/>
              </a:xfrm>
              <a:prstGeom prst="line">
                <a:avLst/>
              </a:prstGeom>
              <a:ln w="0" cap="flat" cmpd="sng">
                <a:solidFill>
                  <a:srgbClr val="000000"/>
                </a:solidFill>
                <a:prstDash val="solid"/>
                <a:round/>
                <a:headEnd type="none" w="med" len="med"/>
                <a:tailEnd type="none" w="med" len="med"/>
              </a:ln>
            </p:spPr>
          </p:sp>
          <p:sp>
            <p:nvSpPr>
              <p:cNvPr id="34947" name="Line 135"/>
              <p:cNvSpPr/>
              <p:nvPr/>
            </p:nvSpPr>
            <p:spPr>
              <a:xfrm>
                <a:off x="1524" y="2724"/>
                <a:ext cx="1" cy="7"/>
              </a:xfrm>
              <a:prstGeom prst="line">
                <a:avLst/>
              </a:prstGeom>
              <a:ln w="0" cap="flat" cmpd="sng">
                <a:solidFill>
                  <a:srgbClr val="000000"/>
                </a:solidFill>
                <a:prstDash val="solid"/>
                <a:round/>
                <a:headEnd type="none" w="med" len="med"/>
                <a:tailEnd type="none" w="med" len="med"/>
              </a:ln>
            </p:spPr>
          </p:sp>
          <p:sp>
            <p:nvSpPr>
              <p:cNvPr id="34948" name="Rectangle 136"/>
              <p:cNvSpPr/>
              <p:nvPr/>
            </p:nvSpPr>
            <p:spPr>
              <a:xfrm>
                <a:off x="1531" y="2724"/>
                <a:ext cx="424"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49" name="Line 137"/>
              <p:cNvSpPr/>
              <p:nvPr/>
            </p:nvSpPr>
            <p:spPr>
              <a:xfrm>
                <a:off x="1531" y="2724"/>
                <a:ext cx="424" cy="1"/>
              </a:xfrm>
              <a:prstGeom prst="line">
                <a:avLst/>
              </a:prstGeom>
              <a:ln w="0" cap="flat" cmpd="sng">
                <a:solidFill>
                  <a:srgbClr val="000000"/>
                </a:solidFill>
                <a:prstDash val="solid"/>
                <a:round/>
                <a:headEnd type="none" w="med" len="med"/>
                <a:tailEnd type="none" w="med" len="med"/>
              </a:ln>
            </p:spPr>
          </p:sp>
          <p:sp>
            <p:nvSpPr>
              <p:cNvPr id="34950" name="Rectangle 138"/>
              <p:cNvSpPr/>
              <p:nvPr/>
            </p:nvSpPr>
            <p:spPr>
              <a:xfrm>
                <a:off x="1955" y="2724"/>
                <a:ext cx="7"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51" name="Line 139"/>
              <p:cNvSpPr/>
              <p:nvPr/>
            </p:nvSpPr>
            <p:spPr>
              <a:xfrm>
                <a:off x="1955" y="2724"/>
                <a:ext cx="7" cy="1"/>
              </a:xfrm>
              <a:prstGeom prst="line">
                <a:avLst/>
              </a:prstGeom>
              <a:ln w="0" cap="flat" cmpd="sng">
                <a:solidFill>
                  <a:srgbClr val="000000"/>
                </a:solidFill>
                <a:prstDash val="solid"/>
                <a:round/>
                <a:headEnd type="none" w="med" len="med"/>
                <a:tailEnd type="none" w="med" len="med"/>
              </a:ln>
            </p:spPr>
          </p:sp>
          <p:sp>
            <p:nvSpPr>
              <p:cNvPr id="34952" name="Line 140"/>
              <p:cNvSpPr/>
              <p:nvPr/>
            </p:nvSpPr>
            <p:spPr>
              <a:xfrm>
                <a:off x="1955" y="2724"/>
                <a:ext cx="1" cy="7"/>
              </a:xfrm>
              <a:prstGeom prst="line">
                <a:avLst/>
              </a:prstGeom>
              <a:ln w="0" cap="flat" cmpd="sng">
                <a:solidFill>
                  <a:srgbClr val="000000"/>
                </a:solidFill>
                <a:prstDash val="solid"/>
                <a:round/>
                <a:headEnd type="none" w="med" len="med"/>
                <a:tailEnd type="none" w="med" len="med"/>
              </a:ln>
            </p:spPr>
          </p:sp>
          <p:sp>
            <p:nvSpPr>
              <p:cNvPr id="34953" name="Rectangle 141"/>
              <p:cNvSpPr/>
              <p:nvPr/>
            </p:nvSpPr>
            <p:spPr>
              <a:xfrm>
                <a:off x="1955" y="2724"/>
                <a:ext cx="7"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54" name="Line 142"/>
              <p:cNvSpPr/>
              <p:nvPr/>
            </p:nvSpPr>
            <p:spPr>
              <a:xfrm>
                <a:off x="1955" y="2724"/>
                <a:ext cx="7" cy="1"/>
              </a:xfrm>
              <a:prstGeom prst="line">
                <a:avLst/>
              </a:prstGeom>
              <a:ln w="0" cap="flat" cmpd="sng">
                <a:solidFill>
                  <a:srgbClr val="000000"/>
                </a:solidFill>
                <a:prstDash val="solid"/>
                <a:round/>
                <a:headEnd type="none" w="med" len="med"/>
                <a:tailEnd type="none" w="med" len="med"/>
              </a:ln>
            </p:spPr>
          </p:sp>
          <p:sp>
            <p:nvSpPr>
              <p:cNvPr id="34955" name="Line 143"/>
              <p:cNvSpPr/>
              <p:nvPr/>
            </p:nvSpPr>
            <p:spPr>
              <a:xfrm>
                <a:off x="1955" y="2724"/>
                <a:ext cx="1" cy="7"/>
              </a:xfrm>
              <a:prstGeom prst="line">
                <a:avLst/>
              </a:prstGeom>
              <a:ln w="0" cap="flat" cmpd="sng">
                <a:solidFill>
                  <a:srgbClr val="000000"/>
                </a:solidFill>
                <a:prstDash val="solid"/>
                <a:round/>
                <a:headEnd type="none" w="med" len="med"/>
                <a:tailEnd type="none" w="med" len="med"/>
              </a:ln>
            </p:spPr>
          </p:sp>
          <p:sp>
            <p:nvSpPr>
              <p:cNvPr id="34956" name="Rectangle 144"/>
              <p:cNvSpPr/>
              <p:nvPr/>
            </p:nvSpPr>
            <p:spPr>
              <a:xfrm>
                <a:off x="1524" y="2731"/>
                <a:ext cx="7" cy="182"/>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57" name="Line 145"/>
              <p:cNvSpPr/>
              <p:nvPr/>
            </p:nvSpPr>
            <p:spPr>
              <a:xfrm>
                <a:off x="1524" y="2731"/>
                <a:ext cx="1" cy="182"/>
              </a:xfrm>
              <a:prstGeom prst="line">
                <a:avLst/>
              </a:prstGeom>
              <a:ln w="0" cap="flat" cmpd="sng">
                <a:solidFill>
                  <a:srgbClr val="000000"/>
                </a:solidFill>
                <a:prstDash val="solid"/>
                <a:round/>
                <a:headEnd type="none" w="med" len="med"/>
                <a:tailEnd type="none" w="med" len="med"/>
              </a:ln>
            </p:spPr>
          </p:sp>
          <p:sp>
            <p:nvSpPr>
              <p:cNvPr id="34958" name="Rectangle 146"/>
              <p:cNvSpPr/>
              <p:nvPr/>
            </p:nvSpPr>
            <p:spPr>
              <a:xfrm>
                <a:off x="1955" y="2731"/>
                <a:ext cx="7" cy="182"/>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59" name="Line 147"/>
              <p:cNvSpPr/>
              <p:nvPr/>
            </p:nvSpPr>
            <p:spPr>
              <a:xfrm>
                <a:off x="1955" y="2731"/>
                <a:ext cx="1" cy="182"/>
              </a:xfrm>
              <a:prstGeom prst="line">
                <a:avLst/>
              </a:prstGeom>
              <a:ln w="0" cap="flat" cmpd="sng">
                <a:solidFill>
                  <a:srgbClr val="000000"/>
                </a:solidFill>
                <a:prstDash val="solid"/>
                <a:round/>
                <a:headEnd type="none" w="med" len="med"/>
                <a:tailEnd type="none" w="med" len="med"/>
              </a:ln>
            </p:spPr>
          </p:sp>
          <p:sp>
            <p:nvSpPr>
              <p:cNvPr id="34960" name="Rectangle 148"/>
              <p:cNvSpPr/>
              <p:nvPr/>
            </p:nvSpPr>
            <p:spPr>
              <a:xfrm>
                <a:off x="1524" y="2913"/>
                <a:ext cx="7"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61" name="Line 149"/>
              <p:cNvSpPr/>
              <p:nvPr/>
            </p:nvSpPr>
            <p:spPr>
              <a:xfrm>
                <a:off x="1524" y="2913"/>
                <a:ext cx="7" cy="1"/>
              </a:xfrm>
              <a:prstGeom prst="line">
                <a:avLst/>
              </a:prstGeom>
              <a:ln w="0" cap="flat" cmpd="sng">
                <a:solidFill>
                  <a:srgbClr val="000000"/>
                </a:solidFill>
                <a:prstDash val="solid"/>
                <a:round/>
                <a:headEnd type="none" w="med" len="med"/>
                <a:tailEnd type="none" w="med" len="med"/>
              </a:ln>
            </p:spPr>
          </p:sp>
          <p:sp>
            <p:nvSpPr>
              <p:cNvPr id="34962" name="Line 150"/>
              <p:cNvSpPr/>
              <p:nvPr/>
            </p:nvSpPr>
            <p:spPr>
              <a:xfrm>
                <a:off x="1524" y="2913"/>
                <a:ext cx="1" cy="8"/>
              </a:xfrm>
              <a:prstGeom prst="line">
                <a:avLst/>
              </a:prstGeom>
              <a:ln w="0" cap="flat" cmpd="sng">
                <a:solidFill>
                  <a:srgbClr val="000000"/>
                </a:solidFill>
                <a:prstDash val="solid"/>
                <a:round/>
                <a:headEnd type="none" w="med" len="med"/>
                <a:tailEnd type="none" w="med" len="med"/>
              </a:ln>
            </p:spPr>
          </p:sp>
          <p:sp>
            <p:nvSpPr>
              <p:cNvPr id="34963" name="Rectangle 151"/>
              <p:cNvSpPr/>
              <p:nvPr/>
            </p:nvSpPr>
            <p:spPr>
              <a:xfrm>
                <a:off x="1524" y="2913"/>
                <a:ext cx="7"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64" name="Line 152"/>
              <p:cNvSpPr/>
              <p:nvPr/>
            </p:nvSpPr>
            <p:spPr>
              <a:xfrm>
                <a:off x="1524" y="2913"/>
                <a:ext cx="7" cy="1"/>
              </a:xfrm>
              <a:prstGeom prst="line">
                <a:avLst/>
              </a:prstGeom>
              <a:ln w="0" cap="flat" cmpd="sng">
                <a:solidFill>
                  <a:srgbClr val="000000"/>
                </a:solidFill>
                <a:prstDash val="solid"/>
                <a:round/>
                <a:headEnd type="none" w="med" len="med"/>
                <a:tailEnd type="none" w="med" len="med"/>
              </a:ln>
            </p:spPr>
          </p:sp>
          <p:sp>
            <p:nvSpPr>
              <p:cNvPr id="34965" name="Line 153"/>
              <p:cNvSpPr/>
              <p:nvPr/>
            </p:nvSpPr>
            <p:spPr>
              <a:xfrm>
                <a:off x="1524" y="2913"/>
                <a:ext cx="1" cy="8"/>
              </a:xfrm>
              <a:prstGeom prst="line">
                <a:avLst/>
              </a:prstGeom>
              <a:ln w="0" cap="flat" cmpd="sng">
                <a:solidFill>
                  <a:srgbClr val="000000"/>
                </a:solidFill>
                <a:prstDash val="solid"/>
                <a:round/>
                <a:headEnd type="none" w="med" len="med"/>
                <a:tailEnd type="none" w="med" len="med"/>
              </a:ln>
            </p:spPr>
          </p:sp>
          <p:sp>
            <p:nvSpPr>
              <p:cNvPr id="34966" name="Rectangle 154"/>
              <p:cNvSpPr/>
              <p:nvPr/>
            </p:nvSpPr>
            <p:spPr>
              <a:xfrm>
                <a:off x="1531" y="2913"/>
                <a:ext cx="424"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67" name="Line 155"/>
              <p:cNvSpPr/>
              <p:nvPr/>
            </p:nvSpPr>
            <p:spPr>
              <a:xfrm>
                <a:off x="1531" y="2913"/>
                <a:ext cx="424" cy="1"/>
              </a:xfrm>
              <a:prstGeom prst="line">
                <a:avLst/>
              </a:prstGeom>
              <a:ln w="0" cap="flat" cmpd="sng">
                <a:solidFill>
                  <a:srgbClr val="000000"/>
                </a:solidFill>
                <a:prstDash val="solid"/>
                <a:round/>
                <a:headEnd type="none" w="med" len="med"/>
                <a:tailEnd type="none" w="med" len="med"/>
              </a:ln>
            </p:spPr>
          </p:sp>
          <p:sp>
            <p:nvSpPr>
              <p:cNvPr id="34968" name="Rectangle 156"/>
              <p:cNvSpPr/>
              <p:nvPr/>
            </p:nvSpPr>
            <p:spPr>
              <a:xfrm>
                <a:off x="1955" y="2913"/>
                <a:ext cx="7"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69" name="Line 157"/>
              <p:cNvSpPr/>
              <p:nvPr/>
            </p:nvSpPr>
            <p:spPr>
              <a:xfrm>
                <a:off x="1955" y="2913"/>
                <a:ext cx="7" cy="1"/>
              </a:xfrm>
              <a:prstGeom prst="line">
                <a:avLst/>
              </a:prstGeom>
              <a:ln w="0" cap="flat" cmpd="sng">
                <a:solidFill>
                  <a:srgbClr val="000000"/>
                </a:solidFill>
                <a:prstDash val="solid"/>
                <a:round/>
                <a:headEnd type="none" w="med" len="med"/>
                <a:tailEnd type="none" w="med" len="med"/>
              </a:ln>
            </p:spPr>
          </p:sp>
          <p:sp>
            <p:nvSpPr>
              <p:cNvPr id="34970" name="Line 158"/>
              <p:cNvSpPr/>
              <p:nvPr/>
            </p:nvSpPr>
            <p:spPr>
              <a:xfrm>
                <a:off x="1955" y="2913"/>
                <a:ext cx="1" cy="8"/>
              </a:xfrm>
              <a:prstGeom prst="line">
                <a:avLst/>
              </a:prstGeom>
              <a:ln w="0" cap="flat" cmpd="sng">
                <a:solidFill>
                  <a:srgbClr val="000000"/>
                </a:solidFill>
                <a:prstDash val="solid"/>
                <a:round/>
                <a:headEnd type="none" w="med" len="med"/>
                <a:tailEnd type="none" w="med" len="med"/>
              </a:ln>
            </p:spPr>
          </p:sp>
          <p:sp>
            <p:nvSpPr>
              <p:cNvPr id="34971" name="Rectangle 159"/>
              <p:cNvSpPr/>
              <p:nvPr/>
            </p:nvSpPr>
            <p:spPr>
              <a:xfrm>
                <a:off x="1955" y="2913"/>
                <a:ext cx="7"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72" name="Line 160"/>
              <p:cNvSpPr/>
              <p:nvPr/>
            </p:nvSpPr>
            <p:spPr>
              <a:xfrm>
                <a:off x="1955" y="2913"/>
                <a:ext cx="7" cy="1"/>
              </a:xfrm>
              <a:prstGeom prst="line">
                <a:avLst/>
              </a:prstGeom>
              <a:ln w="0" cap="flat" cmpd="sng">
                <a:solidFill>
                  <a:srgbClr val="000000"/>
                </a:solidFill>
                <a:prstDash val="solid"/>
                <a:round/>
                <a:headEnd type="none" w="med" len="med"/>
                <a:tailEnd type="none" w="med" len="med"/>
              </a:ln>
            </p:spPr>
          </p:sp>
          <p:sp>
            <p:nvSpPr>
              <p:cNvPr id="34973" name="Line 161"/>
              <p:cNvSpPr/>
              <p:nvPr/>
            </p:nvSpPr>
            <p:spPr>
              <a:xfrm>
                <a:off x="1955" y="2913"/>
                <a:ext cx="1" cy="8"/>
              </a:xfrm>
              <a:prstGeom prst="line">
                <a:avLst/>
              </a:prstGeom>
              <a:ln w="0" cap="flat" cmpd="sng">
                <a:solidFill>
                  <a:srgbClr val="000000"/>
                </a:solidFill>
                <a:prstDash val="solid"/>
                <a:round/>
                <a:headEnd type="none" w="med" len="med"/>
                <a:tailEnd type="none" w="med" len="med"/>
              </a:ln>
            </p:spPr>
          </p:sp>
          <p:sp>
            <p:nvSpPr>
              <p:cNvPr id="34974" name="Rectangle 162"/>
              <p:cNvSpPr/>
              <p:nvPr/>
            </p:nvSpPr>
            <p:spPr>
              <a:xfrm>
                <a:off x="1962" y="2744"/>
                <a:ext cx="9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975" name="Rectangle 163"/>
              <p:cNvSpPr/>
              <p:nvPr/>
            </p:nvSpPr>
            <p:spPr>
              <a:xfrm>
                <a:off x="1995" y="2717"/>
                <a:ext cx="539" cy="160"/>
              </a:xfrm>
              <a:prstGeom prst="rect">
                <a:avLst/>
              </a:prstGeom>
              <a:noFill/>
              <a:ln w="9525">
                <a:noFill/>
              </a:ln>
            </p:spPr>
            <p:txBody>
              <a:bodyPr wrap="none" lIns="0" tIns="0" rIns="0" bIns="0" anchor="t" anchorCtr="0">
                <a:spAutoFit/>
              </a:bodyPr>
              <a:p>
                <a:r>
                  <a:rPr lang="zh-CN" altLang="en-US" sz="2100" b="1" dirty="0">
                    <a:solidFill>
                      <a:srgbClr val="000000"/>
                    </a:solidFill>
                    <a:latin typeface="宋体" panose="02010600030101010101" pitchFamily="2" charset="-122"/>
                    <a:ea typeface="宋体" panose="02010600030101010101" pitchFamily="2" charset="-122"/>
                  </a:rPr>
                  <a:t>兄弟结点</a:t>
                </a:r>
                <a:endParaRPr lang="zh-CN" altLang="en-US" sz="3200" b="1" dirty="0">
                  <a:latin typeface="Arial" panose="020B0604020202020204" pitchFamily="34" charset="0"/>
                  <a:ea typeface="宋体" panose="02010600030101010101" pitchFamily="2" charset="-122"/>
                </a:endParaRPr>
              </a:p>
            </p:txBody>
          </p:sp>
          <p:sp>
            <p:nvSpPr>
              <p:cNvPr id="34976" name="Rectangle 164"/>
              <p:cNvSpPr/>
              <p:nvPr/>
            </p:nvSpPr>
            <p:spPr>
              <a:xfrm>
                <a:off x="2708" y="2744"/>
                <a:ext cx="3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977" name="Rectangle 165"/>
              <p:cNvSpPr/>
              <p:nvPr/>
            </p:nvSpPr>
            <p:spPr>
              <a:xfrm>
                <a:off x="2770" y="2752"/>
                <a:ext cx="109" cy="130"/>
              </a:xfrm>
              <a:prstGeom prst="rect">
                <a:avLst/>
              </a:prstGeom>
              <a:noFill/>
              <a:ln w="9525">
                <a:noFill/>
              </a:ln>
            </p:spPr>
            <p:txBody>
              <a:bodyPr wrap="none" lIns="0" tIns="0" rIns="0" bIns="0" anchor="t" anchorCtr="0">
                <a:spAutoFit/>
              </a:bodyPr>
              <a:p>
                <a:r>
                  <a:rPr lang="zh-CN" altLang="en-US" sz="1700" b="1" dirty="0">
                    <a:solidFill>
                      <a:srgbClr val="000000"/>
                    </a:solidFill>
                    <a:latin typeface="宋体" panose="02010600030101010101" pitchFamily="2" charset="-122"/>
                    <a:ea typeface="宋体" panose="02010600030101010101" pitchFamily="2" charset="-122"/>
                  </a:rPr>
                  <a:t>　</a:t>
                </a:r>
                <a:endParaRPr lang="zh-CN" altLang="en-US" b="1" dirty="0">
                  <a:latin typeface="Arial" panose="020B0604020202020204" pitchFamily="34" charset="0"/>
                  <a:ea typeface="宋体" panose="02010600030101010101" pitchFamily="2" charset="-122"/>
                </a:endParaRPr>
              </a:p>
            </p:txBody>
          </p:sp>
          <p:sp>
            <p:nvSpPr>
              <p:cNvPr id="34978" name="Rectangle 166"/>
              <p:cNvSpPr/>
              <p:nvPr/>
            </p:nvSpPr>
            <p:spPr>
              <a:xfrm>
                <a:off x="2916" y="2744"/>
                <a:ext cx="3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4979" name="Rectangle 167"/>
              <p:cNvSpPr/>
              <p:nvPr/>
            </p:nvSpPr>
            <p:spPr>
              <a:xfrm>
                <a:off x="2993" y="2752"/>
                <a:ext cx="164" cy="130"/>
              </a:xfrm>
              <a:prstGeom prst="rect">
                <a:avLst/>
              </a:prstGeom>
              <a:noFill/>
              <a:ln w="9525">
                <a:noFill/>
              </a:ln>
            </p:spPr>
            <p:txBody>
              <a:bodyPr wrap="none" lIns="0" tIns="0" rIns="0" bIns="0" anchor="t" anchorCtr="0">
                <a:spAutoFit/>
              </a:bodyPr>
              <a:p>
                <a:r>
                  <a:rPr lang="zh-CN" altLang="en-US" sz="1700" b="1" dirty="0">
                    <a:solidFill>
                      <a:srgbClr val="000000"/>
                    </a:solidFill>
                    <a:latin typeface="宋体" panose="02010600030101010101" pitchFamily="2" charset="-122"/>
                    <a:ea typeface="宋体" panose="02010600030101010101" pitchFamily="2" charset="-122"/>
                  </a:rPr>
                  <a:t>Ｒ</a:t>
                </a:r>
                <a:r>
                  <a:rPr lang="en-US" altLang="zh-CN" sz="1700" b="1" dirty="0">
                    <a:solidFill>
                      <a:srgbClr val="000000"/>
                    </a:solidFill>
                    <a:latin typeface="宋体" panose="02010600030101010101" pitchFamily="2" charset="-122"/>
                    <a:ea typeface="宋体" panose="02010600030101010101" pitchFamily="2" charset="-122"/>
                  </a:rPr>
                  <a:t>5</a:t>
                </a:r>
                <a:endParaRPr lang="zh-CN" altLang="en-US" b="1" dirty="0">
                  <a:latin typeface="Arial" panose="020B0604020202020204" pitchFamily="34" charset="0"/>
                  <a:ea typeface="宋体" panose="02010600030101010101" pitchFamily="2" charset="-122"/>
                </a:endParaRPr>
              </a:p>
            </p:txBody>
          </p:sp>
          <p:sp>
            <p:nvSpPr>
              <p:cNvPr id="34980" name="Rectangle 169"/>
              <p:cNvSpPr/>
              <p:nvPr/>
            </p:nvSpPr>
            <p:spPr>
              <a:xfrm>
                <a:off x="2909" y="2724"/>
                <a:ext cx="7"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81" name="Line 170"/>
              <p:cNvSpPr/>
              <p:nvPr/>
            </p:nvSpPr>
            <p:spPr>
              <a:xfrm>
                <a:off x="2909" y="2724"/>
                <a:ext cx="7" cy="1"/>
              </a:xfrm>
              <a:prstGeom prst="line">
                <a:avLst/>
              </a:prstGeom>
              <a:ln w="0" cap="flat" cmpd="sng">
                <a:solidFill>
                  <a:srgbClr val="000000"/>
                </a:solidFill>
                <a:prstDash val="solid"/>
                <a:round/>
                <a:headEnd type="none" w="med" len="med"/>
                <a:tailEnd type="none" w="med" len="med"/>
              </a:ln>
            </p:spPr>
          </p:sp>
          <p:sp>
            <p:nvSpPr>
              <p:cNvPr id="34982" name="Line 171"/>
              <p:cNvSpPr/>
              <p:nvPr/>
            </p:nvSpPr>
            <p:spPr>
              <a:xfrm>
                <a:off x="2909" y="2724"/>
                <a:ext cx="1" cy="7"/>
              </a:xfrm>
              <a:prstGeom prst="line">
                <a:avLst/>
              </a:prstGeom>
              <a:ln w="0" cap="flat" cmpd="sng">
                <a:solidFill>
                  <a:srgbClr val="000000"/>
                </a:solidFill>
                <a:prstDash val="solid"/>
                <a:round/>
                <a:headEnd type="none" w="med" len="med"/>
                <a:tailEnd type="none" w="med" len="med"/>
              </a:ln>
            </p:spPr>
          </p:sp>
          <p:sp>
            <p:nvSpPr>
              <p:cNvPr id="34983" name="Rectangle 172"/>
              <p:cNvSpPr/>
              <p:nvPr/>
            </p:nvSpPr>
            <p:spPr>
              <a:xfrm>
                <a:off x="2909" y="2724"/>
                <a:ext cx="7"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84" name="Line 173"/>
              <p:cNvSpPr/>
              <p:nvPr/>
            </p:nvSpPr>
            <p:spPr>
              <a:xfrm>
                <a:off x="2909" y="2724"/>
                <a:ext cx="7" cy="1"/>
              </a:xfrm>
              <a:prstGeom prst="line">
                <a:avLst/>
              </a:prstGeom>
              <a:ln w="0" cap="flat" cmpd="sng">
                <a:solidFill>
                  <a:srgbClr val="000000"/>
                </a:solidFill>
                <a:prstDash val="solid"/>
                <a:round/>
                <a:headEnd type="none" w="med" len="med"/>
                <a:tailEnd type="none" w="med" len="med"/>
              </a:ln>
            </p:spPr>
          </p:sp>
          <p:sp>
            <p:nvSpPr>
              <p:cNvPr id="34985" name="Line 174"/>
              <p:cNvSpPr/>
              <p:nvPr/>
            </p:nvSpPr>
            <p:spPr>
              <a:xfrm>
                <a:off x="2909" y="2724"/>
                <a:ext cx="1" cy="7"/>
              </a:xfrm>
              <a:prstGeom prst="line">
                <a:avLst/>
              </a:prstGeom>
              <a:ln w="0" cap="flat" cmpd="sng">
                <a:solidFill>
                  <a:srgbClr val="000000"/>
                </a:solidFill>
                <a:prstDash val="solid"/>
                <a:round/>
                <a:headEnd type="none" w="med" len="med"/>
                <a:tailEnd type="none" w="med" len="med"/>
              </a:ln>
            </p:spPr>
          </p:sp>
          <p:sp>
            <p:nvSpPr>
              <p:cNvPr id="34986" name="Rectangle 175"/>
              <p:cNvSpPr/>
              <p:nvPr/>
            </p:nvSpPr>
            <p:spPr>
              <a:xfrm>
                <a:off x="2916" y="2724"/>
                <a:ext cx="420"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87" name="Line 176"/>
              <p:cNvSpPr/>
              <p:nvPr/>
            </p:nvSpPr>
            <p:spPr>
              <a:xfrm>
                <a:off x="2916" y="2724"/>
                <a:ext cx="420" cy="1"/>
              </a:xfrm>
              <a:prstGeom prst="line">
                <a:avLst/>
              </a:prstGeom>
              <a:ln w="0" cap="flat" cmpd="sng">
                <a:solidFill>
                  <a:srgbClr val="000000"/>
                </a:solidFill>
                <a:prstDash val="solid"/>
                <a:round/>
                <a:headEnd type="none" w="med" len="med"/>
                <a:tailEnd type="none" w="med" len="med"/>
              </a:ln>
            </p:spPr>
          </p:sp>
          <p:sp>
            <p:nvSpPr>
              <p:cNvPr id="34988" name="Rectangle 177"/>
              <p:cNvSpPr/>
              <p:nvPr/>
            </p:nvSpPr>
            <p:spPr>
              <a:xfrm>
                <a:off x="3336" y="2724"/>
                <a:ext cx="7"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89" name="Line 178"/>
              <p:cNvSpPr/>
              <p:nvPr/>
            </p:nvSpPr>
            <p:spPr>
              <a:xfrm>
                <a:off x="3336" y="2724"/>
                <a:ext cx="7" cy="1"/>
              </a:xfrm>
              <a:prstGeom prst="line">
                <a:avLst/>
              </a:prstGeom>
              <a:ln w="0" cap="flat" cmpd="sng">
                <a:solidFill>
                  <a:srgbClr val="000000"/>
                </a:solidFill>
                <a:prstDash val="solid"/>
                <a:round/>
                <a:headEnd type="none" w="med" len="med"/>
                <a:tailEnd type="none" w="med" len="med"/>
              </a:ln>
            </p:spPr>
          </p:sp>
          <p:sp>
            <p:nvSpPr>
              <p:cNvPr id="34990" name="Line 179"/>
              <p:cNvSpPr/>
              <p:nvPr/>
            </p:nvSpPr>
            <p:spPr>
              <a:xfrm>
                <a:off x="3336" y="2724"/>
                <a:ext cx="1" cy="7"/>
              </a:xfrm>
              <a:prstGeom prst="line">
                <a:avLst/>
              </a:prstGeom>
              <a:ln w="0" cap="flat" cmpd="sng">
                <a:solidFill>
                  <a:srgbClr val="000000"/>
                </a:solidFill>
                <a:prstDash val="solid"/>
                <a:round/>
                <a:headEnd type="none" w="med" len="med"/>
                <a:tailEnd type="none" w="med" len="med"/>
              </a:ln>
            </p:spPr>
          </p:sp>
          <p:sp>
            <p:nvSpPr>
              <p:cNvPr id="34991" name="Rectangle 180"/>
              <p:cNvSpPr/>
              <p:nvPr/>
            </p:nvSpPr>
            <p:spPr>
              <a:xfrm>
                <a:off x="3336" y="2724"/>
                <a:ext cx="7" cy="7"/>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92" name="Line 181"/>
              <p:cNvSpPr/>
              <p:nvPr/>
            </p:nvSpPr>
            <p:spPr>
              <a:xfrm>
                <a:off x="3336" y="2724"/>
                <a:ext cx="7" cy="1"/>
              </a:xfrm>
              <a:prstGeom prst="line">
                <a:avLst/>
              </a:prstGeom>
              <a:ln w="0" cap="flat" cmpd="sng">
                <a:solidFill>
                  <a:srgbClr val="000000"/>
                </a:solidFill>
                <a:prstDash val="solid"/>
                <a:round/>
                <a:headEnd type="none" w="med" len="med"/>
                <a:tailEnd type="none" w="med" len="med"/>
              </a:ln>
            </p:spPr>
          </p:sp>
          <p:sp>
            <p:nvSpPr>
              <p:cNvPr id="34993" name="Line 182"/>
              <p:cNvSpPr/>
              <p:nvPr/>
            </p:nvSpPr>
            <p:spPr>
              <a:xfrm>
                <a:off x="3336" y="2724"/>
                <a:ext cx="1" cy="7"/>
              </a:xfrm>
              <a:prstGeom prst="line">
                <a:avLst/>
              </a:prstGeom>
              <a:ln w="0" cap="flat" cmpd="sng">
                <a:solidFill>
                  <a:srgbClr val="000000"/>
                </a:solidFill>
                <a:prstDash val="solid"/>
                <a:round/>
                <a:headEnd type="none" w="med" len="med"/>
                <a:tailEnd type="none" w="med" len="med"/>
              </a:ln>
            </p:spPr>
          </p:sp>
          <p:sp>
            <p:nvSpPr>
              <p:cNvPr id="34994" name="Rectangle 183"/>
              <p:cNvSpPr/>
              <p:nvPr/>
            </p:nvSpPr>
            <p:spPr>
              <a:xfrm>
                <a:off x="2909" y="2731"/>
                <a:ext cx="7" cy="182"/>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95" name="Line 184"/>
              <p:cNvSpPr/>
              <p:nvPr/>
            </p:nvSpPr>
            <p:spPr>
              <a:xfrm>
                <a:off x="2909" y="2731"/>
                <a:ext cx="1" cy="182"/>
              </a:xfrm>
              <a:prstGeom prst="line">
                <a:avLst/>
              </a:prstGeom>
              <a:ln w="0" cap="flat" cmpd="sng">
                <a:solidFill>
                  <a:srgbClr val="000000"/>
                </a:solidFill>
                <a:prstDash val="solid"/>
                <a:round/>
                <a:headEnd type="none" w="med" len="med"/>
                <a:tailEnd type="none" w="med" len="med"/>
              </a:ln>
            </p:spPr>
          </p:sp>
          <p:sp>
            <p:nvSpPr>
              <p:cNvPr id="34996" name="Rectangle 185"/>
              <p:cNvSpPr/>
              <p:nvPr/>
            </p:nvSpPr>
            <p:spPr>
              <a:xfrm>
                <a:off x="3336" y="2731"/>
                <a:ext cx="7" cy="182"/>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97" name="Line 186"/>
              <p:cNvSpPr/>
              <p:nvPr/>
            </p:nvSpPr>
            <p:spPr>
              <a:xfrm>
                <a:off x="3336" y="2731"/>
                <a:ext cx="1" cy="182"/>
              </a:xfrm>
              <a:prstGeom prst="line">
                <a:avLst/>
              </a:prstGeom>
              <a:ln w="0" cap="flat" cmpd="sng">
                <a:solidFill>
                  <a:srgbClr val="000000"/>
                </a:solidFill>
                <a:prstDash val="solid"/>
                <a:round/>
                <a:headEnd type="none" w="med" len="med"/>
                <a:tailEnd type="none" w="med" len="med"/>
              </a:ln>
            </p:spPr>
          </p:sp>
          <p:sp>
            <p:nvSpPr>
              <p:cNvPr id="34998" name="Rectangle 187"/>
              <p:cNvSpPr/>
              <p:nvPr/>
            </p:nvSpPr>
            <p:spPr>
              <a:xfrm>
                <a:off x="2909" y="2913"/>
                <a:ext cx="7"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4999" name="Line 188"/>
              <p:cNvSpPr/>
              <p:nvPr/>
            </p:nvSpPr>
            <p:spPr>
              <a:xfrm>
                <a:off x="2909" y="2913"/>
                <a:ext cx="7" cy="1"/>
              </a:xfrm>
              <a:prstGeom prst="line">
                <a:avLst/>
              </a:prstGeom>
              <a:ln w="0" cap="flat" cmpd="sng">
                <a:solidFill>
                  <a:srgbClr val="000000"/>
                </a:solidFill>
                <a:prstDash val="solid"/>
                <a:round/>
                <a:headEnd type="none" w="med" len="med"/>
                <a:tailEnd type="none" w="med" len="med"/>
              </a:ln>
            </p:spPr>
          </p:sp>
          <p:sp>
            <p:nvSpPr>
              <p:cNvPr id="35000" name="Line 189"/>
              <p:cNvSpPr/>
              <p:nvPr/>
            </p:nvSpPr>
            <p:spPr>
              <a:xfrm>
                <a:off x="2909" y="2913"/>
                <a:ext cx="1" cy="8"/>
              </a:xfrm>
              <a:prstGeom prst="line">
                <a:avLst/>
              </a:prstGeom>
              <a:ln w="0" cap="flat" cmpd="sng">
                <a:solidFill>
                  <a:srgbClr val="000000"/>
                </a:solidFill>
                <a:prstDash val="solid"/>
                <a:round/>
                <a:headEnd type="none" w="med" len="med"/>
                <a:tailEnd type="none" w="med" len="med"/>
              </a:ln>
            </p:spPr>
          </p:sp>
          <p:sp>
            <p:nvSpPr>
              <p:cNvPr id="35001" name="Rectangle 190"/>
              <p:cNvSpPr/>
              <p:nvPr/>
            </p:nvSpPr>
            <p:spPr>
              <a:xfrm>
                <a:off x="2909" y="2913"/>
                <a:ext cx="7"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5002" name="Line 191"/>
              <p:cNvSpPr/>
              <p:nvPr/>
            </p:nvSpPr>
            <p:spPr>
              <a:xfrm>
                <a:off x="2909" y="2913"/>
                <a:ext cx="7" cy="1"/>
              </a:xfrm>
              <a:prstGeom prst="line">
                <a:avLst/>
              </a:prstGeom>
              <a:ln w="0" cap="flat" cmpd="sng">
                <a:solidFill>
                  <a:srgbClr val="000000"/>
                </a:solidFill>
                <a:prstDash val="solid"/>
                <a:round/>
                <a:headEnd type="none" w="med" len="med"/>
                <a:tailEnd type="none" w="med" len="med"/>
              </a:ln>
            </p:spPr>
          </p:sp>
          <p:sp>
            <p:nvSpPr>
              <p:cNvPr id="35003" name="Line 192"/>
              <p:cNvSpPr/>
              <p:nvPr/>
            </p:nvSpPr>
            <p:spPr>
              <a:xfrm>
                <a:off x="2909" y="2913"/>
                <a:ext cx="1" cy="8"/>
              </a:xfrm>
              <a:prstGeom prst="line">
                <a:avLst/>
              </a:prstGeom>
              <a:ln w="0" cap="flat" cmpd="sng">
                <a:solidFill>
                  <a:srgbClr val="000000"/>
                </a:solidFill>
                <a:prstDash val="solid"/>
                <a:round/>
                <a:headEnd type="none" w="med" len="med"/>
                <a:tailEnd type="none" w="med" len="med"/>
              </a:ln>
            </p:spPr>
          </p:sp>
          <p:sp>
            <p:nvSpPr>
              <p:cNvPr id="35004" name="Rectangle 193"/>
              <p:cNvSpPr/>
              <p:nvPr/>
            </p:nvSpPr>
            <p:spPr>
              <a:xfrm>
                <a:off x="2916" y="2913"/>
                <a:ext cx="420"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5005" name="Line 194"/>
              <p:cNvSpPr/>
              <p:nvPr/>
            </p:nvSpPr>
            <p:spPr>
              <a:xfrm>
                <a:off x="2916" y="2913"/>
                <a:ext cx="420" cy="1"/>
              </a:xfrm>
              <a:prstGeom prst="line">
                <a:avLst/>
              </a:prstGeom>
              <a:ln w="0" cap="flat" cmpd="sng">
                <a:solidFill>
                  <a:srgbClr val="000000"/>
                </a:solidFill>
                <a:prstDash val="solid"/>
                <a:round/>
                <a:headEnd type="none" w="med" len="med"/>
                <a:tailEnd type="none" w="med" len="med"/>
              </a:ln>
            </p:spPr>
          </p:sp>
          <p:sp>
            <p:nvSpPr>
              <p:cNvPr id="35006" name="Rectangle 195"/>
              <p:cNvSpPr/>
              <p:nvPr/>
            </p:nvSpPr>
            <p:spPr>
              <a:xfrm>
                <a:off x="3336" y="2913"/>
                <a:ext cx="7"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5007" name="Line 196"/>
              <p:cNvSpPr/>
              <p:nvPr/>
            </p:nvSpPr>
            <p:spPr>
              <a:xfrm>
                <a:off x="3336" y="2913"/>
                <a:ext cx="7" cy="1"/>
              </a:xfrm>
              <a:prstGeom prst="line">
                <a:avLst/>
              </a:prstGeom>
              <a:ln w="0" cap="flat" cmpd="sng">
                <a:solidFill>
                  <a:srgbClr val="000000"/>
                </a:solidFill>
                <a:prstDash val="solid"/>
                <a:round/>
                <a:headEnd type="none" w="med" len="med"/>
                <a:tailEnd type="none" w="med" len="med"/>
              </a:ln>
            </p:spPr>
          </p:sp>
          <p:sp>
            <p:nvSpPr>
              <p:cNvPr id="35008" name="Line 197"/>
              <p:cNvSpPr/>
              <p:nvPr/>
            </p:nvSpPr>
            <p:spPr>
              <a:xfrm>
                <a:off x="3336" y="2913"/>
                <a:ext cx="1" cy="8"/>
              </a:xfrm>
              <a:prstGeom prst="line">
                <a:avLst/>
              </a:prstGeom>
              <a:ln w="0" cap="flat" cmpd="sng">
                <a:solidFill>
                  <a:srgbClr val="000000"/>
                </a:solidFill>
                <a:prstDash val="solid"/>
                <a:round/>
                <a:headEnd type="none" w="med" len="med"/>
                <a:tailEnd type="none" w="med" len="med"/>
              </a:ln>
            </p:spPr>
          </p:sp>
          <p:sp>
            <p:nvSpPr>
              <p:cNvPr id="35009" name="Rectangle 198"/>
              <p:cNvSpPr/>
              <p:nvPr/>
            </p:nvSpPr>
            <p:spPr>
              <a:xfrm>
                <a:off x="3336" y="2913"/>
                <a:ext cx="7" cy="8"/>
              </a:xfrm>
              <a:prstGeom prst="rect">
                <a:avLst/>
              </a:prstGeom>
              <a:solidFill>
                <a:srgbClr val="000000"/>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35010" name="Line 199"/>
              <p:cNvSpPr/>
              <p:nvPr/>
            </p:nvSpPr>
            <p:spPr>
              <a:xfrm>
                <a:off x="3336" y="2913"/>
                <a:ext cx="7" cy="1"/>
              </a:xfrm>
              <a:prstGeom prst="line">
                <a:avLst/>
              </a:prstGeom>
              <a:ln w="0" cap="flat" cmpd="sng">
                <a:solidFill>
                  <a:srgbClr val="000000"/>
                </a:solidFill>
                <a:prstDash val="solid"/>
                <a:round/>
                <a:headEnd type="none" w="med" len="med"/>
                <a:tailEnd type="none" w="med" len="med"/>
              </a:ln>
            </p:spPr>
          </p:sp>
          <p:sp>
            <p:nvSpPr>
              <p:cNvPr id="35011" name="Line 200"/>
              <p:cNvSpPr/>
              <p:nvPr/>
            </p:nvSpPr>
            <p:spPr>
              <a:xfrm>
                <a:off x="3336" y="2913"/>
                <a:ext cx="1" cy="8"/>
              </a:xfrm>
              <a:prstGeom prst="line">
                <a:avLst/>
              </a:prstGeom>
              <a:ln w="0" cap="flat" cmpd="sng">
                <a:solidFill>
                  <a:srgbClr val="000000"/>
                </a:solidFill>
                <a:prstDash val="solid"/>
                <a:round/>
                <a:headEnd type="none" w="med" len="med"/>
                <a:tailEnd type="none" w="med" len="med"/>
              </a:ln>
            </p:spPr>
          </p:sp>
          <p:sp>
            <p:nvSpPr>
              <p:cNvPr id="35012" name="Rectangle 201"/>
              <p:cNvSpPr/>
              <p:nvPr/>
            </p:nvSpPr>
            <p:spPr>
              <a:xfrm>
                <a:off x="1524" y="2992"/>
                <a:ext cx="3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5013" name="Rectangle 202"/>
              <p:cNvSpPr/>
              <p:nvPr/>
            </p:nvSpPr>
            <p:spPr>
              <a:xfrm>
                <a:off x="1586" y="3001"/>
                <a:ext cx="404" cy="160"/>
              </a:xfrm>
              <a:prstGeom prst="rect">
                <a:avLst/>
              </a:prstGeom>
              <a:noFill/>
              <a:ln w="9525">
                <a:noFill/>
              </a:ln>
            </p:spPr>
            <p:txBody>
              <a:bodyPr wrap="none" lIns="0" tIns="0" rIns="0" bIns="0" anchor="t" anchorCtr="0">
                <a:spAutoFit/>
              </a:bodyPr>
              <a:p>
                <a:r>
                  <a:rPr lang="zh-CN" altLang="en-US" sz="2100" b="1" dirty="0">
                    <a:solidFill>
                      <a:srgbClr val="000000"/>
                    </a:solidFill>
                    <a:latin typeface="宋体" panose="02010600030101010101" pitchFamily="2" charset="-122"/>
                    <a:ea typeface="宋体" panose="02010600030101010101" pitchFamily="2" charset="-122"/>
                  </a:rPr>
                  <a:t>叶结点</a:t>
                </a:r>
                <a:endParaRPr lang="zh-CN" altLang="en-US" sz="3200" b="1" dirty="0">
                  <a:latin typeface="Arial" panose="020B0604020202020204" pitchFamily="34" charset="0"/>
                  <a:ea typeface="宋体" panose="02010600030101010101" pitchFamily="2" charset="-122"/>
                </a:endParaRPr>
              </a:p>
            </p:txBody>
          </p:sp>
          <p:sp>
            <p:nvSpPr>
              <p:cNvPr id="35014" name="Rectangle 203"/>
              <p:cNvSpPr/>
              <p:nvPr/>
            </p:nvSpPr>
            <p:spPr>
              <a:xfrm>
                <a:off x="2003" y="2992"/>
                <a:ext cx="390" cy="130"/>
              </a:xfrm>
              <a:prstGeom prst="rect">
                <a:avLst/>
              </a:prstGeom>
              <a:noFill/>
              <a:ln w="9525">
                <a:noFill/>
              </a:ln>
            </p:spPr>
            <p:txBody>
              <a:bodyPr wrap="none" lIns="0" tIns="0" rIns="0" bIns="0" anchor="t" anchorCtr="0">
                <a:spAutoFit/>
              </a:bodyPr>
              <a:p>
                <a:r>
                  <a:rPr lang="en-US" altLang="zh-CN" sz="1700" b="1" dirty="0">
                    <a:solidFill>
                      <a:srgbClr val="000000"/>
                    </a:solidFill>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35015" name="Rectangle 204"/>
              <p:cNvSpPr/>
              <p:nvPr/>
            </p:nvSpPr>
            <p:spPr>
              <a:xfrm>
                <a:off x="2868" y="3001"/>
                <a:ext cx="404" cy="160"/>
              </a:xfrm>
              <a:prstGeom prst="rect">
                <a:avLst/>
              </a:prstGeom>
              <a:noFill/>
              <a:ln w="9525">
                <a:noFill/>
              </a:ln>
            </p:spPr>
            <p:txBody>
              <a:bodyPr wrap="none" lIns="0" tIns="0" rIns="0" bIns="0" anchor="t" anchorCtr="0">
                <a:spAutoFit/>
              </a:bodyPr>
              <a:p>
                <a:r>
                  <a:rPr lang="zh-CN" altLang="en-US" sz="2100" b="1" dirty="0">
                    <a:solidFill>
                      <a:srgbClr val="000000"/>
                    </a:solidFill>
                    <a:latin typeface="宋体" panose="02010600030101010101" pitchFamily="2" charset="-122"/>
                    <a:ea typeface="宋体" panose="02010600030101010101" pitchFamily="2" charset="-122"/>
                  </a:rPr>
                  <a:t>叶结点</a:t>
                </a:r>
                <a:endParaRPr lang="zh-CN" altLang="en-US" sz="3200" b="1" dirty="0">
                  <a:latin typeface="Arial" panose="020B0604020202020204" pitchFamily="34" charset="0"/>
                  <a:ea typeface="宋体" panose="02010600030101010101" pitchFamily="2" charset="-122"/>
                </a:endParaRPr>
              </a:p>
            </p:txBody>
          </p:sp>
        </p:grpSp>
        <p:sp>
          <p:nvSpPr>
            <p:cNvPr id="35016" name="Rectangle 206"/>
            <p:cNvSpPr/>
            <p:nvPr/>
          </p:nvSpPr>
          <p:spPr>
            <a:xfrm>
              <a:off x="2445" y="3428"/>
              <a:ext cx="64" cy="183"/>
            </a:xfrm>
            <a:prstGeom prst="rect">
              <a:avLst/>
            </a:prstGeom>
            <a:noFill/>
            <a:ln w="9525">
              <a:noFill/>
            </a:ln>
          </p:spPr>
          <p:txBody>
            <a:bodyPr wrap="none" lIns="0" tIns="0" rIns="0" bIns="0" anchor="t" anchorCtr="0">
              <a:spAutoFit/>
            </a:bodyPr>
            <a:p>
              <a:endParaRPr lang="zh-CN" altLang="zh-CN" b="1" dirty="0">
                <a:latin typeface="Arial" panose="020B0604020202020204" pitchFamily="34" charset="0"/>
                <a:ea typeface="宋体" panose="02010600030101010101" pitchFamily="2" charset="-122"/>
              </a:endParaRPr>
            </a:p>
          </p:txBody>
        </p:sp>
        <p:sp>
          <p:nvSpPr>
            <p:cNvPr id="35017" name="Line 207"/>
            <p:cNvSpPr/>
            <p:nvPr/>
          </p:nvSpPr>
          <p:spPr>
            <a:xfrm>
              <a:off x="3072" y="1491"/>
              <a:ext cx="1" cy="237"/>
            </a:xfrm>
            <a:prstGeom prst="line">
              <a:avLst/>
            </a:prstGeom>
            <a:ln w="17463" cap="flat" cmpd="sng">
              <a:solidFill>
                <a:srgbClr val="000000"/>
              </a:solidFill>
              <a:prstDash val="solid"/>
              <a:round/>
              <a:headEnd type="none" w="med" len="med"/>
              <a:tailEnd type="none" w="med" len="med"/>
            </a:ln>
          </p:spPr>
        </p:sp>
        <p:sp>
          <p:nvSpPr>
            <p:cNvPr id="35018" name="Freeform 208"/>
            <p:cNvSpPr/>
            <p:nvPr/>
          </p:nvSpPr>
          <p:spPr>
            <a:xfrm>
              <a:off x="2352" y="1722"/>
              <a:ext cx="1534" cy="6"/>
            </a:xfrm>
            <a:custGeom>
              <a:avLst/>
              <a:gdLst/>
              <a:ahLst/>
              <a:cxnLst>
                <a:cxn ang="0">
                  <a:pos x="0" y="6"/>
                </a:cxn>
                <a:cxn ang="0">
                  <a:pos x="1534" y="0"/>
                </a:cxn>
              </a:cxnLst>
              <a:pathLst>
                <a:path w="1534" h="6">
                  <a:moveTo>
                    <a:pt x="0" y="6"/>
                  </a:moveTo>
                  <a:lnTo>
                    <a:pt x="1534" y="0"/>
                  </a:lnTo>
                </a:path>
              </a:pathLst>
            </a:custGeom>
            <a:solidFill>
              <a:srgbClr val="FFFFFF"/>
            </a:solidFill>
            <a:ln w="17463" cap="flat" cmpd="sng">
              <a:solidFill>
                <a:srgbClr val="000000"/>
              </a:solidFill>
              <a:prstDash val="solid"/>
              <a:round/>
              <a:headEnd type="none" w="med" len="med"/>
              <a:tailEnd type="none" w="med" len="med"/>
            </a:ln>
          </p:spPr>
          <p:txBody>
            <a:bodyPr/>
            <a:p>
              <a:endParaRPr lang="zh-CN" altLang="en-US"/>
            </a:p>
          </p:txBody>
        </p:sp>
        <p:grpSp>
          <p:nvGrpSpPr>
            <p:cNvPr id="35019" name="Group 211"/>
            <p:cNvGrpSpPr/>
            <p:nvPr/>
          </p:nvGrpSpPr>
          <p:grpSpPr>
            <a:xfrm>
              <a:off x="3810" y="1728"/>
              <a:ext cx="121" cy="303"/>
              <a:chOff x="3866" y="1960"/>
              <a:chExt cx="121" cy="303"/>
            </a:xfrm>
          </p:grpSpPr>
          <p:sp>
            <p:nvSpPr>
              <p:cNvPr id="35020" name="Line 209"/>
              <p:cNvSpPr/>
              <p:nvPr/>
            </p:nvSpPr>
            <p:spPr>
              <a:xfrm>
                <a:off x="3924" y="1960"/>
                <a:ext cx="4" cy="194"/>
              </a:xfrm>
              <a:prstGeom prst="line">
                <a:avLst/>
              </a:prstGeom>
              <a:ln w="17463" cap="flat" cmpd="sng">
                <a:solidFill>
                  <a:srgbClr val="000000"/>
                </a:solidFill>
                <a:prstDash val="solid"/>
                <a:round/>
                <a:headEnd type="none" w="med" len="med"/>
                <a:tailEnd type="none" w="med" len="med"/>
              </a:ln>
            </p:spPr>
          </p:sp>
          <p:sp>
            <p:nvSpPr>
              <p:cNvPr id="35021" name="Freeform 210"/>
              <p:cNvSpPr/>
              <p:nvPr/>
            </p:nvSpPr>
            <p:spPr>
              <a:xfrm>
                <a:off x="3866" y="2146"/>
                <a:ext cx="121" cy="117"/>
              </a:xfrm>
              <a:custGeom>
                <a:avLst/>
                <a:gdLst/>
                <a:ahLst/>
                <a:cxnLst>
                  <a:cxn ang="0">
                    <a:pos x="0" y="0"/>
                  </a:cxn>
                  <a:cxn ang="0">
                    <a:pos x="62" y="117"/>
                  </a:cxn>
                  <a:cxn ang="0">
                    <a:pos x="121" y="0"/>
                  </a:cxn>
                  <a:cxn ang="0">
                    <a:pos x="0" y="0"/>
                  </a:cxn>
                </a:cxnLst>
                <a:pathLst>
                  <a:path w="121" h="117">
                    <a:moveTo>
                      <a:pt x="0" y="0"/>
                    </a:moveTo>
                    <a:lnTo>
                      <a:pt x="62" y="117"/>
                    </a:lnTo>
                    <a:lnTo>
                      <a:pt x="121" y="0"/>
                    </a:lnTo>
                    <a:lnTo>
                      <a:pt x="0" y="0"/>
                    </a:lnTo>
                    <a:close/>
                  </a:path>
                </a:pathLst>
              </a:custGeom>
              <a:solidFill>
                <a:srgbClr val="000000"/>
              </a:solidFill>
              <a:ln w="9525">
                <a:noFill/>
              </a:ln>
            </p:spPr>
            <p:txBody>
              <a:bodyPr/>
              <a:p>
                <a:endParaRPr lang="zh-CN" altLang="en-US"/>
              </a:p>
            </p:txBody>
          </p:sp>
        </p:grpSp>
        <p:grpSp>
          <p:nvGrpSpPr>
            <p:cNvPr id="35022" name="Group 214"/>
            <p:cNvGrpSpPr/>
            <p:nvPr/>
          </p:nvGrpSpPr>
          <p:grpSpPr>
            <a:xfrm>
              <a:off x="2290" y="1728"/>
              <a:ext cx="121" cy="303"/>
              <a:chOff x="2346" y="1960"/>
              <a:chExt cx="121" cy="303"/>
            </a:xfrm>
          </p:grpSpPr>
          <p:sp>
            <p:nvSpPr>
              <p:cNvPr id="35023" name="Line 212"/>
              <p:cNvSpPr/>
              <p:nvPr/>
            </p:nvSpPr>
            <p:spPr>
              <a:xfrm>
                <a:off x="2408" y="1960"/>
                <a:ext cx="1" cy="194"/>
              </a:xfrm>
              <a:prstGeom prst="line">
                <a:avLst/>
              </a:prstGeom>
              <a:ln w="17463" cap="flat" cmpd="sng">
                <a:solidFill>
                  <a:srgbClr val="000000"/>
                </a:solidFill>
                <a:prstDash val="solid"/>
                <a:round/>
                <a:headEnd type="none" w="med" len="med"/>
                <a:tailEnd type="none" w="med" len="med"/>
              </a:ln>
            </p:spPr>
          </p:sp>
          <p:sp>
            <p:nvSpPr>
              <p:cNvPr id="35024" name="Freeform 213"/>
              <p:cNvSpPr/>
              <p:nvPr/>
            </p:nvSpPr>
            <p:spPr>
              <a:xfrm>
                <a:off x="2346" y="2146"/>
                <a:ext cx="121" cy="117"/>
              </a:xfrm>
              <a:custGeom>
                <a:avLst/>
                <a:gdLst/>
                <a:ahLst/>
                <a:cxnLst>
                  <a:cxn ang="0">
                    <a:pos x="0" y="0"/>
                  </a:cxn>
                  <a:cxn ang="0">
                    <a:pos x="62" y="117"/>
                  </a:cxn>
                  <a:cxn ang="0">
                    <a:pos x="121" y="0"/>
                  </a:cxn>
                  <a:cxn ang="0">
                    <a:pos x="0" y="0"/>
                  </a:cxn>
                </a:cxnLst>
                <a:pathLst>
                  <a:path w="121" h="117">
                    <a:moveTo>
                      <a:pt x="0" y="0"/>
                    </a:moveTo>
                    <a:lnTo>
                      <a:pt x="62" y="117"/>
                    </a:lnTo>
                    <a:lnTo>
                      <a:pt x="121" y="0"/>
                    </a:lnTo>
                    <a:lnTo>
                      <a:pt x="0" y="0"/>
                    </a:lnTo>
                    <a:close/>
                  </a:path>
                </a:pathLst>
              </a:custGeom>
              <a:solidFill>
                <a:srgbClr val="000000"/>
              </a:solidFill>
              <a:ln w="9525">
                <a:noFill/>
              </a:ln>
            </p:spPr>
            <p:txBody>
              <a:bodyPr/>
              <a:p>
                <a:endParaRPr lang="zh-CN" altLang="en-US"/>
              </a:p>
            </p:txBody>
          </p:sp>
        </p:grpSp>
        <p:sp>
          <p:nvSpPr>
            <p:cNvPr id="35025" name="Line 215"/>
            <p:cNvSpPr/>
            <p:nvPr/>
          </p:nvSpPr>
          <p:spPr>
            <a:xfrm>
              <a:off x="2400" y="2211"/>
              <a:ext cx="1" cy="237"/>
            </a:xfrm>
            <a:prstGeom prst="line">
              <a:avLst/>
            </a:prstGeom>
            <a:ln w="17463" cap="flat" cmpd="sng">
              <a:solidFill>
                <a:srgbClr val="000000"/>
              </a:solidFill>
              <a:prstDash val="solid"/>
              <a:round/>
              <a:headEnd type="none" w="med" len="med"/>
              <a:tailEnd type="none" w="med" len="med"/>
            </a:ln>
          </p:spPr>
        </p:sp>
        <p:sp>
          <p:nvSpPr>
            <p:cNvPr id="35026" name="Line 216"/>
            <p:cNvSpPr/>
            <p:nvPr/>
          </p:nvSpPr>
          <p:spPr>
            <a:xfrm>
              <a:off x="1680" y="2448"/>
              <a:ext cx="1520" cy="1"/>
            </a:xfrm>
            <a:prstGeom prst="line">
              <a:avLst/>
            </a:prstGeom>
            <a:ln w="17463" cap="flat" cmpd="sng">
              <a:solidFill>
                <a:srgbClr val="000000"/>
              </a:solidFill>
              <a:prstDash val="solid"/>
              <a:round/>
              <a:headEnd type="none" w="med" len="med"/>
              <a:tailEnd type="none" w="med" len="med"/>
            </a:ln>
          </p:spPr>
        </p:sp>
        <p:grpSp>
          <p:nvGrpSpPr>
            <p:cNvPr id="35027" name="Group 219"/>
            <p:cNvGrpSpPr/>
            <p:nvPr/>
          </p:nvGrpSpPr>
          <p:grpSpPr>
            <a:xfrm>
              <a:off x="3138" y="2448"/>
              <a:ext cx="121" cy="303"/>
              <a:chOff x="3146" y="2676"/>
              <a:chExt cx="121" cy="303"/>
            </a:xfrm>
          </p:grpSpPr>
          <p:sp>
            <p:nvSpPr>
              <p:cNvPr id="35028" name="Line 217"/>
              <p:cNvSpPr/>
              <p:nvPr/>
            </p:nvSpPr>
            <p:spPr>
              <a:xfrm>
                <a:off x="3208" y="2676"/>
                <a:ext cx="1" cy="194"/>
              </a:xfrm>
              <a:prstGeom prst="line">
                <a:avLst/>
              </a:prstGeom>
              <a:ln w="17463" cap="flat" cmpd="sng">
                <a:solidFill>
                  <a:srgbClr val="000000"/>
                </a:solidFill>
                <a:prstDash val="solid"/>
                <a:round/>
                <a:headEnd type="none" w="med" len="med"/>
                <a:tailEnd type="none" w="med" len="med"/>
              </a:ln>
            </p:spPr>
          </p:sp>
          <p:sp>
            <p:nvSpPr>
              <p:cNvPr id="35029" name="Freeform 218"/>
              <p:cNvSpPr/>
              <p:nvPr/>
            </p:nvSpPr>
            <p:spPr>
              <a:xfrm>
                <a:off x="3146" y="2862"/>
                <a:ext cx="121" cy="117"/>
              </a:xfrm>
              <a:custGeom>
                <a:avLst/>
                <a:gdLst/>
                <a:ahLst/>
                <a:cxnLst>
                  <a:cxn ang="0">
                    <a:pos x="0" y="0"/>
                  </a:cxn>
                  <a:cxn ang="0">
                    <a:pos x="62" y="117"/>
                  </a:cxn>
                  <a:cxn ang="0">
                    <a:pos x="121" y="0"/>
                  </a:cxn>
                  <a:cxn ang="0">
                    <a:pos x="0" y="0"/>
                  </a:cxn>
                </a:cxnLst>
                <a:pathLst>
                  <a:path w="121" h="117">
                    <a:moveTo>
                      <a:pt x="0" y="0"/>
                    </a:moveTo>
                    <a:lnTo>
                      <a:pt x="62" y="117"/>
                    </a:lnTo>
                    <a:lnTo>
                      <a:pt x="121" y="0"/>
                    </a:lnTo>
                    <a:lnTo>
                      <a:pt x="0" y="0"/>
                    </a:lnTo>
                    <a:close/>
                  </a:path>
                </a:pathLst>
              </a:custGeom>
              <a:solidFill>
                <a:srgbClr val="000000"/>
              </a:solidFill>
              <a:ln w="9525">
                <a:noFill/>
              </a:ln>
            </p:spPr>
            <p:txBody>
              <a:bodyPr/>
              <a:p>
                <a:endParaRPr lang="zh-CN" altLang="en-US"/>
              </a:p>
            </p:txBody>
          </p:sp>
        </p:grpSp>
        <p:grpSp>
          <p:nvGrpSpPr>
            <p:cNvPr id="35030" name="Group 222"/>
            <p:cNvGrpSpPr/>
            <p:nvPr/>
          </p:nvGrpSpPr>
          <p:grpSpPr>
            <a:xfrm>
              <a:off x="1618" y="2448"/>
              <a:ext cx="121" cy="303"/>
              <a:chOff x="1626" y="2676"/>
              <a:chExt cx="121" cy="303"/>
            </a:xfrm>
          </p:grpSpPr>
          <p:sp>
            <p:nvSpPr>
              <p:cNvPr id="35031" name="Line 220"/>
              <p:cNvSpPr/>
              <p:nvPr/>
            </p:nvSpPr>
            <p:spPr>
              <a:xfrm>
                <a:off x="1688" y="2676"/>
                <a:ext cx="1" cy="194"/>
              </a:xfrm>
              <a:prstGeom prst="line">
                <a:avLst/>
              </a:prstGeom>
              <a:ln w="17463" cap="flat" cmpd="sng">
                <a:solidFill>
                  <a:srgbClr val="000000"/>
                </a:solidFill>
                <a:prstDash val="solid"/>
                <a:round/>
                <a:headEnd type="none" w="med" len="med"/>
                <a:tailEnd type="none" w="med" len="med"/>
              </a:ln>
            </p:spPr>
          </p:sp>
          <p:sp>
            <p:nvSpPr>
              <p:cNvPr id="35032" name="Freeform 221"/>
              <p:cNvSpPr/>
              <p:nvPr/>
            </p:nvSpPr>
            <p:spPr>
              <a:xfrm>
                <a:off x="1626" y="2862"/>
                <a:ext cx="121" cy="117"/>
              </a:xfrm>
              <a:custGeom>
                <a:avLst/>
                <a:gdLst/>
                <a:ahLst/>
                <a:cxnLst>
                  <a:cxn ang="0">
                    <a:pos x="0" y="0"/>
                  </a:cxn>
                  <a:cxn ang="0">
                    <a:pos x="62" y="117"/>
                  </a:cxn>
                  <a:cxn ang="0">
                    <a:pos x="121" y="0"/>
                  </a:cxn>
                  <a:cxn ang="0">
                    <a:pos x="0" y="0"/>
                  </a:cxn>
                </a:cxnLst>
                <a:pathLst>
                  <a:path w="121" h="117">
                    <a:moveTo>
                      <a:pt x="0" y="0"/>
                    </a:moveTo>
                    <a:lnTo>
                      <a:pt x="62" y="117"/>
                    </a:lnTo>
                    <a:lnTo>
                      <a:pt x="121" y="0"/>
                    </a:lnTo>
                    <a:lnTo>
                      <a:pt x="0" y="0"/>
                    </a:lnTo>
                    <a:close/>
                  </a:path>
                </a:pathLst>
              </a:custGeom>
              <a:solidFill>
                <a:srgbClr val="000000"/>
              </a:solidFill>
              <a:ln w="9525">
                <a:noFill/>
              </a:ln>
            </p:spPr>
            <p:txBody>
              <a:bodyPr/>
              <a:p>
                <a:endParaRPr lang="zh-CN" altLang="en-US"/>
              </a:p>
            </p:txBody>
          </p:sp>
        </p:grpSp>
      </p:grpSp>
      <p:sp>
        <p:nvSpPr>
          <p:cNvPr id="35033" name="Text Box 224"/>
          <p:cNvSpPr txBox="1"/>
          <p:nvPr/>
        </p:nvSpPr>
        <p:spPr>
          <a:xfrm>
            <a:off x="4726369" y="5590623"/>
            <a:ext cx="3021965" cy="460375"/>
          </a:xfrm>
          <a:prstGeom prst="rect">
            <a:avLst/>
          </a:prstGeom>
          <a:noFill/>
          <a:ln w="25400">
            <a:noFill/>
          </a:ln>
        </p:spPr>
        <p:txBody>
          <a:bodyPr wrap="none" anchor="t" anchorCtr="0">
            <a:spAutoFit/>
          </a:bodyPr>
          <a:p>
            <a:pPr marL="342900" indent="-342900"/>
            <a:r>
              <a:rPr lang="en-US" altLang="zh-CN" b="1" dirty="0">
                <a:latin typeface="Arial" panose="020B0604020202020204" pitchFamily="34" charset="0"/>
                <a:ea typeface="宋体" panose="02010600030101010101" pitchFamily="2" charset="-122"/>
              </a:rPr>
              <a:t> </a:t>
            </a:r>
            <a:r>
              <a:rPr lang="zh-CN" altLang="en-US" b="1" dirty="0">
                <a:latin typeface="Arial" panose="020B0604020202020204" pitchFamily="34" charset="0"/>
                <a:ea typeface="宋体" panose="02010600030101010101" pitchFamily="2" charset="-122"/>
              </a:rPr>
              <a:t>一个层次模型的示例</a:t>
            </a:r>
            <a:endParaRPr lang="zh-CN" altLang="en-US" b="1"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6" name="组合 45"/>
          <p:cNvGrpSpPr/>
          <p:nvPr>
            <p:custDataLst>
              <p:tags r:id="rId1"/>
            </p:custDataLst>
          </p:nvPr>
        </p:nvGrpSpPr>
        <p:grpSpPr>
          <a:xfrm>
            <a:off x="3441065" y="922020"/>
            <a:ext cx="5308600" cy="76200"/>
            <a:chOff x="5419" y="1452"/>
            <a:chExt cx="8360" cy="120"/>
          </a:xfrm>
        </p:grpSpPr>
        <p:sp>
          <p:nvSpPr>
            <p:cNvPr id="47" name="矩形 46"/>
            <p:cNvSpPr/>
            <p:nvPr>
              <p:custDataLst>
                <p:tags r:id="rId2"/>
              </p:custDataLst>
            </p:nvPr>
          </p:nvSpPr>
          <p:spPr>
            <a:xfrm flipV="1">
              <a:off x="5419"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8" name="任意多边形 47"/>
            <p:cNvSpPr/>
            <p:nvPr>
              <p:custDataLst>
                <p:tags r:id="rId3"/>
              </p:custDataLst>
            </p:nvPr>
          </p:nvSpPr>
          <p:spPr>
            <a:xfrm>
              <a:off x="5419"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49" name="Title 6"/>
          <p:cNvSpPr txBox="1"/>
          <p:nvPr>
            <p:custDataLst>
              <p:tags r:id="rId4"/>
            </p:custDataLst>
          </p:nvPr>
        </p:nvSpPr>
        <p:spPr>
          <a:xfrm>
            <a:off x="3441112" y="274955"/>
            <a:ext cx="390969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层次模型的数据结构</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40" name="组合 239"/>
          <p:cNvGrpSpPr/>
          <p:nvPr>
            <p:custDataLst>
              <p:tags r:id="rId5"/>
            </p:custDataLst>
          </p:nvPr>
        </p:nvGrpSpPr>
        <p:grpSpPr>
          <a:xfrm>
            <a:off x="1750695" y="1299845"/>
            <a:ext cx="9180195" cy="4429125"/>
            <a:chOff x="2757" y="2047"/>
            <a:chExt cx="14457" cy="6975"/>
          </a:xfrm>
        </p:grpSpPr>
        <p:sp>
          <p:nvSpPr>
            <p:cNvPr id="241" name="矩形 240"/>
            <p:cNvSpPr/>
            <p:nvPr>
              <p:custDataLst>
                <p:tags r:id="rId6"/>
              </p:custDataLst>
            </p:nvPr>
          </p:nvSpPr>
          <p:spPr>
            <a:xfrm>
              <a:off x="2757" y="2280"/>
              <a:ext cx="14457" cy="6742"/>
            </a:xfrm>
            <a:prstGeom prst="rect">
              <a:avLst/>
            </a:prstGeom>
            <a:noFill/>
            <a:ln w="22225" cmpd="dbl">
              <a:solidFill>
                <a:schemeClr val="bg1">
                  <a:lumMod val="65000"/>
                </a:schemeClr>
              </a:solidFill>
              <a:prstDash val="sysDot"/>
            </a:ln>
            <a:effectLst>
              <a:outerShdw blurRad="165100" dist="76200" dir="8100000" sx="101000" sy="101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42" name="流程图: 终止 241"/>
            <p:cNvSpPr/>
            <p:nvPr>
              <p:custDataLst>
                <p:tags r:id="rId7"/>
              </p:custDataLst>
            </p:nvPr>
          </p:nvSpPr>
          <p:spPr>
            <a:xfrm rot="5400000">
              <a:off x="3939" y="2225"/>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43" name="流程图: 终止 242"/>
            <p:cNvSpPr/>
            <p:nvPr>
              <p:custDataLst>
                <p:tags r:id="rId8"/>
              </p:custDataLst>
            </p:nvPr>
          </p:nvSpPr>
          <p:spPr>
            <a:xfrm rot="5400000">
              <a:off x="4704" y="2225"/>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244" name="文本框 243"/>
          <p:cNvSpPr txBox="1"/>
          <p:nvPr>
            <p:custDataLst>
              <p:tags r:id="rId9"/>
            </p:custDataLst>
          </p:nvPr>
        </p:nvSpPr>
        <p:spPr>
          <a:xfrm>
            <a:off x="2093595" y="1713230"/>
            <a:ext cx="8636635" cy="331089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层次模型的特点：</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结点的双亲是唯一的</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只能直接处理一对多的实体联系</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每个记录类型可以定义一个排序字段，也称为码字段</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任何记录值只有按其路径查看时，才能显出它的全部意义</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没有一个子女记录值能够脱离双亲记录值而独立存在</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3441065" y="922020"/>
            <a:ext cx="5308600" cy="76200"/>
            <a:chOff x="5419" y="1452"/>
            <a:chExt cx="8360" cy="120"/>
          </a:xfrm>
        </p:grpSpPr>
        <p:sp>
          <p:nvSpPr>
            <p:cNvPr id="4" name="矩形 3"/>
            <p:cNvSpPr/>
            <p:nvPr>
              <p:custDataLst>
                <p:tags r:id="rId2"/>
              </p:custDataLst>
            </p:nvPr>
          </p:nvSpPr>
          <p:spPr>
            <a:xfrm flipV="1">
              <a:off x="5419"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5419"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 name="Title 6"/>
          <p:cNvSpPr txBox="1"/>
          <p:nvPr>
            <p:custDataLst>
              <p:tags r:id="rId4"/>
            </p:custDataLst>
          </p:nvPr>
        </p:nvSpPr>
        <p:spPr>
          <a:xfrm>
            <a:off x="3441112" y="274955"/>
            <a:ext cx="390969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层次模型的数据结构</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866" name="Rectangle 2051"/>
          <p:cNvSpPr>
            <a:spLocks noGrp="1"/>
          </p:cNvSpPr>
          <p:nvPr>
            <p:ph idx="1"/>
          </p:nvPr>
        </p:nvSpPr>
        <p:spPr>
          <a:xfrm>
            <a:off x="4223039" y="5662073"/>
            <a:ext cx="4331502" cy="376308"/>
          </a:xfrm>
        </p:spPr>
        <p:txBody>
          <a:bodyPr vert="horz" wrap="square" lIns="91456" tIns="45728" rIns="91456" bIns="45728" anchor="t" anchorCtr="0"/>
          <a:p>
            <a:pPr eaLnBrk="1" hangingPunct="1">
              <a:lnSpc>
                <a:spcPct val="90000"/>
              </a:lnSpc>
              <a:buNone/>
            </a:pPr>
            <a:r>
              <a:rPr lang="zh-CN" altLang="en-US" sz="1800" dirty="0"/>
              <a:t>教员学生层次数据库模型 </a:t>
            </a:r>
            <a:endParaRPr lang="zh-CN" altLang="en-US" sz="1800" dirty="0"/>
          </a:p>
        </p:txBody>
      </p:sp>
      <p:sp>
        <p:nvSpPr>
          <p:cNvPr id="416775" name="AutoShape 2055"/>
          <p:cNvSpPr/>
          <p:nvPr/>
        </p:nvSpPr>
        <p:spPr>
          <a:xfrm>
            <a:off x="8327486" y="1773566"/>
            <a:ext cx="1706879" cy="503330"/>
          </a:xfrm>
          <a:prstGeom prst="wedgeEllipseCallout">
            <a:avLst>
              <a:gd name="adj1" fmla="val -49347"/>
              <a:gd name="adj2" fmla="val 73028"/>
            </a:avLst>
          </a:prstGeom>
          <a:solidFill>
            <a:srgbClr val="FF9900"/>
          </a:solidFill>
          <a:ln w="25400" cap="flat" cmpd="sng">
            <a:solidFill>
              <a:schemeClr val="tx1"/>
            </a:solidFill>
            <a:prstDash val="solid"/>
            <a:miter/>
            <a:headEnd type="none" w="med" len="med"/>
            <a:tailEnd type="none" w="med" len="med"/>
          </a:ln>
        </p:spPr>
        <p:txBody>
          <a:bodyPr anchor="ctr" anchorCtr="0"/>
          <a:p>
            <a:pPr marL="342900" indent="-342900"/>
            <a:r>
              <a:rPr lang="en-US" altLang="zh-CN" b="1" dirty="0">
                <a:latin typeface="Arial" panose="020B0604020202020204" pitchFamily="34" charset="0"/>
                <a:ea typeface="宋体" panose="02010600030101010101" pitchFamily="2" charset="-122"/>
              </a:rPr>
              <a:t> </a:t>
            </a:r>
            <a:r>
              <a:rPr lang="zh-CN" altLang="en-US" b="1" dirty="0">
                <a:latin typeface="Arial" panose="020B0604020202020204" pitchFamily="34" charset="0"/>
                <a:ea typeface="宋体" panose="02010600030101010101" pitchFamily="2" charset="-122"/>
              </a:rPr>
              <a:t>根结点</a:t>
            </a:r>
            <a:endParaRPr lang="zh-CN" altLang="en-US" b="1" dirty="0">
              <a:latin typeface="Arial" panose="020B0604020202020204" pitchFamily="34" charset="0"/>
              <a:ea typeface="宋体" panose="02010600030101010101" pitchFamily="2" charset="-122"/>
            </a:endParaRPr>
          </a:p>
        </p:txBody>
      </p:sp>
      <p:sp>
        <p:nvSpPr>
          <p:cNvPr id="416777" name="AutoShape 2057"/>
          <p:cNvSpPr/>
          <p:nvPr/>
        </p:nvSpPr>
        <p:spPr>
          <a:xfrm>
            <a:off x="10034236" y="2780281"/>
            <a:ext cx="1332159" cy="576369"/>
          </a:xfrm>
          <a:prstGeom prst="cloudCallout">
            <a:avLst>
              <a:gd name="adj1" fmla="val -38083"/>
              <a:gd name="adj2" fmla="val 61296"/>
            </a:avLst>
          </a:prstGeom>
          <a:gradFill rotWithShape="0">
            <a:gsLst>
              <a:gs pos="0">
                <a:srgbClr val="FFFFFF"/>
              </a:gs>
              <a:gs pos="100000">
                <a:srgbClr val="BBBBBB"/>
              </a:gs>
            </a:gsLst>
            <a:lin ang="5400000" scaled="1"/>
            <a:tileRect/>
          </a:gradFill>
          <a:ln w="25400" cap="flat" cmpd="sng">
            <a:solidFill>
              <a:schemeClr val="tx1"/>
            </a:solidFill>
            <a:prstDash val="solid"/>
            <a:round/>
            <a:headEnd type="none" w="med" len="med"/>
            <a:tailEnd type="none" w="med" len="med"/>
          </a:ln>
        </p:spPr>
        <p:txBody>
          <a:bodyPr anchor="ctr" anchorCtr="0"/>
          <a:p>
            <a:pPr marL="342900" indent="-342900"/>
            <a:r>
              <a:rPr lang="zh-CN" altLang="en-US" sz="1600" b="1" dirty="0">
                <a:latin typeface="Arial" panose="020B0604020202020204" pitchFamily="34" charset="0"/>
                <a:ea typeface="宋体" panose="02010600030101010101" pitchFamily="2" charset="-122"/>
              </a:rPr>
              <a:t>叶结点</a:t>
            </a:r>
            <a:endParaRPr lang="zh-CN" altLang="en-US" sz="1600" b="1" dirty="0">
              <a:latin typeface="Arial" panose="020B0604020202020204" pitchFamily="34" charset="0"/>
              <a:ea typeface="宋体" panose="02010600030101010101" pitchFamily="2" charset="-122"/>
            </a:endParaRPr>
          </a:p>
        </p:txBody>
      </p:sp>
      <p:sp>
        <p:nvSpPr>
          <p:cNvPr id="416778" name="AutoShape 2058"/>
          <p:cNvSpPr/>
          <p:nvPr/>
        </p:nvSpPr>
        <p:spPr>
          <a:xfrm>
            <a:off x="10415192" y="4221693"/>
            <a:ext cx="1332160" cy="576370"/>
          </a:xfrm>
          <a:prstGeom prst="cloudCallout">
            <a:avLst>
              <a:gd name="adj1" fmla="val -84685"/>
              <a:gd name="adj2" fmla="val 4819"/>
            </a:avLst>
          </a:prstGeom>
          <a:gradFill rotWithShape="0">
            <a:gsLst>
              <a:gs pos="0">
                <a:srgbClr val="FFFFFF"/>
              </a:gs>
              <a:gs pos="100000">
                <a:srgbClr val="BBBBBB"/>
              </a:gs>
            </a:gsLst>
            <a:lin ang="5400000" scaled="1"/>
            <a:tileRect/>
          </a:gradFill>
          <a:ln w="25400" cap="flat" cmpd="sng">
            <a:solidFill>
              <a:schemeClr val="tx1"/>
            </a:solidFill>
            <a:prstDash val="solid"/>
            <a:round/>
            <a:headEnd type="none" w="med" len="med"/>
            <a:tailEnd type="none" w="med" len="med"/>
          </a:ln>
        </p:spPr>
        <p:txBody>
          <a:bodyPr anchor="ctr" anchorCtr="0"/>
          <a:p>
            <a:pPr marL="342900" indent="-342900"/>
            <a:r>
              <a:rPr lang="zh-CN" altLang="en-US" sz="1600" b="1" dirty="0">
                <a:latin typeface="Arial" panose="020B0604020202020204" pitchFamily="34" charset="0"/>
                <a:ea typeface="宋体" panose="02010600030101010101" pitchFamily="2" charset="-122"/>
              </a:rPr>
              <a:t>叶结点</a:t>
            </a:r>
            <a:endParaRPr lang="zh-CN" altLang="en-US" sz="1600" b="1" dirty="0">
              <a:latin typeface="Arial" panose="020B0604020202020204" pitchFamily="34" charset="0"/>
              <a:ea typeface="宋体" panose="02010600030101010101" pitchFamily="2" charset="-122"/>
            </a:endParaRPr>
          </a:p>
        </p:txBody>
      </p:sp>
      <p:sp>
        <p:nvSpPr>
          <p:cNvPr id="416779" name="AutoShape 2059"/>
          <p:cNvSpPr/>
          <p:nvPr/>
        </p:nvSpPr>
        <p:spPr>
          <a:xfrm>
            <a:off x="6167304" y="1341011"/>
            <a:ext cx="914569" cy="914569"/>
          </a:xfrm>
          <a:prstGeom prst="irregularSeal1">
            <a:avLst/>
          </a:prstGeom>
          <a:gradFill rotWithShape="0">
            <a:gsLst>
              <a:gs pos="0">
                <a:srgbClr val="FFFFFF"/>
              </a:gs>
              <a:gs pos="100000">
                <a:srgbClr val="BBBBBB"/>
              </a:gs>
            </a:gsLst>
            <a:lin ang="5400000" scaled="1"/>
            <a:tileRect/>
          </a:gradFill>
          <a:ln w="25400" cap="flat" cmpd="sng">
            <a:solidFill>
              <a:schemeClr val="tx1"/>
            </a:solidFill>
            <a:prstDash val="solid"/>
            <a:miter/>
            <a:headEnd type="none" w="med" len="med"/>
            <a:tailEnd type="none" w="med" len="med"/>
          </a:ln>
        </p:spPr>
        <p:txBody>
          <a:bodyPr wrap="none" anchor="ctr" anchorCtr="0"/>
          <a:p>
            <a:pPr marL="342900" indent="-342900"/>
            <a:r>
              <a:rPr lang="zh-CN" altLang="en-US" b="1" dirty="0">
                <a:solidFill>
                  <a:srgbClr val="1005F5"/>
                </a:solidFill>
                <a:latin typeface="Arial" panose="020B0604020202020204" pitchFamily="34" charset="0"/>
                <a:ea typeface="宋体" panose="02010600030101010101" pitchFamily="2" charset="-122"/>
              </a:rPr>
              <a:t>字段</a:t>
            </a:r>
            <a:endParaRPr lang="zh-CN" altLang="en-US" b="1" dirty="0">
              <a:solidFill>
                <a:srgbClr val="1005F5"/>
              </a:solidFill>
              <a:latin typeface="Arial" panose="020B0604020202020204" pitchFamily="34" charset="0"/>
              <a:ea typeface="宋体" panose="02010600030101010101" pitchFamily="2" charset="-122"/>
            </a:endParaRPr>
          </a:p>
        </p:txBody>
      </p:sp>
      <p:pic>
        <p:nvPicPr>
          <p:cNvPr id="18434" name="Picture 3"/>
          <p:cNvPicPr>
            <a:picLocks noGrp="1"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2135505" y="1917065"/>
            <a:ext cx="8096885" cy="30276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16775"/>
                                        </p:tgtEl>
                                        <p:attrNameLst>
                                          <p:attrName>style.visibility</p:attrName>
                                        </p:attrNameLst>
                                      </p:cBhvr>
                                      <p:to>
                                        <p:strVal val="visible"/>
                                      </p:to>
                                    </p:set>
                                    <p:anim calcmode="lin" valueType="num">
                                      <p:cBhvr additive="base">
                                        <p:cTn id="7" dur="500" fill="hold"/>
                                        <p:tgtEl>
                                          <p:spTgt spid="416775"/>
                                        </p:tgtEl>
                                        <p:attrNameLst>
                                          <p:attrName>ppt_x</p:attrName>
                                        </p:attrNameLst>
                                      </p:cBhvr>
                                      <p:tavLst>
                                        <p:tav tm="0">
                                          <p:val>
                                            <p:strVal val="1+#ppt_w/2"/>
                                          </p:val>
                                        </p:tav>
                                        <p:tav tm="100000">
                                          <p:val>
                                            <p:strVal val="#ppt_x"/>
                                          </p:val>
                                        </p:tav>
                                      </p:tavLst>
                                    </p:anim>
                                    <p:anim calcmode="lin" valueType="num">
                                      <p:cBhvr additive="base">
                                        <p:cTn id="8" dur="500" fill="hold"/>
                                        <p:tgtEl>
                                          <p:spTgt spid="41677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16779"/>
                                        </p:tgtEl>
                                        <p:attrNameLst>
                                          <p:attrName>style.visibility</p:attrName>
                                        </p:attrNameLst>
                                      </p:cBhvr>
                                      <p:to>
                                        <p:strVal val="visible"/>
                                      </p:to>
                                    </p:set>
                                    <p:anim calcmode="lin" valueType="num">
                                      <p:cBhvr additive="base">
                                        <p:cTn id="13" dur="500" fill="hold"/>
                                        <p:tgtEl>
                                          <p:spTgt spid="416779"/>
                                        </p:tgtEl>
                                        <p:attrNameLst>
                                          <p:attrName>ppt_x</p:attrName>
                                        </p:attrNameLst>
                                      </p:cBhvr>
                                      <p:tavLst>
                                        <p:tav tm="0">
                                          <p:val>
                                            <p:strVal val="#ppt_x"/>
                                          </p:val>
                                        </p:tav>
                                        <p:tav tm="100000">
                                          <p:val>
                                            <p:strVal val="#ppt_x"/>
                                          </p:val>
                                        </p:tav>
                                      </p:tavLst>
                                    </p:anim>
                                    <p:anim calcmode="lin" valueType="num">
                                      <p:cBhvr additive="base">
                                        <p:cTn id="14" dur="500" fill="hold"/>
                                        <p:tgtEl>
                                          <p:spTgt spid="41677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6777"/>
                                        </p:tgtEl>
                                        <p:attrNameLst>
                                          <p:attrName>style.visibility</p:attrName>
                                        </p:attrNameLst>
                                      </p:cBhvr>
                                      <p:to>
                                        <p:strVal val="visible"/>
                                      </p:to>
                                    </p:set>
                                    <p:anim calcmode="lin" valueType="num">
                                      <p:cBhvr additive="base">
                                        <p:cTn id="19" dur="500" fill="hold"/>
                                        <p:tgtEl>
                                          <p:spTgt spid="416777"/>
                                        </p:tgtEl>
                                        <p:attrNameLst>
                                          <p:attrName>ppt_x</p:attrName>
                                        </p:attrNameLst>
                                      </p:cBhvr>
                                      <p:tavLst>
                                        <p:tav tm="0">
                                          <p:val>
                                            <p:strVal val="#ppt_x"/>
                                          </p:val>
                                        </p:tav>
                                        <p:tav tm="100000">
                                          <p:val>
                                            <p:strVal val="#ppt_x"/>
                                          </p:val>
                                        </p:tav>
                                      </p:tavLst>
                                    </p:anim>
                                    <p:anim calcmode="lin" valueType="num">
                                      <p:cBhvr additive="base">
                                        <p:cTn id="20" dur="500" fill="hold"/>
                                        <p:tgtEl>
                                          <p:spTgt spid="41677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16778"/>
                                        </p:tgtEl>
                                        <p:attrNameLst>
                                          <p:attrName>style.visibility</p:attrName>
                                        </p:attrNameLst>
                                      </p:cBhvr>
                                      <p:to>
                                        <p:strVal val="visible"/>
                                      </p:to>
                                    </p:set>
                                    <p:anim calcmode="lin" valueType="num">
                                      <p:cBhvr additive="base">
                                        <p:cTn id="23" dur="500" fill="hold"/>
                                        <p:tgtEl>
                                          <p:spTgt spid="416778"/>
                                        </p:tgtEl>
                                        <p:attrNameLst>
                                          <p:attrName>ppt_x</p:attrName>
                                        </p:attrNameLst>
                                      </p:cBhvr>
                                      <p:tavLst>
                                        <p:tav tm="0">
                                          <p:val>
                                            <p:strVal val="#ppt_x"/>
                                          </p:val>
                                        </p:tav>
                                        <p:tav tm="100000">
                                          <p:val>
                                            <p:strVal val="#ppt_x"/>
                                          </p:val>
                                        </p:tav>
                                      </p:tavLst>
                                    </p:anim>
                                    <p:anim calcmode="lin" valueType="num">
                                      <p:cBhvr additive="base">
                                        <p:cTn id="24" dur="500" fill="hold"/>
                                        <p:tgtEl>
                                          <p:spTgt spid="4167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775" grpId="0" bldLvl="0" animBg="1"/>
      <p:bldP spid="416777" grpId="0" bldLvl="0" animBg="1"/>
      <p:bldP spid="416778" grpId="0" bldLvl="0" animBg="1"/>
      <p:bldP spid="416779"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custDataLst>
              <p:tags r:id="rId1"/>
            </p:custDataLst>
          </p:nvPr>
        </p:nvGrpSpPr>
        <p:grpSpPr>
          <a:xfrm>
            <a:off x="3441065" y="922020"/>
            <a:ext cx="5308600" cy="76200"/>
            <a:chOff x="5419" y="1452"/>
            <a:chExt cx="8360" cy="120"/>
          </a:xfrm>
        </p:grpSpPr>
        <p:sp>
          <p:nvSpPr>
            <p:cNvPr id="14" name="矩形 13"/>
            <p:cNvSpPr/>
            <p:nvPr>
              <p:custDataLst>
                <p:tags r:id="rId2"/>
              </p:custDataLst>
            </p:nvPr>
          </p:nvSpPr>
          <p:spPr>
            <a:xfrm flipV="1">
              <a:off x="5419"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任意多边形 14"/>
            <p:cNvSpPr/>
            <p:nvPr>
              <p:custDataLst>
                <p:tags r:id="rId3"/>
              </p:custDataLst>
            </p:nvPr>
          </p:nvSpPr>
          <p:spPr>
            <a:xfrm>
              <a:off x="5419"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6" name="Title 6"/>
          <p:cNvSpPr txBox="1"/>
          <p:nvPr>
            <p:custDataLst>
              <p:tags r:id="rId4"/>
            </p:custDataLst>
          </p:nvPr>
        </p:nvSpPr>
        <p:spPr>
          <a:xfrm>
            <a:off x="3441112" y="274955"/>
            <a:ext cx="390969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层次模型的数据结构</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7890" name="Rectangle 3"/>
          <p:cNvSpPr>
            <a:spLocks noGrp="1"/>
          </p:cNvSpPr>
          <p:nvPr>
            <p:ph idx="1"/>
          </p:nvPr>
        </p:nvSpPr>
        <p:spPr>
          <a:xfrm>
            <a:off x="4223039" y="5878013"/>
            <a:ext cx="4969795" cy="376308"/>
          </a:xfrm>
        </p:spPr>
        <p:txBody>
          <a:bodyPr vert="horz" wrap="square" lIns="91456" tIns="45728" rIns="91456" bIns="45728" anchor="t" anchorCtr="0"/>
          <a:p>
            <a:pPr eaLnBrk="1" hangingPunct="1">
              <a:lnSpc>
                <a:spcPct val="90000"/>
              </a:lnSpc>
              <a:buNone/>
            </a:pPr>
            <a:r>
              <a:rPr lang="zh-CN" altLang="en-US" sz="1800" dirty="0"/>
              <a:t>教员学生层次数据库的一个值 </a:t>
            </a:r>
            <a:endParaRPr lang="zh-CN" altLang="en-US" sz="1800" dirty="0"/>
          </a:p>
        </p:txBody>
      </p:sp>
      <p:pic>
        <p:nvPicPr>
          <p:cNvPr id="37891" name="图片 5" descr="jiaoming1.jpg"/>
          <p:cNvPicPr>
            <a:picLocks noChangeAspect="1"/>
          </p:cNvPicPr>
          <p:nvPr/>
        </p:nvPicPr>
        <p:blipFill>
          <a:blip r:embed="rId5"/>
          <a:stretch>
            <a:fillRect/>
          </a:stretch>
        </p:blipFill>
        <p:spPr>
          <a:xfrm>
            <a:off x="2160494" y="1390908"/>
            <a:ext cx="7869107" cy="40774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1292860" y="922020"/>
            <a:ext cx="7308850" cy="76200"/>
            <a:chOff x="2036" y="1452"/>
            <a:chExt cx="11510" cy="120"/>
          </a:xfrm>
        </p:grpSpPr>
        <p:sp>
          <p:nvSpPr>
            <p:cNvPr id="4" name="矩形 3"/>
            <p:cNvSpPr/>
            <p:nvPr>
              <p:custDataLst>
                <p:tags r:id="rId2"/>
              </p:custDataLst>
            </p:nvPr>
          </p:nvSpPr>
          <p:spPr>
            <a:xfrm flipV="1">
              <a:off x="2036" y="1452"/>
              <a:ext cx="1151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2036" y="1452"/>
              <a:ext cx="2832"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 name="Title 6"/>
          <p:cNvSpPr txBox="1"/>
          <p:nvPr>
            <p:custDataLst>
              <p:tags r:id="rId4"/>
            </p:custDataLst>
          </p:nvPr>
        </p:nvSpPr>
        <p:spPr>
          <a:xfrm>
            <a:off x="1292858" y="274955"/>
            <a:ext cx="71113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层次模型的数据操纵与完整性约束 </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7" name="组合 26"/>
          <p:cNvGrpSpPr/>
          <p:nvPr>
            <p:custDataLst>
              <p:tags r:id="rId5"/>
            </p:custDataLst>
          </p:nvPr>
        </p:nvGrpSpPr>
        <p:grpSpPr>
          <a:xfrm>
            <a:off x="2206625" y="1155700"/>
            <a:ext cx="7932420" cy="3427730"/>
            <a:chOff x="3475" y="1820"/>
            <a:chExt cx="12492" cy="5398"/>
          </a:xfrm>
        </p:grpSpPr>
        <p:sp>
          <p:nvSpPr>
            <p:cNvPr id="28" name="矩形 27"/>
            <p:cNvSpPr/>
            <p:nvPr>
              <p:custDataLst>
                <p:tags r:id="rId6"/>
              </p:custDataLst>
            </p:nvPr>
          </p:nvSpPr>
          <p:spPr>
            <a:xfrm>
              <a:off x="3475" y="2052"/>
              <a:ext cx="12492" cy="5167"/>
            </a:xfrm>
            <a:prstGeom prst="rect">
              <a:avLst/>
            </a:prstGeom>
            <a:noFill/>
            <a:ln w="22225" cmpd="dbl">
              <a:solidFill>
                <a:schemeClr val="bg1">
                  <a:lumMod val="65000"/>
                </a:schemeClr>
              </a:solidFill>
              <a:prstDash val="sysDot"/>
            </a:ln>
            <a:effectLst>
              <a:outerShdw blurRad="165100" dist="76200" dir="8100000" sx="101000" sy="101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9" name="流程图: 终止 28"/>
            <p:cNvSpPr/>
            <p:nvPr>
              <p:custDataLst>
                <p:tags r:id="rId7"/>
              </p:custDataLst>
            </p:nvPr>
          </p:nvSpPr>
          <p:spPr>
            <a:xfrm rot="5400000">
              <a:off x="4525" y="1998"/>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0" name="流程图: 终止 29"/>
            <p:cNvSpPr/>
            <p:nvPr>
              <p:custDataLst>
                <p:tags r:id="rId8"/>
              </p:custDataLst>
            </p:nvPr>
          </p:nvSpPr>
          <p:spPr>
            <a:xfrm rot="5400000">
              <a:off x="5225" y="1998"/>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1" name="文本框 30"/>
          <p:cNvSpPr txBox="1"/>
          <p:nvPr>
            <p:custDataLst>
              <p:tags r:id="rId9"/>
            </p:custDataLst>
          </p:nvPr>
        </p:nvSpPr>
        <p:spPr>
          <a:xfrm>
            <a:off x="2549441" y="1568686"/>
            <a:ext cx="7246184" cy="27508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层次模型的数据操纵</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查询</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插入</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删除</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更新 </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custDataLst>
              <p:tags r:id="rId1"/>
            </p:custDataLst>
          </p:nvPr>
        </p:nvGrpSpPr>
        <p:grpSpPr>
          <a:xfrm>
            <a:off x="2383790" y="907415"/>
            <a:ext cx="6598920" cy="76200"/>
            <a:chOff x="3754" y="1429"/>
            <a:chExt cx="10392" cy="120"/>
          </a:xfrm>
        </p:grpSpPr>
        <p:sp>
          <p:nvSpPr>
            <p:cNvPr id="14" name="矩形 13"/>
            <p:cNvSpPr/>
            <p:nvPr>
              <p:custDataLst>
                <p:tags r:id="rId2"/>
              </p:custDataLst>
            </p:nvPr>
          </p:nvSpPr>
          <p:spPr>
            <a:xfrm flipV="1">
              <a:off x="3754" y="1429"/>
              <a:ext cx="10392"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任意多边形 14"/>
            <p:cNvSpPr/>
            <p:nvPr>
              <p:custDataLst>
                <p:tags r:id="rId3"/>
              </p:custDataLst>
            </p:nvPr>
          </p:nvSpPr>
          <p:spPr>
            <a:xfrm>
              <a:off x="3754" y="1429"/>
              <a:ext cx="25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6" name="Title 6"/>
          <p:cNvSpPr txBox="1"/>
          <p:nvPr>
            <p:custDataLst>
              <p:tags r:id="rId4"/>
            </p:custDataLst>
          </p:nvPr>
        </p:nvSpPr>
        <p:spPr>
          <a:xfrm>
            <a:off x="2383543" y="260350"/>
            <a:ext cx="5165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层次模型的完整性约束条件</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78" name="组合 177"/>
          <p:cNvGrpSpPr/>
          <p:nvPr>
            <p:custDataLst>
              <p:tags r:id="rId5"/>
            </p:custDataLst>
          </p:nvPr>
        </p:nvGrpSpPr>
        <p:grpSpPr>
          <a:xfrm>
            <a:off x="609600" y="1487805"/>
            <a:ext cx="9859645" cy="2971800"/>
            <a:chOff x="960" y="2343"/>
            <a:chExt cx="17278" cy="4518"/>
          </a:xfrm>
        </p:grpSpPr>
        <p:sp>
          <p:nvSpPr>
            <p:cNvPr id="179" name="矩形 178"/>
            <p:cNvSpPr/>
            <p:nvPr>
              <p:custDataLst>
                <p:tags r:id="rId6"/>
              </p:custDataLst>
            </p:nvPr>
          </p:nvSpPr>
          <p:spPr>
            <a:xfrm>
              <a:off x="960" y="2575"/>
              <a:ext cx="17278" cy="4286"/>
            </a:xfrm>
            <a:prstGeom prst="rect">
              <a:avLst/>
            </a:prstGeom>
            <a:noFill/>
            <a:ln w="22225" cmpd="dbl">
              <a:solidFill>
                <a:schemeClr val="bg1">
                  <a:lumMod val="65000"/>
                </a:schemeClr>
              </a:solidFill>
              <a:prstDash val="sysDot"/>
            </a:ln>
            <a:effectLst>
              <a:outerShdw blurRad="165100" dist="76200" dir="8100000" sx="101000" sy="101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0" name="流程图: 终止 179"/>
            <p:cNvSpPr/>
            <p:nvPr>
              <p:custDataLst>
                <p:tags r:id="rId7"/>
              </p:custDataLst>
            </p:nvPr>
          </p:nvSpPr>
          <p:spPr>
            <a:xfrm rot="5400000">
              <a:off x="2489" y="2521"/>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1" name="流程图: 终止 180"/>
            <p:cNvSpPr/>
            <p:nvPr>
              <p:custDataLst>
                <p:tags r:id="rId8"/>
              </p:custDataLst>
            </p:nvPr>
          </p:nvSpPr>
          <p:spPr>
            <a:xfrm rot="5400000">
              <a:off x="3428" y="2521"/>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82" name="文本框 181"/>
          <p:cNvSpPr txBox="1"/>
          <p:nvPr>
            <p:custDataLst>
              <p:tags r:id="rId9"/>
            </p:custDataLst>
          </p:nvPr>
        </p:nvSpPr>
        <p:spPr>
          <a:xfrm>
            <a:off x="952500" y="1900555"/>
            <a:ext cx="8687435" cy="21913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层次模型的完整性约束条件 </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无相应的双亲结点值就不能插入子女结点值</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如果删除双亲结点值，则相应的子女结点值也被同时删除</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更新操作时，应更新所有相应记录，以保证数据的一致性</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4100830" y="922020"/>
            <a:ext cx="3989070" cy="76200"/>
            <a:chOff x="6458" y="1452"/>
            <a:chExt cx="6282" cy="120"/>
          </a:xfrm>
        </p:grpSpPr>
        <p:sp>
          <p:nvSpPr>
            <p:cNvPr id="7" name="矩形 6"/>
            <p:cNvSpPr/>
            <p:nvPr>
              <p:custDataLst>
                <p:tags r:id="rId2"/>
              </p:custDataLst>
            </p:nvPr>
          </p:nvSpPr>
          <p:spPr>
            <a:xfrm flipV="1">
              <a:off x="6458" y="1452"/>
              <a:ext cx="6282"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8"/>
            <p:cNvSpPr/>
            <p:nvPr>
              <p:custDataLst>
                <p:tags r:id="rId3"/>
              </p:custDataLst>
            </p:nvPr>
          </p:nvSpPr>
          <p:spPr>
            <a:xfrm>
              <a:off x="6458" y="1452"/>
              <a:ext cx="1546"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4100933" y="274955"/>
            <a:ext cx="388112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层次模型的优缺点</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文本框 13"/>
          <p:cNvSpPr txBox="1"/>
          <p:nvPr>
            <p:custDataLst>
              <p:tags r:id="rId5"/>
            </p:custDataLst>
          </p:nvPr>
        </p:nvSpPr>
        <p:spPr>
          <a:xfrm>
            <a:off x="1722120" y="1268730"/>
            <a:ext cx="9535795" cy="454723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优点</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层次模型的数据结构比较简单清晰 </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查询效率高，性能优于关系模型，不低于网状模型</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层次数据模型提供了良好的完整性支持</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缺点</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结点之间的多对多联系表示不自然</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对插入和删除操作的限制多，应用程序的编写比较复杂 </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查询子女结点必须通过双亲结点</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层次命令趋于程序化 </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15" name="icon_1"/>
          <p:cNvGrpSpPr>
            <a:grpSpLocks noChangeAspect="1"/>
          </p:cNvGrpSpPr>
          <p:nvPr>
            <p:custDataLst>
              <p:tags r:id="rId6"/>
            </p:custDataLst>
          </p:nvPr>
        </p:nvGrpSpPr>
        <p:grpSpPr>
          <a:xfrm>
            <a:off x="1017270" y="1424940"/>
            <a:ext cx="495300" cy="508000"/>
            <a:chOff x="1540644" y="10379936"/>
            <a:chExt cx="1490065" cy="1527085"/>
          </a:xfrm>
          <a:solidFill>
            <a:schemeClr val="accent1"/>
          </a:solidFill>
        </p:grpSpPr>
        <p:sp>
          <p:nvSpPr>
            <p:cNvPr id="16" name="PA-任意多边形: 形状 910"/>
            <p:cNvSpPr/>
            <p:nvPr>
              <p:custDataLst>
                <p:tags r:id="rId7"/>
              </p:custDataLst>
            </p:nvPr>
          </p:nvSpPr>
          <p:spPr>
            <a:xfrm>
              <a:off x="1879996" y="10379936"/>
              <a:ext cx="1150713" cy="1527085"/>
            </a:xfrm>
            <a:custGeom>
              <a:avLst/>
              <a:gdLst>
                <a:gd name="connsiteX0" fmla="*/ 467801 w 1526976"/>
                <a:gd name="connsiteY0" fmla="*/ 467801 w 1526976"/>
                <a:gd name="connsiteX1" fmla="*/ 467801 w 1526976"/>
                <a:gd name="connsiteY1" fmla="*/ 467801 w 1526976"/>
                <a:gd name="connsiteX2" fmla="*/ 467801 w 1526976"/>
                <a:gd name="connsiteY2" fmla="*/ 467801 w 1526976"/>
                <a:gd name="connsiteX3" fmla="*/ 467801 w 1526976"/>
                <a:gd name="connsiteY3" fmla="*/ 467801 w 1526976"/>
                <a:gd name="connsiteX4" fmla="*/ 467801 w 1526976"/>
                <a:gd name="connsiteY4" fmla="*/ 467801 w 1526976"/>
                <a:gd name="connsiteX5" fmla="*/ 467801 w 1526976"/>
                <a:gd name="connsiteY5" fmla="*/ 467801 w 1526976"/>
                <a:gd name="connsiteX6" fmla="*/ 467801 w 1526976"/>
                <a:gd name="connsiteY6" fmla="*/ 467801 w 1526976"/>
                <a:gd name="connsiteX7" fmla="*/ 467801 w 1526976"/>
                <a:gd name="connsiteY7" fmla="*/ 467801 w 1526976"/>
                <a:gd name="connsiteX8" fmla="*/ 467801 w 1526976"/>
                <a:gd name="connsiteY8" fmla="*/ 467801 w 1526976"/>
                <a:gd name="connsiteX9" fmla="*/ 467801 w 1526976"/>
                <a:gd name="connsiteY9" fmla="*/ 467801 w 1526976"/>
                <a:gd name="connsiteX10" fmla="*/ 467801 w 1526976"/>
                <a:gd name="connsiteY10" fmla="*/ 467801 w 1526976"/>
                <a:gd name="connsiteX11" fmla="*/ 467801 w 1526976"/>
                <a:gd name="connsiteY11" fmla="*/ 467801 w 1526976"/>
                <a:gd name="connsiteX12" fmla="*/ 467801 w 1526976"/>
                <a:gd name="connsiteY12" fmla="*/ 467801 w 1526976"/>
                <a:gd name="connsiteX13" fmla="*/ 467801 w 1526976"/>
                <a:gd name="connsiteY13" fmla="*/ 467801 w 1526976"/>
                <a:gd name="connsiteX14" fmla="*/ 467801 w 1526976"/>
                <a:gd name="connsiteY14" fmla="*/ 467801 w 1526976"/>
                <a:gd name="connsiteX15" fmla="*/ 467801 w 1526976"/>
                <a:gd name="connsiteY15" fmla="*/ 467801 w 1526976"/>
                <a:gd name="connsiteX16" fmla="*/ 467801 w 1526976"/>
                <a:gd name="connsiteY16" fmla="*/ 467801 w 1526976"/>
                <a:gd name="connsiteX17" fmla="*/ 467801 w 1526976"/>
                <a:gd name="connsiteY17" fmla="*/ 467801 w 1526976"/>
                <a:gd name="connsiteX18" fmla="*/ 467801 w 1526976"/>
                <a:gd name="connsiteY18" fmla="*/ 467801 w 1526976"/>
                <a:gd name="connsiteX19" fmla="*/ 467801 w 1526976"/>
                <a:gd name="connsiteY19" fmla="*/ 467801 w 1526976"/>
                <a:gd name="connsiteX20" fmla="*/ 467801 w 1526976"/>
                <a:gd name="connsiteY20" fmla="*/ 467801 w 1526976"/>
                <a:gd name="connsiteX21" fmla="*/ 467801 w 1526976"/>
                <a:gd name="connsiteY21" fmla="*/ 467801 w 1526976"/>
                <a:gd name="connsiteX22" fmla="*/ 467801 w 1526976"/>
                <a:gd name="connsiteY22" fmla="*/ 467801 w 1526976"/>
                <a:gd name="connsiteX23" fmla="*/ 467801 w 1526976"/>
                <a:gd name="connsiteY23" fmla="*/ 467801 w 1526976"/>
                <a:gd name="connsiteX24" fmla="*/ 467801 w 1526976"/>
                <a:gd name="connsiteY24" fmla="*/ 467801 w 1526976"/>
                <a:gd name="connsiteX25" fmla="*/ 467801 w 1526976"/>
                <a:gd name="connsiteY25" fmla="*/ 467801 w 1526976"/>
                <a:gd name="connsiteX26" fmla="*/ 467801 w 1526976"/>
                <a:gd name="connsiteY26" fmla="*/ 467801 w 1526976"/>
                <a:gd name="connsiteX27" fmla="*/ 467801 w 1526976"/>
                <a:gd name="connsiteY27" fmla="*/ 467801 w 1526976"/>
                <a:gd name="connsiteX28" fmla="*/ 467801 w 1526976"/>
                <a:gd name="connsiteY28" fmla="*/ 467801 w 1526976"/>
                <a:gd name="connsiteX29" fmla="*/ 467801 w 1526976"/>
                <a:gd name="connsiteY29" fmla="*/ 467801 w 1526976"/>
                <a:gd name="connsiteX30" fmla="*/ 467801 w 1526976"/>
                <a:gd name="connsiteY30" fmla="*/ 467801 w 152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50712" h="1527085">
                  <a:moveTo>
                    <a:pt x="1146856" y="776654"/>
                  </a:moveTo>
                  <a:cubicBezTo>
                    <a:pt x="1134516" y="696443"/>
                    <a:pt x="1075901" y="628573"/>
                    <a:pt x="986435" y="600808"/>
                  </a:cubicBezTo>
                  <a:cubicBezTo>
                    <a:pt x="940160" y="585383"/>
                    <a:pt x="856864" y="566873"/>
                    <a:pt x="792079" y="551447"/>
                  </a:cubicBezTo>
                  <a:cubicBezTo>
                    <a:pt x="912395" y="378686"/>
                    <a:pt x="933990" y="202840"/>
                    <a:pt x="890800" y="101034"/>
                  </a:cubicBezTo>
                  <a:cubicBezTo>
                    <a:pt x="863034" y="39334"/>
                    <a:pt x="813674" y="2314"/>
                    <a:pt x="748889" y="2314"/>
                  </a:cubicBezTo>
                  <a:cubicBezTo>
                    <a:pt x="610063" y="2314"/>
                    <a:pt x="588468" y="128800"/>
                    <a:pt x="557617" y="215180"/>
                  </a:cubicBezTo>
                  <a:cubicBezTo>
                    <a:pt x="536022" y="279966"/>
                    <a:pt x="428047" y="397196"/>
                    <a:pt x="267626" y="486662"/>
                  </a:cubicBezTo>
                  <a:cubicBezTo>
                    <a:pt x="147310" y="554532"/>
                    <a:pt x="33164" y="643998"/>
                    <a:pt x="26994" y="647083"/>
                  </a:cubicBezTo>
                  <a:cubicBezTo>
                    <a:pt x="11569" y="659423"/>
                    <a:pt x="2314" y="677933"/>
                    <a:pt x="2314" y="699528"/>
                  </a:cubicBezTo>
                  <a:lnTo>
                    <a:pt x="2314" y="1347383"/>
                  </a:lnTo>
                  <a:cubicBezTo>
                    <a:pt x="2314" y="1368978"/>
                    <a:pt x="11569" y="1387488"/>
                    <a:pt x="30079" y="1399828"/>
                  </a:cubicBezTo>
                  <a:cubicBezTo>
                    <a:pt x="125715" y="1467698"/>
                    <a:pt x="468152" y="1526314"/>
                    <a:pt x="637828" y="1526314"/>
                  </a:cubicBezTo>
                  <a:cubicBezTo>
                    <a:pt x="727294" y="1526314"/>
                    <a:pt x="761229" y="1510889"/>
                    <a:pt x="779739" y="1501634"/>
                  </a:cubicBezTo>
                  <a:cubicBezTo>
                    <a:pt x="856864" y="1458443"/>
                    <a:pt x="958670" y="1214727"/>
                    <a:pt x="1032711" y="1008030"/>
                  </a:cubicBezTo>
                  <a:cubicBezTo>
                    <a:pt x="1119091" y="943245"/>
                    <a:pt x="1159196" y="859949"/>
                    <a:pt x="1146856" y="776654"/>
                  </a:cubicBezTo>
                  <a:close/>
                  <a:moveTo>
                    <a:pt x="937075" y="909310"/>
                  </a:moveTo>
                  <a:cubicBezTo>
                    <a:pt x="924735" y="918565"/>
                    <a:pt x="918565" y="930905"/>
                    <a:pt x="912395" y="943245"/>
                  </a:cubicBezTo>
                  <a:cubicBezTo>
                    <a:pt x="844524" y="1128346"/>
                    <a:pt x="748889" y="1347383"/>
                    <a:pt x="711868" y="1384403"/>
                  </a:cubicBezTo>
                  <a:cubicBezTo>
                    <a:pt x="705698" y="1387488"/>
                    <a:pt x="687188" y="1393658"/>
                    <a:pt x="637828" y="1393658"/>
                  </a:cubicBezTo>
                  <a:cubicBezTo>
                    <a:pt x="477407" y="1393658"/>
                    <a:pt x="230605" y="1344298"/>
                    <a:pt x="138055" y="1307277"/>
                  </a:cubicBezTo>
                  <a:lnTo>
                    <a:pt x="138055" y="733464"/>
                  </a:lnTo>
                  <a:cubicBezTo>
                    <a:pt x="178160" y="702613"/>
                    <a:pt x="255285" y="647083"/>
                    <a:pt x="332411" y="603893"/>
                  </a:cubicBezTo>
                  <a:cubicBezTo>
                    <a:pt x="505172" y="505172"/>
                    <a:pt x="650168" y="369431"/>
                    <a:pt x="687188" y="258370"/>
                  </a:cubicBezTo>
                  <a:cubicBezTo>
                    <a:pt x="690273" y="246030"/>
                    <a:pt x="693358" y="230605"/>
                    <a:pt x="696443" y="218265"/>
                  </a:cubicBezTo>
                  <a:cubicBezTo>
                    <a:pt x="724209" y="134970"/>
                    <a:pt x="730379" y="134970"/>
                    <a:pt x="748889" y="134970"/>
                  </a:cubicBezTo>
                  <a:cubicBezTo>
                    <a:pt x="755059" y="134970"/>
                    <a:pt x="761229" y="134970"/>
                    <a:pt x="770484" y="153480"/>
                  </a:cubicBezTo>
                  <a:cubicBezTo>
                    <a:pt x="798249" y="218265"/>
                    <a:pt x="773569" y="384856"/>
                    <a:pt x="625488" y="545277"/>
                  </a:cubicBezTo>
                  <a:cubicBezTo>
                    <a:pt x="588468" y="585383"/>
                    <a:pt x="613148" y="647083"/>
                    <a:pt x="659423" y="656338"/>
                  </a:cubicBezTo>
                  <a:cubicBezTo>
                    <a:pt x="662508" y="656338"/>
                    <a:pt x="863034" y="702613"/>
                    <a:pt x="946330" y="727294"/>
                  </a:cubicBezTo>
                  <a:cubicBezTo>
                    <a:pt x="986435" y="739634"/>
                    <a:pt x="1011115" y="767399"/>
                    <a:pt x="1014200" y="795164"/>
                  </a:cubicBezTo>
                  <a:cubicBezTo>
                    <a:pt x="1020370" y="832184"/>
                    <a:pt x="989520" y="872290"/>
                    <a:pt x="937075" y="90931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PA-任意多边形: 形状 911"/>
            <p:cNvSpPr/>
            <p:nvPr>
              <p:custDataLst>
                <p:tags r:id="rId8"/>
              </p:custDataLst>
            </p:nvPr>
          </p:nvSpPr>
          <p:spPr>
            <a:xfrm>
              <a:off x="1540644" y="10959920"/>
              <a:ext cx="222121" cy="882316"/>
            </a:xfrm>
            <a:custGeom>
              <a:avLst/>
              <a:gdLst>
                <a:gd name="connsiteX0" fmla="*/ 467801 w 1526976"/>
                <a:gd name="connsiteY0" fmla="*/ 467801 w 1526976"/>
                <a:gd name="connsiteX1" fmla="*/ 467801 w 1526976"/>
                <a:gd name="connsiteY1" fmla="*/ 467801 w 1526976"/>
                <a:gd name="connsiteX2" fmla="*/ 467801 w 1526976"/>
                <a:gd name="connsiteY2" fmla="*/ 467801 w 1526976"/>
                <a:gd name="connsiteX3" fmla="*/ 467801 w 1526976"/>
                <a:gd name="connsiteY3" fmla="*/ 467801 w 1526976"/>
                <a:gd name="connsiteX4" fmla="*/ 467801 w 1526976"/>
                <a:gd name="connsiteY4" fmla="*/ 467801 w 1526976"/>
                <a:gd name="connsiteX5" fmla="*/ 467801 w 1526976"/>
                <a:gd name="connsiteY5" fmla="*/ 467801 w 1526976"/>
                <a:gd name="connsiteX6" fmla="*/ 467801 w 1526976"/>
                <a:gd name="connsiteY6" fmla="*/ 467801 w 152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1" h="882315">
                  <a:moveTo>
                    <a:pt x="110289" y="2314"/>
                  </a:moveTo>
                  <a:cubicBezTo>
                    <a:pt x="48589" y="2314"/>
                    <a:pt x="2314" y="48589"/>
                    <a:pt x="2314" y="110289"/>
                  </a:cubicBezTo>
                  <a:lnTo>
                    <a:pt x="2314" y="773569"/>
                  </a:lnTo>
                  <a:cubicBezTo>
                    <a:pt x="2314" y="835269"/>
                    <a:pt x="48589" y="881545"/>
                    <a:pt x="110289" y="881545"/>
                  </a:cubicBezTo>
                  <a:cubicBezTo>
                    <a:pt x="171990" y="881545"/>
                    <a:pt x="221350" y="835269"/>
                    <a:pt x="221350" y="773569"/>
                  </a:cubicBezTo>
                  <a:lnTo>
                    <a:pt x="221350" y="110289"/>
                  </a:lnTo>
                  <a:cubicBezTo>
                    <a:pt x="221350" y="48589"/>
                    <a:pt x="171990" y="2314"/>
                    <a:pt x="110289" y="2314"/>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7" name="icon_2"/>
          <p:cNvGrpSpPr>
            <a:grpSpLocks noChangeAspect="1"/>
          </p:cNvGrpSpPr>
          <p:nvPr>
            <p:custDataLst>
              <p:tags r:id="rId9"/>
            </p:custDataLst>
          </p:nvPr>
        </p:nvGrpSpPr>
        <p:grpSpPr>
          <a:xfrm>
            <a:off x="1011185" y="3610610"/>
            <a:ext cx="507471" cy="508000"/>
            <a:chOff x="21333768" y="93018"/>
            <a:chExt cx="1527048" cy="1527849"/>
          </a:xfrm>
          <a:solidFill>
            <a:schemeClr val="accent1"/>
          </a:solidFill>
        </p:grpSpPr>
        <p:sp>
          <p:nvSpPr>
            <p:cNvPr id="56" name="PA-任意多边形: 形状 683"/>
            <p:cNvSpPr/>
            <p:nvPr>
              <p:custDataLst>
                <p:tags r:id="rId10"/>
              </p:custDataLst>
            </p:nvPr>
          </p:nvSpPr>
          <p:spPr>
            <a:xfrm>
              <a:off x="21333768" y="1073179"/>
              <a:ext cx="288727" cy="547688"/>
            </a:xfrm>
            <a:custGeom>
              <a:avLst/>
              <a:gdLst>
                <a:gd name="connsiteX0" fmla="*/ 260265 w 288726"/>
                <a:gd name="connsiteY0" fmla="*/ 6599 h 547687"/>
                <a:gd name="connsiteX1" fmla="*/ 209401 w 288726"/>
                <a:gd name="connsiteY1" fmla="*/ 13648 h 547687"/>
                <a:gd name="connsiteX2" fmla="*/ 18901 w 288726"/>
                <a:gd name="connsiteY2" fmla="*/ 176525 h 547687"/>
                <a:gd name="connsiteX3" fmla="*/ 2232 w 288726"/>
                <a:gd name="connsiteY3" fmla="*/ 212720 h 547687"/>
                <a:gd name="connsiteX4" fmla="*/ 2232 w 288726"/>
                <a:gd name="connsiteY4" fmla="*/ 498470 h 547687"/>
                <a:gd name="connsiteX5" fmla="*/ 49857 w 288726"/>
                <a:gd name="connsiteY5" fmla="*/ 546095 h 547687"/>
                <a:gd name="connsiteX6" fmla="*/ 240357 w 288726"/>
                <a:gd name="connsiteY6" fmla="*/ 546095 h 547687"/>
                <a:gd name="connsiteX7" fmla="*/ 287982 w 288726"/>
                <a:gd name="connsiteY7" fmla="*/ 498470 h 547687"/>
                <a:gd name="connsiteX8" fmla="*/ 287982 w 288726"/>
                <a:gd name="connsiteY8" fmla="*/ 49843 h 547687"/>
                <a:gd name="connsiteX9" fmla="*/ 260265 w 288726"/>
                <a:gd name="connsiteY9" fmla="*/ 6599 h 547687"/>
                <a:gd name="connsiteX10" fmla="*/ 192732 w 288726"/>
                <a:gd name="connsiteY10" fmla="*/ 450845 h 547687"/>
                <a:gd name="connsiteX11" fmla="*/ 97482 w 288726"/>
                <a:gd name="connsiteY11" fmla="*/ 450845 h 547687"/>
                <a:gd name="connsiteX12" fmla="*/ 97482 w 288726"/>
                <a:gd name="connsiteY12" fmla="*/ 234628 h 547687"/>
                <a:gd name="connsiteX13" fmla="*/ 192732 w 288726"/>
                <a:gd name="connsiteY13" fmla="*/ 153189 h 547687"/>
                <a:gd name="connsiteX14" fmla="*/ 192732 w 288726"/>
                <a:gd name="connsiteY14" fmla="*/ 450845 h 547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726" h="547687">
                  <a:moveTo>
                    <a:pt x="260265" y="6599"/>
                  </a:moveTo>
                  <a:cubicBezTo>
                    <a:pt x="243501" y="-1211"/>
                    <a:pt x="223498" y="1646"/>
                    <a:pt x="209401" y="13648"/>
                  </a:cubicBezTo>
                  <a:lnTo>
                    <a:pt x="18901" y="176525"/>
                  </a:lnTo>
                  <a:cubicBezTo>
                    <a:pt x="8328" y="185574"/>
                    <a:pt x="2232" y="198814"/>
                    <a:pt x="2232" y="212720"/>
                  </a:cubicBezTo>
                  <a:lnTo>
                    <a:pt x="2232" y="498470"/>
                  </a:lnTo>
                  <a:cubicBezTo>
                    <a:pt x="2232" y="524759"/>
                    <a:pt x="23568" y="546095"/>
                    <a:pt x="49857" y="546095"/>
                  </a:cubicBezTo>
                  <a:lnTo>
                    <a:pt x="240357" y="546095"/>
                  </a:lnTo>
                  <a:cubicBezTo>
                    <a:pt x="266646" y="546095"/>
                    <a:pt x="287982" y="524759"/>
                    <a:pt x="287982" y="498470"/>
                  </a:cubicBezTo>
                  <a:lnTo>
                    <a:pt x="287982" y="49843"/>
                  </a:lnTo>
                  <a:cubicBezTo>
                    <a:pt x="287982" y="31269"/>
                    <a:pt x="277124" y="14314"/>
                    <a:pt x="260265" y="6599"/>
                  </a:cubicBezTo>
                  <a:close/>
                  <a:moveTo>
                    <a:pt x="192732" y="450845"/>
                  </a:moveTo>
                  <a:lnTo>
                    <a:pt x="97482" y="450845"/>
                  </a:lnTo>
                  <a:lnTo>
                    <a:pt x="97482" y="234628"/>
                  </a:lnTo>
                  <a:lnTo>
                    <a:pt x="192732" y="153189"/>
                  </a:lnTo>
                  <a:lnTo>
                    <a:pt x="192732" y="450845"/>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72" name="PA-任意多边形: 形状 684"/>
            <p:cNvSpPr/>
            <p:nvPr>
              <p:custDataLst>
                <p:tags r:id="rId11"/>
              </p:custDataLst>
            </p:nvPr>
          </p:nvSpPr>
          <p:spPr>
            <a:xfrm>
              <a:off x="22095768" y="419764"/>
              <a:ext cx="288727" cy="455414"/>
            </a:xfrm>
            <a:custGeom>
              <a:avLst/>
              <a:gdLst>
                <a:gd name="connsiteX0" fmla="*/ 260265 w 288726"/>
                <a:gd name="connsiteY0" fmla="*/ 6599 h 455414"/>
                <a:gd name="connsiteX1" fmla="*/ 209401 w 288726"/>
                <a:gd name="connsiteY1" fmla="*/ 13648 h 455414"/>
                <a:gd name="connsiteX2" fmla="*/ 18901 w 288726"/>
                <a:gd name="connsiteY2" fmla="*/ 176525 h 455414"/>
                <a:gd name="connsiteX3" fmla="*/ 2232 w 288726"/>
                <a:gd name="connsiteY3" fmla="*/ 212720 h 455414"/>
                <a:gd name="connsiteX4" fmla="*/ 2232 w 288726"/>
                <a:gd name="connsiteY4" fmla="*/ 216530 h 455414"/>
                <a:gd name="connsiteX5" fmla="*/ 86148 w 288726"/>
                <a:gd name="connsiteY5" fmla="*/ 244343 h 455414"/>
                <a:gd name="connsiteX6" fmla="*/ 192732 w 288726"/>
                <a:gd name="connsiteY6" fmla="*/ 153284 h 455414"/>
                <a:gd name="connsiteX7" fmla="*/ 192732 w 288726"/>
                <a:gd name="connsiteY7" fmla="*/ 407030 h 455414"/>
                <a:gd name="connsiteX8" fmla="*/ 240357 w 288726"/>
                <a:gd name="connsiteY8" fmla="*/ 454655 h 455414"/>
                <a:gd name="connsiteX9" fmla="*/ 287982 w 288726"/>
                <a:gd name="connsiteY9" fmla="*/ 407030 h 455414"/>
                <a:gd name="connsiteX10" fmla="*/ 287982 w 288726"/>
                <a:gd name="connsiteY10" fmla="*/ 49843 h 455414"/>
                <a:gd name="connsiteX11" fmla="*/ 260265 w 288726"/>
                <a:gd name="connsiteY11" fmla="*/ 6599 h 45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26" h="455414">
                  <a:moveTo>
                    <a:pt x="260265" y="6599"/>
                  </a:moveTo>
                  <a:cubicBezTo>
                    <a:pt x="243405" y="-1211"/>
                    <a:pt x="223593" y="1646"/>
                    <a:pt x="209401" y="13648"/>
                  </a:cubicBezTo>
                  <a:lnTo>
                    <a:pt x="18901" y="176525"/>
                  </a:lnTo>
                  <a:cubicBezTo>
                    <a:pt x="8328" y="185574"/>
                    <a:pt x="2232" y="198814"/>
                    <a:pt x="2232" y="212720"/>
                  </a:cubicBezTo>
                  <a:lnTo>
                    <a:pt x="2232" y="216530"/>
                  </a:lnTo>
                  <a:cubicBezTo>
                    <a:pt x="2232" y="257488"/>
                    <a:pt x="61764" y="274728"/>
                    <a:pt x="86148" y="244343"/>
                  </a:cubicBezTo>
                  <a:lnTo>
                    <a:pt x="192732" y="153284"/>
                  </a:lnTo>
                  <a:lnTo>
                    <a:pt x="192732" y="407030"/>
                  </a:lnTo>
                  <a:cubicBezTo>
                    <a:pt x="192732" y="433414"/>
                    <a:pt x="214068" y="454655"/>
                    <a:pt x="240357" y="454655"/>
                  </a:cubicBezTo>
                  <a:cubicBezTo>
                    <a:pt x="266646" y="454655"/>
                    <a:pt x="287982" y="433319"/>
                    <a:pt x="287982" y="407030"/>
                  </a:cubicBezTo>
                  <a:lnTo>
                    <a:pt x="287982" y="49843"/>
                  </a:lnTo>
                  <a:cubicBezTo>
                    <a:pt x="287982" y="31269"/>
                    <a:pt x="277124" y="14314"/>
                    <a:pt x="260265" y="6599"/>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73" name="PA-任意多边形: 形状 685"/>
            <p:cNvSpPr/>
            <p:nvPr>
              <p:custDataLst>
                <p:tags r:id="rId12"/>
              </p:custDataLst>
            </p:nvPr>
          </p:nvSpPr>
          <p:spPr>
            <a:xfrm>
              <a:off x="22476768" y="93098"/>
              <a:ext cx="288727" cy="1163836"/>
            </a:xfrm>
            <a:custGeom>
              <a:avLst/>
              <a:gdLst>
                <a:gd name="connsiteX0" fmla="*/ 260265 w 288726"/>
                <a:gd name="connsiteY0" fmla="*/ 6557 h 1163835"/>
                <a:gd name="connsiteX1" fmla="*/ 209401 w 288726"/>
                <a:gd name="connsiteY1" fmla="*/ 13606 h 1163835"/>
                <a:gd name="connsiteX2" fmla="*/ 18901 w 288726"/>
                <a:gd name="connsiteY2" fmla="*/ 176483 h 1163835"/>
                <a:gd name="connsiteX3" fmla="*/ 2232 w 288726"/>
                <a:gd name="connsiteY3" fmla="*/ 212678 h 1163835"/>
                <a:gd name="connsiteX4" fmla="*/ 2232 w 288726"/>
                <a:gd name="connsiteY4" fmla="*/ 924196 h 1163835"/>
                <a:gd name="connsiteX5" fmla="*/ 49857 w 288726"/>
                <a:gd name="connsiteY5" fmla="*/ 971821 h 1163835"/>
                <a:gd name="connsiteX6" fmla="*/ 97482 w 288726"/>
                <a:gd name="connsiteY6" fmla="*/ 924196 h 1163835"/>
                <a:gd name="connsiteX7" fmla="*/ 97482 w 288726"/>
                <a:gd name="connsiteY7" fmla="*/ 234586 h 1163835"/>
                <a:gd name="connsiteX8" fmla="*/ 192732 w 288726"/>
                <a:gd name="connsiteY8" fmla="*/ 153147 h 1163835"/>
                <a:gd name="connsiteX9" fmla="*/ 192732 w 288726"/>
                <a:gd name="connsiteY9" fmla="*/ 1114696 h 1163835"/>
                <a:gd name="connsiteX10" fmla="*/ 240357 w 288726"/>
                <a:gd name="connsiteY10" fmla="*/ 1162321 h 1163835"/>
                <a:gd name="connsiteX11" fmla="*/ 287982 w 288726"/>
                <a:gd name="connsiteY11" fmla="*/ 1114696 h 1163835"/>
                <a:gd name="connsiteX12" fmla="*/ 287982 w 288726"/>
                <a:gd name="connsiteY12" fmla="*/ 49801 h 1163835"/>
                <a:gd name="connsiteX13" fmla="*/ 260265 w 288726"/>
                <a:gd name="connsiteY13" fmla="*/ 6557 h 116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8726" h="1163835">
                  <a:moveTo>
                    <a:pt x="260265" y="6557"/>
                  </a:moveTo>
                  <a:cubicBezTo>
                    <a:pt x="243501" y="-1158"/>
                    <a:pt x="223498" y="1604"/>
                    <a:pt x="209401" y="13606"/>
                  </a:cubicBezTo>
                  <a:lnTo>
                    <a:pt x="18901" y="176483"/>
                  </a:lnTo>
                  <a:cubicBezTo>
                    <a:pt x="8328" y="185532"/>
                    <a:pt x="2232" y="198772"/>
                    <a:pt x="2232" y="212678"/>
                  </a:cubicBezTo>
                  <a:lnTo>
                    <a:pt x="2232" y="924196"/>
                  </a:lnTo>
                  <a:cubicBezTo>
                    <a:pt x="2232" y="950485"/>
                    <a:pt x="23568" y="971821"/>
                    <a:pt x="49857" y="971821"/>
                  </a:cubicBezTo>
                  <a:cubicBezTo>
                    <a:pt x="76146" y="971821"/>
                    <a:pt x="97482" y="950580"/>
                    <a:pt x="97482" y="924196"/>
                  </a:cubicBezTo>
                  <a:lnTo>
                    <a:pt x="97482" y="234586"/>
                  </a:lnTo>
                  <a:lnTo>
                    <a:pt x="192732" y="153147"/>
                  </a:lnTo>
                  <a:lnTo>
                    <a:pt x="192732" y="1114696"/>
                  </a:lnTo>
                  <a:cubicBezTo>
                    <a:pt x="192732" y="1141080"/>
                    <a:pt x="214068" y="1162321"/>
                    <a:pt x="240357" y="1162321"/>
                  </a:cubicBezTo>
                  <a:cubicBezTo>
                    <a:pt x="266646" y="1162321"/>
                    <a:pt x="287982" y="1140985"/>
                    <a:pt x="287982" y="1114696"/>
                  </a:cubicBezTo>
                  <a:lnTo>
                    <a:pt x="287982" y="49801"/>
                  </a:lnTo>
                  <a:cubicBezTo>
                    <a:pt x="287982" y="31227"/>
                    <a:pt x="277124" y="14273"/>
                    <a:pt x="260265" y="6557"/>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77" name="PA-任意多边形: 形状 686"/>
            <p:cNvSpPr/>
            <p:nvPr>
              <p:custDataLst>
                <p:tags r:id="rId13"/>
              </p:custDataLst>
            </p:nvPr>
          </p:nvSpPr>
          <p:spPr>
            <a:xfrm>
              <a:off x="21333839" y="93018"/>
              <a:ext cx="1526977" cy="1526977"/>
            </a:xfrm>
            <a:custGeom>
              <a:avLst/>
              <a:gdLst>
                <a:gd name="connsiteX0" fmla="*/ 1512255 w 1526976"/>
                <a:gd name="connsiteY0" fmla="*/ 1445008 h 1526976"/>
                <a:gd name="connsiteX1" fmla="*/ 1417005 w 1526976"/>
                <a:gd name="connsiteY1" fmla="*/ 1349758 h 1526976"/>
                <a:gd name="connsiteX2" fmla="*/ 1416909 w 1526976"/>
                <a:gd name="connsiteY2" fmla="*/ 1349663 h 1526976"/>
                <a:gd name="connsiteX3" fmla="*/ 1226505 w 1526976"/>
                <a:gd name="connsiteY3" fmla="*/ 1159258 h 1526976"/>
                <a:gd name="connsiteX4" fmla="*/ 1226409 w 1526976"/>
                <a:gd name="connsiteY4" fmla="*/ 1159163 h 1526976"/>
                <a:gd name="connsiteX5" fmla="*/ 1036005 w 1526976"/>
                <a:gd name="connsiteY5" fmla="*/ 968758 h 1526976"/>
                <a:gd name="connsiteX6" fmla="*/ 1035909 w 1526976"/>
                <a:gd name="connsiteY6" fmla="*/ 968663 h 1526976"/>
                <a:gd name="connsiteX7" fmla="*/ 845505 w 1526976"/>
                <a:gd name="connsiteY7" fmla="*/ 778258 h 1526976"/>
                <a:gd name="connsiteX8" fmla="*/ 845409 w 1526976"/>
                <a:gd name="connsiteY8" fmla="*/ 778163 h 1526976"/>
                <a:gd name="connsiteX9" fmla="*/ 83504 w 1526976"/>
                <a:gd name="connsiteY9" fmla="*/ 16163 h 1526976"/>
                <a:gd name="connsiteX10" fmla="*/ 16163 w 1526976"/>
                <a:gd name="connsiteY10" fmla="*/ 16163 h 1526976"/>
                <a:gd name="connsiteX11" fmla="*/ 16163 w 1526976"/>
                <a:gd name="connsiteY11" fmla="*/ 83504 h 1526976"/>
                <a:gd name="connsiteX12" fmla="*/ 596426 w 1526976"/>
                <a:gd name="connsiteY12" fmla="*/ 663768 h 1526976"/>
                <a:gd name="connsiteX13" fmla="*/ 590330 w 1526976"/>
                <a:gd name="connsiteY13" fmla="*/ 667101 h 1526976"/>
                <a:gd name="connsiteX14" fmla="*/ 399830 w 1526976"/>
                <a:gd name="connsiteY14" fmla="*/ 829979 h 1526976"/>
                <a:gd name="connsiteX15" fmla="*/ 387447 w 1526976"/>
                <a:gd name="connsiteY15" fmla="*/ 846362 h 1526976"/>
                <a:gd name="connsiteX16" fmla="*/ 383161 w 1526976"/>
                <a:gd name="connsiteY16" fmla="*/ 866174 h 1526976"/>
                <a:gd name="connsiteX17" fmla="*/ 383161 w 1526976"/>
                <a:gd name="connsiteY17" fmla="*/ 1478631 h 1526976"/>
                <a:gd name="connsiteX18" fmla="*/ 430786 w 1526976"/>
                <a:gd name="connsiteY18" fmla="*/ 1526256 h 1526976"/>
                <a:gd name="connsiteX19" fmla="*/ 621286 w 1526976"/>
                <a:gd name="connsiteY19" fmla="*/ 1526256 h 1526976"/>
                <a:gd name="connsiteX20" fmla="*/ 668911 w 1526976"/>
                <a:gd name="connsiteY20" fmla="*/ 1478631 h 1526976"/>
                <a:gd name="connsiteX21" fmla="*/ 668911 w 1526976"/>
                <a:gd name="connsiteY21" fmla="*/ 736348 h 1526976"/>
                <a:gd name="connsiteX22" fmla="*/ 764161 w 1526976"/>
                <a:gd name="connsiteY22" fmla="*/ 831598 h 1526976"/>
                <a:gd name="connsiteX23" fmla="*/ 764161 w 1526976"/>
                <a:gd name="connsiteY23" fmla="*/ 1478631 h 1526976"/>
                <a:gd name="connsiteX24" fmla="*/ 811786 w 1526976"/>
                <a:gd name="connsiteY24" fmla="*/ 1526256 h 1526976"/>
                <a:gd name="connsiteX25" fmla="*/ 1002286 w 1526976"/>
                <a:gd name="connsiteY25" fmla="*/ 1526256 h 1526976"/>
                <a:gd name="connsiteX26" fmla="*/ 1049911 w 1526976"/>
                <a:gd name="connsiteY26" fmla="*/ 1478631 h 1526976"/>
                <a:gd name="connsiteX27" fmla="*/ 1049911 w 1526976"/>
                <a:gd name="connsiteY27" fmla="*/ 1117348 h 1526976"/>
                <a:gd name="connsiteX28" fmla="*/ 1145161 w 1526976"/>
                <a:gd name="connsiteY28" fmla="*/ 1212598 h 1526976"/>
                <a:gd name="connsiteX29" fmla="*/ 1145161 w 1526976"/>
                <a:gd name="connsiteY29" fmla="*/ 1478631 h 1526976"/>
                <a:gd name="connsiteX30" fmla="*/ 1192786 w 1526976"/>
                <a:gd name="connsiteY30" fmla="*/ 1526256 h 1526976"/>
                <a:gd name="connsiteX31" fmla="*/ 1383286 w 1526976"/>
                <a:gd name="connsiteY31" fmla="*/ 1526256 h 1526976"/>
                <a:gd name="connsiteX32" fmla="*/ 1427577 w 1526976"/>
                <a:gd name="connsiteY32" fmla="*/ 1495014 h 1526976"/>
                <a:gd name="connsiteX33" fmla="*/ 1444818 w 1526976"/>
                <a:gd name="connsiteY33" fmla="*/ 1512255 h 1526976"/>
                <a:gd name="connsiteX34" fmla="*/ 1478536 w 1526976"/>
                <a:gd name="connsiteY34" fmla="*/ 1526256 h 1526976"/>
                <a:gd name="connsiteX35" fmla="*/ 1512255 w 1526976"/>
                <a:gd name="connsiteY35" fmla="*/ 1512350 h 1526976"/>
                <a:gd name="connsiteX36" fmla="*/ 1512255 w 1526976"/>
                <a:gd name="connsiteY36" fmla="*/ 1445008 h 1526976"/>
                <a:gd name="connsiteX37" fmla="*/ 573661 w 1526976"/>
                <a:gd name="connsiteY37" fmla="*/ 1431006 h 1526976"/>
                <a:gd name="connsiteX38" fmla="*/ 478411 w 1526976"/>
                <a:gd name="connsiteY38" fmla="*/ 1431006 h 1526976"/>
                <a:gd name="connsiteX39" fmla="*/ 478411 w 1526976"/>
                <a:gd name="connsiteY39" fmla="*/ 888081 h 1526976"/>
                <a:gd name="connsiteX40" fmla="*/ 573661 w 1526976"/>
                <a:gd name="connsiteY40" fmla="*/ 806642 h 1526976"/>
                <a:gd name="connsiteX41" fmla="*/ 573661 w 1526976"/>
                <a:gd name="connsiteY41" fmla="*/ 1431006 h 1526976"/>
                <a:gd name="connsiteX42" fmla="*/ 954661 w 1526976"/>
                <a:gd name="connsiteY42" fmla="*/ 1431006 h 1526976"/>
                <a:gd name="connsiteX43" fmla="*/ 859411 w 1526976"/>
                <a:gd name="connsiteY43" fmla="*/ 1431006 h 1526976"/>
                <a:gd name="connsiteX44" fmla="*/ 859411 w 1526976"/>
                <a:gd name="connsiteY44" fmla="*/ 926848 h 1526976"/>
                <a:gd name="connsiteX45" fmla="*/ 954661 w 1526976"/>
                <a:gd name="connsiteY45" fmla="*/ 1022098 h 1526976"/>
                <a:gd name="connsiteX46" fmla="*/ 954661 w 1526976"/>
                <a:gd name="connsiteY46" fmla="*/ 1431006 h 1526976"/>
                <a:gd name="connsiteX47" fmla="*/ 1335661 w 1526976"/>
                <a:gd name="connsiteY47" fmla="*/ 1431006 h 1526976"/>
                <a:gd name="connsiteX48" fmla="*/ 1240411 w 1526976"/>
                <a:gd name="connsiteY48" fmla="*/ 1431006 h 1526976"/>
                <a:gd name="connsiteX49" fmla="*/ 1240411 w 1526976"/>
                <a:gd name="connsiteY49" fmla="*/ 1307848 h 1526976"/>
                <a:gd name="connsiteX50" fmla="*/ 1335661 w 1526976"/>
                <a:gd name="connsiteY50" fmla="*/ 1403098 h 1526976"/>
                <a:gd name="connsiteX51" fmla="*/ 1335661 w 1526976"/>
                <a:gd name="connsiteY51" fmla="*/ 1431006 h 152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526976" h="1526976">
                  <a:moveTo>
                    <a:pt x="1512255" y="1445008"/>
                  </a:moveTo>
                  <a:lnTo>
                    <a:pt x="1417005" y="1349758"/>
                  </a:lnTo>
                  <a:lnTo>
                    <a:pt x="1416909" y="1349663"/>
                  </a:lnTo>
                  <a:lnTo>
                    <a:pt x="1226505" y="1159258"/>
                  </a:lnTo>
                  <a:lnTo>
                    <a:pt x="1226409" y="1159163"/>
                  </a:lnTo>
                  <a:lnTo>
                    <a:pt x="1036005" y="968758"/>
                  </a:lnTo>
                  <a:lnTo>
                    <a:pt x="1035909" y="968663"/>
                  </a:lnTo>
                  <a:lnTo>
                    <a:pt x="845505" y="778258"/>
                  </a:lnTo>
                  <a:lnTo>
                    <a:pt x="845409" y="778163"/>
                  </a:lnTo>
                  <a:lnTo>
                    <a:pt x="83504" y="16163"/>
                  </a:lnTo>
                  <a:cubicBezTo>
                    <a:pt x="64931" y="-2411"/>
                    <a:pt x="34736" y="-2411"/>
                    <a:pt x="16163" y="16163"/>
                  </a:cubicBezTo>
                  <a:cubicBezTo>
                    <a:pt x="-2411" y="34736"/>
                    <a:pt x="-2411" y="64931"/>
                    <a:pt x="16163" y="83504"/>
                  </a:cubicBezTo>
                  <a:lnTo>
                    <a:pt x="596426" y="663768"/>
                  </a:lnTo>
                  <a:cubicBezTo>
                    <a:pt x="594426" y="665006"/>
                    <a:pt x="592139" y="665577"/>
                    <a:pt x="590330" y="667101"/>
                  </a:cubicBezTo>
                  <a:lnTo>
                    <a:pt x="399830" y="829979"/>
                  </a:lnTo>
                  <a:cubicBezTo>
                    <a:pt x="394496" y="834551"/>
                    <a:pt x="390305" y="840170"/>
                    <a:pt x="387447" y="846362"/>
                  </a:cubicBezTo>
                  <a:cubicBezTo>
                    <a:pt x="384685" y="852648"/>
                    <a:pt x="383161" y="859411"/>
                    <a:pt x="383161" y="866174"/>
                  </a:cubicBezTo>
                  <a:lnTo>
                    <a:pt x="383161" y="1478631"/>
                  </a:lnTo>
                  <a:cubicBezTo>
                    <a:pt x="383161" y="1504920"/>
                    <a:pt x="404497" y="1526256"/>
                    <a:pt x="430786" y="1526256"/>
                  </a:cubicBezTo>
                  <a:lnTo>
                    <a:pt x="621286" y="1526256"/>
                  </a:lnTo>
                  <a:cubicBezTo>
                    <a:pt x="647575" y="1526256"/>
                    <a:pt x="668911" y="1504920"/>
                    <a:pt x="668911" y="1478631"/>
                  </a:cubicBezTo>
                  <a:lnTo>
                    <a:pt x="668911" y="736348"/>
                  </a:lnTo>
                  <a:lnTo>
                    <a:pt x="764161" y="831598"/>
                  </a:lnTo>
                  <a:lnTo>
                    <a:pt x="764161" y="1478631"/>
                  </a:lnTo>
                  <a:cubicBezTo>
                    <a:pt x="764161" y="1504920"/>
                    <a:pt x="785497" y="1526256"/>
                    <a:pt x="811786" y="1526256"/>
                  </a:cubicBezTo>
                  <a:lnTo>
                    <a:pt x="1002286" y="1526256"/>
                  </a:lnTo>
                  <a:cubicBezTo>
                    <a:pt x="1028575" y="1526256"/>
                    <a:pt x="1049911" y="1504920"/>
                    <a:pt x="1049911" y="1478631"/>
                  </a:cubicBezTo>
                  <a:lnTo>
                    <a:pt x="1049911" y="1117348"/>
                  </a:lnTo>
                  <a:lnTo>
                    <a:pt x="1145161" y="1212598"/>
                  </a:lnTo>
                  <a:lnTo>
                    <a:pt x="1145161" y="1478631"/>
                  </a:lnTo>
                  <a:cubicBezTo>
                    <a:pt x="1145161" y="1504920"/>
                    <a:pt x="1166497" y="1526256"/>
                    <a:pt x="1192786" y="1526256"/>
                  </a:cubicBezTo>
                  <a:lnTo>
                    <a:pt x="1383286" y="1526256"/>
                  </a:lnTo>
                  <a:cubicBezTo>
                    <a:pt x="1403765" y="1526256"/>
                    <a:pt x="1420910" y="1513207"/>
                    <a:pt x="1427577" y="1495014"/>
                  </a:cubicBezTo>
                  <a:lnTo>
                    <a:pt x="1444818" y="1512255"/>
                  </a:lnTo>
                  <a:cubicBezTo>
                    <a:pt x="1454152" y="1521589"/>
                    <a:pt x="1466344" y="1526256"/>
                    <a:pt x="1478536" y="1526256"/>
                  </a:cubicBezTo>
                  <a:cubicBezTo>
                    <a:pt x="1490728" y="1526256"/>
                    <a:pt x="1502920" y="1521589"/>
                    <a:pt x="1512255" y="1512350"/>
                  </a:cubicBezTo>
                  <a:cubicBezTo>
                    <a:pt x="1530828" y="1493776"/>
                    <a:pt x="1530828" y="1463582"/>
                    <a:pt x="1512255" y="1445008"/>
                  </a:cubicBezTo>
                  <a:close/>
                  <a:moveTo>
                    <a:pt x="573661" y="1431006"/>
                  </a:moveTo>
                  <a:lnTo>
                    <a:pt x="478411" y="1431006"/>
                  </a:lnTo>
                  <a:lnTo>
                    <a:pt x="478411" y="888081"/>
                  </a:lnTo>
                  <a:lnTo>
                    <a:pt x="573661" y="806642"/>
                  </a:lnTo>
                  <a:lnTo>
                    <a:pt x="573661" y="1431006"/>
                  </a:lnTo>
                  <a:close/>
                  <a:moveTo>
                    <a:pt x="954661" y="1431006"/>
                  </a:moveTo>
                  <a:lnTo>
                    <a:pt x="859411" y="1431006"/>
                  </a:lnTo>
                  <a:lnTo>
                    <a:pt x="859411" y="926848"/>
                  </a:lnTo>
                  <a:lnTo>
                    <a:pt x="954661" y="1022098"/>
                  </a:lnTo>
                  <a:lnTo>
                    <a:pt x="954661" y="1431006"/>
                  </a:lnTo>
                  <a:close/>
                  <a:moveTo>
                    <a:pt x="1335661" y="1431006"/>
                  </a:moveTo>
                  <a:lnTo>
                    <a:pt x="1240411" y="1431006"/>
                  </a:lnTo>
                  <a:lnTo>
                    <a:pt x="1240411" y="1307848"/>
                  </a:lnTo>
                  <a:lnTo>
                    <a:pt x="1335661" y="1403098"/>
                  </a:lnTo>
                  <a:lnTo>
                    <a:pt x="1335661" y="143100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sym typeface="+mn-ea"/>
              </a:rPr>
              <a:t>1.1.1</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数据库技术的重要性</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2351405" y="1557020"/>
            <a:ext cx="7444105" cy="902335"/>
          </a:xfrm>
          <a:prstGeom prst="rect">
            <a:avLst/>
          </a:prstGeom>
        </p:spPr>
        <p:txBody>
          <a:bodyPr>
            <a:noAutofit/>
          </a:bodyPr>
          <a:p>
            <a:pPr marL="436880" lvl="1" indent="-398145" algn="l" defTabSz="1219200" fontAlgn="ctr">
              <a:lnSpc>
                <a:spcPct val="130000"/>
              </a:lnSpc>
              <a:spcBef>
                <a:spcPts val="615"/>
              </a:spcBef>
              <a:spcAft>
                <a:spcPts val="0"/>
              </a:spcAft>
              <a:buClrTx/>
              <a:buSzPct val="80000"/>
              <a:buFont typeface="Wingdings" panose="05000000000000000000" charset="0"/>
              <a:buChar char="l"/>
            </a:pPr>
            <a:r>
              <a:rPr lang="en-US" altLang="zh-CN" sz="2200" spc="30" dirty="0">
                <a:solidFill>
                  <a:schemeClr val="tx1">
                    <a:lumMod val="75000"/>
                    <a:lumOff val="25000"/>
                  </a:schemeClr>
                </a:solidFill>
                <a:uFillTx/>
                <a:latin typeface="微软雅黑" panose="020B0503020204020204" pitchFamily="34" charset="-122"/>
                <a:ea typeface="微软雅黑" panose="020B0503020204020204" pitchFamily="34" charset="-122"/>
              </a:rPr>
              <a:t>据库是数据管理的重要技术，是计算机科学的重要分支。</a:t>
            </a:r>
            <a:endParaRPr lang="en-US" altLang="zh-CN" sz="2200" spc="30" dirty="0">
              <a:solidFill>
                <a:schemeClr val="tx1">
                  <a:lumMod val="75000"/>
                  <a:lumOff val="25000"/>
                </a:schemeClr>
              </a:solidFill>
              <a:uFillTx/>
              <a:latin typeface="微软雅黑" panose="020B0503020204020204" pitchFamily="34" charset="-122"/>
              <a:ea typeface="微软雅黑" panose="020B0503020204020204" pitchFamily="34" charset="-122"/>
            </a:endParaRPr>
          </a:p>
        </p:txBody>
      </p:sp>
      <p:sp>
        <p:nvSpPr>
          <p:cNvPr id="3" name="文本框 2"/>
          <p:cNvSpPr txBox="1"/>
          <p:nvPr/>
        </p:nvSpPr>
        <p:spPr>
          <a:xfrm>
            <a:off x="2351405" y="2891155"/>
            <a:ext cx="7444105" cy="1664970"/>
          </a:xfrm>
          <a:prstGeom prst="rect">
            <a:avLst/>
          </a:prstGeom>
        </p:spPr>
        <p:txBody>
          <a:bodyPr>
            <a:noAutofit/>
          </a:bodyPr>
          <a:p>
            <a:pPr marL="436880" lvl="1" indent="-398145" algn="l" defTabSz="1219200" fontAlgn="ctr">
              <a:lnSpc>
                <a:spcPct val="130000"/>
              </a:lnSpc>
              <a:spcBef>
                <a:spcPts val="615"/>
              </a:spcBef>
              <a:spcAft>
                <a:spcPts val="0"/>
              </a:spcAft>
              <a:buClrTx/>
              <a:buSzPct val="80000"/>
              <a:buFont typeface="Wingdings" panose="05000000000000000000" charset="0"/>
              <a:buChar char="l"/>
            </a:pPr>
            <a:r>
              <a:rPr lang="en-US" altLang="zh-CN" sz="2200" spc="30" dirty="0">
                <a:solidFill>
                  <a:schemeClr val="tx1">
                    <a:lumMod val="75000"/>
                    <a:lumOff val="25000"/>
                  </a:schemeClr>
                </a:solidFill>
                <a:uFillTx/>
                <a:latin typeface="微软雅黑" panose="020B0503020204020204" pitchFamily="34" charset="-122"/>
                <a:ea typeface="微软雅黑" panose="020B0503020204020204" pitchFamily="34" charset="-122"/>
              </a:rPr>
              <a:t>数据库技术研究如何对数据进行有效的管理，包括组织和存储数据，在数据库系统中减少数据存储冗余、实现数据共享、保障数据安全，以及高效地检索和处理数据。</a:t>
            </a:r>
            <a:endParaRPr lang="en-US" altLang="zh-CN" sz="2200" spc="30" dirty="0">
              <a:solidFill>
                <a:schemeClr val="tx1">
                  <a:lumMod val="75000"/>
                  <a:lumOff val="25000"/>
                </a:schemeClr>
              </a:solidFill>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custDataLst>
              <p:tags r:id="rId1"/>
            </p:custDataLst>
          </p:nvPr>
        </p:nvGrpSpPr>
        <p:grpSpPr>
          <a:xfrm>
            <a:off x="5161280" y="922020"/>
            <a:ext cx="1868170" cy="76200"/>
            <a:chOff x="8128" y="1452"/>
            <a:chExt cx="2942" cy="120"/>
          </a:xfrm>
        </p:grpSpPr>
        <p:sp>
          <p:nvSpPr>
            <p:cNvPr id="14" name="矩形 13"/>
            <p:cNvSpPr/>
            <p:nvPr>
              <p:custDataLst>
                <p:tags r:id="rId2"/>
              </p:custDataLst>
            </p:nvPr>
          </p:nvSpPr>
          <p:spPr>
            <a:xfrm flipV="1">
              <a:off x="8128" y="1452"/>
              <a:ext cx="2942"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任意多边形 14"/>
            <p:cNvSpPr/>
            <p:nvPr>
              <p:custDataLst>
                <p:tags r:id="rId3"/>
              </p:custDataLst>
            </p:nvPr>
          </p:nvSpPr>
          <p:spPr>
            <a:xfrm>
              <a:off x="8128" y="1452"/>
              <a:ext cx="724"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6" name="Title 6"/>
          <p:cNvSpPr txBox="1"/>
          <p:nvPr>
            <p:custDataLst>
              <p:tags r:id="rId4"/>
            </p:custDataLst>
          </p:nvPr>
        </p:nvSpPr>
        <p:spPr>
          <a:xfrm>
            <a:off x="5161477" y="274955"/>
            <a:ext cx="18173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网状模型</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文本框 17"/>
          <p:cNvSpPr txBox="1"/>
          <p:nvPr>
            <p:custDataLst>
              <p:tags r:id="rId5"/>
            </p:custDataLst>
          </p:nvPr>
        </p:nvSpPr>
        <p:spPr>
          <a:xfrm>
            <a:off x="2589085" y="1268648"/>
            <a:ext cx="7621524" cy="485394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网状数据库系统采用网状模型作为数据的组织方式 </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典型代表是DBTG系统：</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亦称</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CODASYL</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系统</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20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世纪</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70</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年代由</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DBTG</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提出的一个系统方案</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实际系统</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Cullinet  Software</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公司的 </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IDMS</a:t>
            </a:r>
            <a:endPar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Univac</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公司的 </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DMS1100</a:t>
            </a:r>
            <a:endPar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Honeywell</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公司的</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IDS/2</a:t>
            </a:r>
            <a:endPar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HP</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公司的</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IMAGE</a:t>
            </a:r>
            <a:endPar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19" name="icon_1"/>
          <p:cNvGrpSpPr>
            <a:grpSpLocks noChangeAspect="1"/>
          </p:cNvGrpSpPr>
          <p:nvPr>
            <p:custDataLst>
              <p:tags r:id="rId6"/>
            </p:custDataLst>
          </p:nvPr>
        </p:nvGrpSpPr>
        <p:grpSpPr bwMode="auto">
          <a:xfrm>
            <a:off x="1979485" y="1370329"/>
            <a:ext cx="406400" cy="388457"/>
            <a:chOff x="3387" y="1747"/>
            <a:chExt cx="906" cy="866"/>
          </a:xfrm>
          <a:solidFill>
            <a:schemeClr val="accent1"/>
          </a:solidFill>
        </p:grpSpPr>
        <p:sp>
          <p:nvSpPr>
            <p:cNvPr id="20" name="PA-任意多边形 64"/>
            <p:cNvSpPr>
              <a:spLocks noEditPoints="1"/>
            </p:cNvSpPr>
            <p:nvPr>
              <p:custDataLst>
                <p:tags r:id="rId7"/>
              </p:custDataLst>
            </p:nvPr>
          </p:nvSpPr>
          <p:spPr bwMode="auto">
            <a:xfrm>
              <a:off x="3387" y="1758"/>
              <a:ext cx="906" cy="855"/>
            </a:xfrm>
            <a:custGeom>
              <a:avLst/>
              <a:gdLst>
                <a:gd name="T0" fmla="*/ 327 w 906"/>
                <a:gd name="T1" fmla="*/ 352 h 855"/>
                <a:gd name="T2" fmla="*/ 579 w 906"/>
                <a:gd name="T3" fmla="*/ 352 h 855"/>
                <a:gd name="T4" fmla="*/ 579 w 906"/>
                <a:gd name="T5" fmla="*/ 855 h 855"/>
                <a:gd name="T6" fmla="*/ 327 w 906"/>
                <a:gd name="T7" fmla="*/ 855 h 855"/>
                <a:gd name="T8" fmla="*/ 327 w 906"/>
                <a:gd name="T9" fmla="*/ 352 h 855"/>
                <a:gd name="T10" fmla="*/ 0 w 906"/>
                <a:gd name="T11" fmla="*/ 0 h 855"/>
                <a:gd name="T12" fmla="*/ 252 w 906"/>
                <a:gd name="T13" fmla="*/ 0 h 855"/>
                <a:gd name="T14" fmla="*/ 252 w 906"/>
                <a:gd name="T15" fmla="*/ 855 h 855"/>
                <a:gd name="T16" fmla="*/ 0 w 906"/>
                <a:gd name="T17" fmla="*/ 855 h 855"/>
                <a:gd name="T18" fmla="*/ 0 w 906"/>
                <a:gd name="T19" fmla="*/ 0 h 855"/>
                <a:gd name="T20" fmla="*/ 655 w 906"/>
                <a:gd name="T21" fmla="*/ 553 h 855"/>
                <a:gd name="T22" fmla="*/ 906 w 906"/>
                <a:gd name="T23" fmla="*/ 553 h 855"/>
                <a:gd name="T24" fmla="*/ 906 w 906"/>
                <a:gd name="T25" fmla="*/ 855 h 855"/>
                <a:gd name="T26" fmla="*/ 655 w 906"/>
                <a:gd name="T27" fmla="*/ 855 h 855"/>
                <a:gd name="T28" fmla="*/ 655 w 906"/>
                <a:gd name="T29" fmla="*/ 553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6" h="855">
                  <a:moveTo>
                    <a:pt x="327" y="352"/>
                  </a:moveTo>
                  <a:lnTo>
                    <a:pt x="579" y="352"/>
                  </a:lnTo>
                  <a:lnTo>
                    <a:pt x="579" y="855"/>
                  </a:lnTo>
                  <a:lnTo>
                    <a:pt x="327" y="855"/>
                  </a:lnTo>
                  <a:lnTo>
                    <a:pt x="327" y="352"/>
                  </a:lnTo>
                  <a:close/>
                  <a:moveTo>
                    <a:pt x="0" y="0"/>
                  </a:moveTo>
                  <a:lnTo>
                    <a:pt x="252" y="0"/>
                  </a:lnTo>
                  <a:lnTo>
                    <a:pt x="252" y="855"/>
                  </a:lnTo>
                  <a:lnTo>
                    <a:pt x="0" y="855"/>
                  </a:lnTo>
                  <a:lnTo>
                    <a:pt x="0" y="0"/>
                  </a:lnTo>
                  <a:close/>
                  <a:moveTo>
                    <a:pt x="655" y="553"/>
                  </a:moveTo>
                  <a:lnTo>
                    <a:pt x="906" y="553"/>
                  </a:lnTo>
                  <a:lnTo>
                    <a:pt x="906" y="855"/>
                  </a:lnTo>
                  <a:lnTo>
                    <a:pt x="655" y="855"/>
                  </a:lnTo>
                  <a:lnTo>
                    <a:pt x="655" y="5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21" name="PA-任意多边形 65"/>
            <p:cNvSpPr/>
            <p:nvPr>
              <p:custDataLst>
                <p:tags r:id="rId8"/>
              </p:custDataLst>
            </p:nvPr>
          </p:nvSpPr>
          <p:spPr bwMode="auto">
            <a:xfrm>
              <a:off x="4042" y="1858"/>
              <a:ext cx="251" cy="252"/>
            </a:xfrm>
            <a:custGeom>
              <a:avLst/>
              <a:gdLst>
                <a:gd name="T0" fmla="*/ 251 w 251"/>
                <a:gd name="T1" fmla="*/ 0 h 252"/>
                <a:gd name="T2" fmla="*/ 0 w 251"/>
                <a:gd name="T3" fmla="*/ 252 h 252"/>
                <a:gd name="T4" fmla="*/ 251 w 251"/>
                <a:gd name="T5" fmla="*/ 252 h 252"/>
                <a:gd name="T6" fmla="*/ 251 w 251"/>
                <a:gd name="T7" fmla="*/ 0 h 252"/>
              </a:gdLst>
              <a:ahLst/>
              <a:cxnLst>
                <a:cxn ang="0">
                  <a:pos x="T0" y="T1"/>
                </a:cxn>
                <a:cxn ang="0">
                  <a:pos x="T2" y="T3"/>
                </a:cxn>
                <a:cxn ang="0">
                  <a:pos x="T4" y="T5"/>
                </a:cxn>
                <a:cxn ang="0">
                  <a:pos x="T6" y="T7"/>
                </a:cxn>
              </a:cxnLst>
              <a:rect l="0" t="0" r="r" b="b"/>
              <a:pathLst>
                <a:path w="251" h="252">
                  <a:moveTo>
                    <a:pt x="251" y="0"/>
                  </a:moveTo>
                  <a:lnTo>
                    <a:pt x="0" y="252"/>
                  </a:lnTo>
                  <a:lnTo>
                    <a:pt x="251" y="252"/>
                  </a:lnTo>
                  <a:lnTo>
                    <a:pt x="25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sp>
          <p:nvSpPr>
            <p:cNvPr id="22" name="PA-任意多边形 66"/>
            <p:cNvSpPr/>
            <p:nvPr>
              <p:custDataLst>
                <p:tags r:id="rId9"/>
              </p:custDataLst>
            </p:nvPr>
          </p:nvSpPr>
          <p:spPr bwMode="auto">
            <a:xfrm>
              <a:off x="3930" y="1747"/>
              <a:ext cx="322" cy="322"/>
            </a:xfrm>
            <a:custGeom>
              <a:avLst/>
              <a:gdLst>
                <a:gd name="T0" fmla="*/ 0 w 322"/>
                <a:gd name="T1" fmla="*/ 71 h 322"/>
                <a:gd name="T2" fmla="*/ 71 w 322"/>
                <a:gd name="T3" fmla="*/ 0 h 322"/>
                <a:gd name="T4" fmla="*/ 322 w 322"/>
                <a:gd name="T5" fmla="*/ 251 h 322"/>
                <a:gd name="T6" fmla="*/ 250 w 322"/>
                <a:gd name="T7" fmla="*/ 322 h 322"/>
                <a:gd name="T8" fmla="*/ 0 w 322"/>
                <a:gd name="T9" fmla="*/ 71 h 322"/>
              </a:gdLst>
              <a:ahLst/>
              <a:cxnLst>
                <a:cxn ang="0">
                  <a:pos x="T0" y="T1"/>
                </a:cxn>
                <a:cxn ang="0">
                  <a:pos x="T2" y="T3"/>
                </a:cxn>
                <a:cxn ang="0">
                  <a:pos x="T4" y="T5"/>
                </a:cxn>
                <a:cxn ang="0">
                  <a:pos x="T6" y="T7"/>
                </a:cxn>
                <a:cxn ang="0">
                  <a:pos x="T8" y="T9"/>
                </a:cxn>
              </a:cxnLst>
              <a:rect l="0" t="0" r="r" b="b"/>
              <a:pathLst>
                <a:path w="322" h="322">
                  <a:moveTo>
                    <a:pt x="0" y="71"/>
                  </a:moveTo>
                  <a:lnTo>
                    <a:pt x="71" y="0"/>
                  </a:lnTo>
                  <a:lnTo>
                    <a:pt x="322" y="251"/>
                  </a:lnTo>
                  <a:lnTo>
                    <a:pt x="250" y="322"/>
                  </a:lnTo>
                  <a:lnTo>
                    <a:pt x="0"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endParaRPr lang="zh-CN" altLang="en-US"/>
            </a:p>
          </p:txBody>
        </p:sp>
      </p:grpSp>
      <p:grpSp>
        <p:nvGrpSpPr>
          <p:cNvPr id="33" name="icon_2"/>
          <p:cNvGrpSpPr>
            <a:grpSpLocks noChangeAspect="1"/>
          </p:cNvGrpSpPr>
          <p:nvPr>
            <p:custDataLst>
              <p:tags r:id="rId10"/>
            </p:custDataLst>
          </p:nvPr>
        </p:nvGrpSpPr>
        <p:grpSpPr>
          <a:xfrm>
            <a:off x="1979485" y="2198923"/>
            <a:ext cx="406400" cy="406400"/>
            <a:chOff x="13715302" y="20668808"/>
            <a:chExt cx="1524000" cy="1524000"/>
          </a:xfrm>
          <a:solidFill>
            <a:schemeClr val="accent1"/>
          </a:solidFill>
        </p:grpSpPr>
        <p:sp>
          <p:nvSpPr>
            <p:cNvPr id="34" name="PA-任意多边形: 形状 3978"/>
            <p:cNvSpPr/>
            <p:nvPr>
              <p:custDataLst>
                <p:tags r:id="rId11"/>
              </p:custDataLst>
            </p:nvPr>
          </p:nvSpPr>
          <p:spPr>
            <a:xfrm>
              <a:off x="13715302" y="20668808"/>
              <a:ext cx="1524000" cy="1524000"/>
            </a:xfrm>
            <a:custGeom>
              <a:avLst/>
              <a:gdLst>
                <a:gd name="connsiteX0" fmla="*/ 1417446 w 1524000"/>
                <a:gd name="connsiteY0" fmla="*/ 1056193 h 1524000"/>
                <a:gd name="connsiteX1" fmla="*/ 1239001 w 1524000"/>
                <a:gd name="connsiteY1" fmla="*/ 986422 h 1524000"/>
                <a:gd name="connsiteX2" fmla="*/ 1239001 w 1524000"/>
                <a:gd name="connsiteY2" fmla="*/ 657938 h 1524000"/>
                <a:gd name="connsiteX3" fmla="*/ 822360 w 1524000"/>
                <a:gd name="connsiteY3" fmla="*/ 657938 h 1524000"/>
                <a:gd name="connsiteX4" fmla="*/ 822360 w 1524000"/>
                <a:gd name="connsiteY4" fmla="*/ 417339 h 1524000"/>
                <a:gd name="connsiteX5" fmla="*/ 1075320 w 1524000"/>
                <a:gd name="connsiteY5" fmla="*/ 417339 h 1524000"/>
                <a:gd name="connsiteX6" fmla="*/ 1075320 w 1524000"/>
                <a:gd name="connsiteY6" fmla="*/ 698 h 1524000"/>
                <a:gd name="connsiteX7" fmla="*/ 450358 w 1524000"/>
                <a:gd name="connsiteY7" fmla="*/ 698 h 1524000"/>
                <a:gd name="connsiteX8" fmla="*/ 450358 w 1524000"/>
                <a:gd name="connsiteY8" fmla="*/ 417339 h 1524000"/>
                <a:gd name="connsiteX9" fmla="*/ 703318 w 1524000"/>
                <a:gd name="connsiteY9" fmla="*/ 417339 h 1524000"/>
                <a:gd name="connsiteX10" fmla="*/ 703318 w 1524000"/>
                <a:gd name="connsiteY10" fmla="*/ 657938 h 1524000"/>
                <a:gd name="connsiteX11" fmla="*/ 319413 w 1524000"/>
                <a:gd name="connsiteY11" fmla="*/ 657938 h 1524000"/>
                <a:gd name="connsiteX12" fmla="*/ 319413 w 1524000"/>
                <a:gd name="connsiteY12" fmla="*/ 971146 h 1524000"/>
                <a:gd name="connsiteX13" fmla="*/ 698 w 1524000"/>
                <a:gd name="connsiteY13" fmla="*/ 1225098 h 1524000"/>
                <a:gd name="connsiteX14" fmla="*/ 374471 w 1524000"/>
                <a:gd name="connsiteY14" fmla="*/ 1522912 h 1524000"/>
                <a:gd name="connsiteX15" fmla="*/ 748243 w 1524000"/>
                <a:gd name="connsiteY15" fmla="*/ 1225098 h 1524000"/>
                <a:gd name="connsiteX16" fmla="*/ 438455 w 1524000"/>
                <a:gd name="connsiteY16" fmla="*/ 978263 h 1524000"/>
                <a:gd name="connsiteX17" fmla="*/ 438455 w 1524000"/>
                <a:gd name="connsiteY17" fmla="*/ 776979 h 1524000"/>
                <a:gd name="connsiteX18" fmla="*/ 1119963 w 1524000"/>
                <a:gd name="connsiteY18" fmla="*/ 776979 h 1524000"/>
                <a:gd name="connsiteX19" fmla="*/ 1119963 w 1524000"/>
                <a:gd name="connsiteY19" fmla="*/ 986815 h 1524000"/>
                <a:gd name="connsiteX20" fmla="*/ 944494 w 1524000"/>
                <a:gd name="connsiteY20" fmla="*/ 1056196 h 1524000"/>
                <a:gd name="connsiteX21" fmla="*/ 837243 w 1524000"/>
                <a:gd name="connsiteY21" fmla="*/ 1253372 h 1524000"/>
                <a:gd name="connsiteX22" fmla="*/ 944494 w 1524000"/>
                <a:gd name="connsiteY22" fmla="*/ 1450549 h 1524000"/>
                <a:gd name="connsiteX23" fmla="*/ 1180970 w 1524000"/>
                <a:gd name="connsiteY23" fmla="*/ 1524189 h 1524000"/>
                <a:gd name="connsiteX24" fmla="*/ 1417446 w 1524000"/>
                <a:gd name="connsiteY24" fmla="*/ 1450549 h 1524000"/>
                <a:gd name="connsiteX25" fmla="*/ 1524698 w 1524000"/>
                <a:gd name="connsiteY25" fmla="*/ 1253372 h 1524000"/>
                <a:gd name="connsiteX26" fmla="*/ 1417446 w 1524000"/>
                <a:gd name="connsiteY26" fmla="*/ 1056193 h 1524000"/>
                <a:gd name="connsiteX27" fmla="*/ 569400 w 1524000"/>
                <a:gd name="connsiteY27" fmla="*/ 119739 h 1524000"/>
                <a:gd name="connsiteX28" fmla="*/ 956281 w 1524000"/>
                <a:gd name="connsiteY28" fmla="*/ 119739 h 1524000"/>
                <a:gd name="connsiteX29" fmla="*/ 956281 w 1524000"/>
                <a:gd name="connsiteY29" fmla="*/ 298300 h 1524000"/>
                <a:gd name="connsiteX30" fmla="*/ 569400 w 1524000"/>
                <a:gd name="connsiteY30" fmla="*/ 298300 h 1524000"/>
                <a:gd name="connsiteX31" fmla="*/ 569400 w 1524000"/>
                <a:gd name="connsiteY31" fmla="*/ 119739 h 1524000"/>
                <a:gd name="connsiteX32" fmla="*/ 374471 w 1524000"/>
                <a:gd name="connsiteY32" fmla="*/ 1370708 h 1524000"/>
                <a:gd name="connsiteX33" fmla="*/ 191727 w 1524000"/>
                <a:gd name="connsiteY33" fmla="*/ 1225098 h 1524000"/>
                <a:gd name="connsiteX34" fmla="*/ 374471 w 1524000"/>
                <a:gd name="connsiteY34" fmla="*/ 1079487 h 1524000"/>
                <a:gd name="connsiteX35" fmla="*/ 557214 w 1524000"/>
                <a:gd name="connsiteY35" fmla="*/ 1225098 h 1524000"/>
                <a:gd name="connsiteX36" fmla="*/ 374471 w 1524000"/>
                <a:gd name="connsiteY36" fmla="*/ 1370708 h 1524000"/>
                <a:gd name="connsiteX37" fmla="*/ 1180967 w 1524000"/>
                <a:gd name="connsiteY37" fmla="*/ 1405144 h 1524000"/>
                <a:gd name="connsiteX38" fmla="*/ 956278 w 1524000"/>
                <a:gd name="connsiteY38" fmla="*/ 1253366 h 1524000"/>
                <a:gd name="connsiteX39" fmla="*/ 1180967 w 1524000"/>
                <a:gd name="connsiteY39" fmla="*/ 1101588 h 1524000"/>
                <a:gd name="connsiteX40" fmla="*/ 1405656 w 1524000"/>
                <a:gd name="connsiteY40" fmla="*/ 1253366 h 1524000"/>
                <a:gd name="connsiteX41" fmla="*/ 1180967 w 1524000"/>
                <a:gd name="connsiteY41" fmla="*/ 1405144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524000" h="1524000">
                  <a:moveTo>
                    <a:pt x="1417446" y="1056193"/>
                  </a:moveTo>
                  <a:cubicBezTo>
                    <a:pt x="1367726" y="1019227"/>
                    <a:pt x="1305795" y="995262"/>
                    <a:pt x="1239001" y="986422"/>
                  </a:cubicBezTo>
                  <a:lnTo>
                    <a:pt x="1239001" y="657938"/>
                  </a:lnTo>
                  <a:lnTo>
                    <a:pt x="822360" y="657938"/>
                  </a:lnTo>
                  <a:lnTo>
                    <a:pt x="822360" y="417339"/>
                  </a:lnTo>
                  <a:lnTo>
                    <a:pt x="1075320" y="417339"/>
                  </a:lnTo>
                  <a:lnTo>
                    <a:pt x="1075320" y="698"/>
                  </a:lnTo>
                  <a:lnTo>
                    <a:pt x="450358" y="698"/>
                  </a:lnTo>
                  <a:lnTo>
                    <a:pt x="450358" y="417339"/>
                  </a:lnTo>
                  <a:lnTo>
                    <a:pt x="703318" y="417339"/>
                  </a:lnTo>
                  <a:lnTo>
                    <a:pt x="703318" y="657938"/>
                  </a:lnTo>
                  <a:lnTo>
                    <a:pt x="319413" y="657938"/>
                  </a:lnTo>
                  <a:lnTo>
                    <a:pt x="319413" y="971146"/>
                  </a:lnTo>
                  <a:lnTo>
                    <a:pt x="698" y="1225098"/>
                  </a:lnTo>
                  <a:lnTo>
                    <a:pt x="374471" y="1522912"/>
                  </a:lnTo>
                  <a:lnTo>
                    <a:pt x="748243" y="1225098"/>
                  </a:lnTo>
                  <a:lnTo>
                    <a:pt x="438455" y="978263"/>
                  </a:lnTo>
                  <a:lnTo>
                    <a:pt x="438455" y="776979"/>
                  </a:lnTo>
                  <a:lnTo>
                    <a:pt x="1119963" y="776979"/>
                  </a:lnTo>
                  <a:lnTo>
                    <a:pt x="1119963" y="986815"/>
                  </a:lnTo>
                  <a:cubicBezTo>
                    <a:pt x="1054306" y="995965"/>
                    <a:pt x="993479" y="1019777"/>
                    <a:pt x="944494" y="1056196"/>
                  </a:cubicBezTo>
                  <a:cubicBezTo>
                    <a:pt x="875331" y="1107616"/>
                    <a:pt x="837243" y="1177639"/>
                    <a:pt x="837243" y="1253372"/>
                  </a:cubicBezTo>
                  <a:cubicBezTo>
                    <a:pt x="837243" y="1329102"/>
                    <a:pt x="875334" y="1399128"/>
                    <a:pt x="944494" y="1450549"/>
                  </a:cubicBezTo>
                  <a:cubicBezTo>
                    <a:pt x="1008368" y="1498037"/>
                    <a:pt x="1092352" y="1524189"/>
                    <a:pt x="1180970" y="1524189"/>
                  </a:cubicBezTo>
                  <a:cubicBezTo>
                    <a:pt x="1269588" y="1524189"/>
                    <a:pt x="1353572" y="1498037"/>
                    <a:pt x="1417446" y="1450549"/>
                  </a:cubicBezTo>
                  <a:cubicBezTo>
                    <a:pt x="1486610" y="1399128"/>
                    <a:pt x="1524698" y="1329105"/>
                    <a:pt x="1524698" y="1253372"/>
                  </a:cubicBezTo>
                  <a:cubicBezTo>
                    <a:pt x="1524698" y="1177639"/>
                    <a:pt x="1486607" y="1107613"/>
                    <a:pt x="1417446" y="1056193"/>
                  </a:cubicBezTo>
                  <a:close/>
                  <a:moveTo>
                    <a:pt x="569400" y="119739"/>
                  </a:moveTo>
                  <a:lnTo>
                    <a:pt x="956281" y="119739"/>
                  </a:lnTo>
                  <a:lnTo>
                    <a:pt x="956281" y="298300"/>
                  </a:lnTo>
                  <a:lnTo>
                    <a:pt x="569400" y="298300"/>
                  </a:lnTo>
                  <a:lnTo>
                    <a:pt x="569400" y="119739"/>
                  </a:lnTo>
                  <a:close/>
                  <a:moveTo>
                    <a:pt x="374471" y="1370708"/>
                  </a:moveTo>
                  <a:lnTo>
                    <a:pt x="191727" y="1225098"/>
                  </a:lnTo>
                  <a:lnTo>
                    <a:pt x="374471" y="1079487"/>
                  </a:lnTo>
                  <a:lnTo>
                    <a:pt x="557214" y="1225098"/>
                  </a:lnTo>
                  <a:lnTo>
                    <a:pt x="374471" y="1370708"/>
                  </a:lnTo>
                  <a:close/>
                  <a:moveTo>
                    <a:pt x="1180967" y="1405144"/>
                  </a:moveTo>
                  <a:cubicBezTo>
                    <a:pt x="1059175" y="1405144"/>
                    <a:pt x="956278" y="1335638"/>
                    <a:pt x="956278" y="1253366"/>
                  </a:cubicBezTo>
                  <a:cubicBezTo>
                    <a:pt x="956278" y="1171094"/>
                    <a:pt x="1059175" y="1101588"/>
                    <a:pt x="1180967" y="1101588"/>
                  </a:cubicBezTo>
                  <a:cubicBezTo>
                    <a:pt x="1302759" y="1101588"/>
                    <a:pt x="1405656" y="1171094"/>
                    <a:pt x="1405656" y="1253366"/>
                  </a:cubicBezTo>
                  <a:cubicBezTo>
                    <a:pt x="1405656" y="1335638"/>
                    <a:pt x="1302762" y="1405144"/>
                    <a:pt x="1180967" y="1405144"/>
                  </a:cubicBezTo>
                  <a:close/>
                </a:path>
              </a:pathLst>
            </a:custGeom>
            <a:grpFill/>
            <a:ln w="2977" cap="flat">
              <a:solidFill>
                <a:srgbClr val="000000">
                  <a:alpha val="0"/>
                </a:srgbClr>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3" name="icon_3"/>
          <p:cNvGrpSpPr>
            <a:grpSpLocks noChangeAspect="1"/>
          </p:cNvGrpSpPr>
          <p:nvPr>
            <p:custDataLst>
              <p:tags r:id="rId12"/>
            </p:custDataLst>
          </p:nvPr>
        </p:nvGrpSpPr>
        <p:grpSpPr>
          <a:xfrm>
            <a:off x="1996449" y="3914058"/>
            <a:ext cx="372472" cy="406400"/>
            <a:chOff x="22920892" y="15523518"/>
            <a:chExt cx="1399499" cy="1526977"/>
          </a:xfrm>
          <a:solidFill>
            <a:schemeClr val="accent1"/>
          </a:solidFill>
        </p:grpSpPr>
        <p:sp>
          <p:nvSpPr>
            <p:cNvPr id="24" name="PA-任意多边形: 形状 2914"/>
            <p:cNvSpPr/>
            <p:nvPr>
              <p:custDataLst>
                <p:tags r:id="rId13"/>
              </p:custDataLst>
            </p:nvPr>
          </p:nvSpPr>
          <p:spPr>
            <a:xfrm>
              <a:off x="22920892" y="15523518"/>
              <a:ext cx="1270992" cy="1526977"/>
            </a:xfrm>
            <a:custGeom>
              <a:avLst/>
              <a:gdLst>
                <a:gd name="connsiteX0" fmla="*/ 743346 w 1270992"/>
                <a:gd name="connsiteY0" fmla="*/ 1208934 h 1526976"/>
                <a:gd name="connsiteX1" fmla="*/ 743346 w 1270992"/>
                <a:gd name="connsiteY1" fmla="*/ 1131841 h 1526976"/>
                <a:gd name="connsiteX2" fmla="*/ 1228222 w 1270992"/>
                <a:gd name="connsiteY2" fmla="*/ 1131841 h 1526976"/>
                <a:gd name="connsiteX3" fmla="*/ 1270459 w 1270992"/>
                <a:gd name="connsiteY3" fmla="*/ 1089604 h 1526976"/>
                <a:gd name="connsiteX4" fmla="*/ 1228222 w 1270992"/>
                <a:gd name="connsiteY4" fmla="*/ 1047366 h 1526976"/>
                <a:gd name="connsiteX5" fmla="*/ 743346 w 1270992"/>
                <a:gd name="connsiteY5" fmla="*/ 1047366 h 1526976"/>
                <a:gd name="connsiteX6" fmla="*/ 743346 w 1270992"/>
                <a:gd name="connsiteY6" fmla="*/ 1006522 h 1526976"/>
                <a:gd name="connsiteX7" fmla="*/ 761914 w 1270992"/>
                <a:gd name="connsiteY7" fmla="*/ 1006522 h 1526976"/>
                <a:gd name="connsiteX8" fmla="*/ 804151 w 1270992"/>
                <a:gd name="connsiteY8" fmla="*/ 964284 h 1526976"/>
                <a:gd name="connsiteX9" fmla="*/ 804151 w 1270992"/>
                <a:gd name="connsiteY9" fmla="*/ 921966 h 1526976"/>
                <a:gd name="connsiteX10" fmla="*/ 807669 w 1270992"/>
                <a:gd name="connsiteY10" fmla="*/ 921966 h 1526976"/>
                <a:gd name="connsiteX11" fmla="*/ 849907 w 1270992"/>
                <a:gd name="connsiteY11" fmla="*/ 879729 h 1526976"/>
                <a:gd name="connsiteX12" fmla="*/ 849907 w 1270992"/>
                <a:gd name="connsiteY12" fmla="*/ 774966 h 1526976"/>
                <a:gd name="connsiteX13" fmla="*/ 849907 w 1270992"/>
                <a:gd name="connsiteY13" fmla="*/ 705856 h 1526976"/>
                <a:gd name="connsiteX14" fmla="*/ 807669 w 1270992"/>
                <a:gd name="connsiteY14" fmla="*/ 663619 h 1526976"/>
                <a:gd name="connsiteX15" fmla="*/ 765432 w 1270992"/>
                <a:gd name="connsiteY15" fmla="*/ 705856 h 1526976"/>
                <a:gd name="connsiteX16" fmla="*/ 765432 w 1270992"/>
                <a:gd name="connsiteY16" fmla="*/ 732729 h 1526976"/>
                <a:gd name="connsiteX17" fmla="*/ 636785 w 1270992"/>
                <a:gd name="connsiteY17" fmla="*/ 732729 h 1526976"/>
                <a:gd name="connsiteX18" fmla="*/ 636785 w 1270992"/>
                <a:gd name="connsiteY18" fmla="*/ 705856 h 1526976"/>
                <a:gd name="connsiteX19" fmla="*/ 607805 w 1270992"/>
                <a:gd name="connsiteY19" fmla="*/ 665750 h 1526976"/>
                <a:gd name="connsiteX20" fmla="*/ 404104 w 1270992"/>
                <a:gd name="connsiteY20" fmla="*/ 383712 h 1526976"/>
                <a:gd name="connsiteX21" fmla="*/ 701108 w 1270992"/>
                <a:gd name="connsiteY21" fmla="*/ 86707 h 1526976"/>
                <a:gd name="connsiteX22" fmla="*/ 998110 w 1270992"/>
                <a:gd name="connsiteY22" fmla="*/ 383709 h 1526976"/>
                <a:gd name="connsiteX23" fmla="*/ 926604 w 1270992"/>
                <a:gd name="connsiteY23" fmla="*/ 576986 h 1526976"/>
                <a:gd name="connsiteX24" fmla="*/ 931149 w 1270992"/>
                <a:gd name="connsiteY24" fmla="*/ 636547 h 1526976"/>
                <a:gd name="connsiteX25" fmla="*/ 990713 w 1270992"/>
                <a:gd name="connsiteY25" fmla="*/ 632002 h 1526976"/>
                <a:gd name="connsiteX26" fmla="*/ 1082585 w 1270992"/>
                <a:gd name="connsiteY26" fmla="*/ 383709 h 1526976"/>
                <a:gd name="connsiteX27" fmla="*/ 701108 w 1270992"/>
                <a:gd name="connsiteY27" fmla="*/ 2232 h 1526976"/>
                <a:gd name="connsiteX28" fmla="*/ 319632 w 1270992"/>
                <a:gd name="connsiteY28" fmla="*/ 383709 h 1526976"/>
                <a:gd name="connsiteX29" fmla="*/ 552307 w 1270992"/>
                <a:gd name="connsiteY29" fmla="*/ 735065 h 1526976"/>
                <a:gd name="connsiteX30" fmla="*/ 552307 w 1270992"/>
                <a:gd name="connsiteY30" fmla="*/ 774963 h 1526976"/>
                <a:gd name="connsiteX31" fmla="*/ 552307 w 1270992"/>
                <a:gd name="connsiteY31" fmla="*/ 879726 h 1526976"/>
                <a:gd name="connsiteX32" fmla="*/ 594545 w 1270992"/>
                <a:gd name="connsiteY32" fmla="*/ 921963 h 1526976"/>
                <a:gd name="connsiteX33" fmla="*/ 598066 w 1270992"/>
                <a:gd name="connsiteY33" fmla="*/ 921963 h 1526976"/>
                <a:gd name="connsiteX34" fmla="*/ 598066 w 1270992"/>
                <a:gd name="connsiteY34" fmla="*/ 964278 h 1526976"/>
                <a:gd name="connsiteX35" fmla="*/ 640303 w 1270992"/>
                <a:gd name="connsiteY35" fmla="*/ 1006516 h 1526976"/>
                <a:gd name="connsiteX36" fmla="*/ 658868 w 1270992"/>
                <a:gd name="connsiteY36" fmla="*/ 1006516 h 1526976"/>
                <a:gd name="connsiteX37" fmla="*/ 658868 w 1270992"/>
                <a:gd name="connsiteY37" fmla="*/ 1047360 h 1526976"/>
                <a:gd name="connsiteX38" fmla="*/ 174001 w 1270992"/>
                <a:gd name="connsiteY38" fmla="*/ 1047360 h 1526976"/>
                <a:gd name="connsiteX39" fmla="*/ 131763 w 1270992"/>
                <a:gd name="connsiteY39" fmla="*/ 1089598 h 1526976"/>
                <a:gd name="connsiteX40" fmla="*/ 131763 w 1270992"/>
                <a:gd name="connsiteY40" fmla="*/ 1213053 h 1526976"/>
                <a:gd name="connsiteX41" fmla="*/ 44470 w 1270992"/>
                <a:gd name="connsiteY41" fmla="*/ 1213053 h 1526976"/>
                <a:gd name="connsiteX42" fmla="*/ 2232 w 1270992"/>
                <a:gd name="connsiteY42" fmla="*/ 1255291 h 1526976"/>
                <a:gd name="connsiteX43" fmla="*/ 2232 w 1270992"/>
                <a:gd name="connsiteY43" fmla="*/ 1474223 h 1526976"/>
                <a:gd name="connsiteX44" fmla="*/ 44470 w 1270992"/>
                <a:gd name="connsiteY44" fmla="*/ 1516460 h 1526976"/>
                <a:gd name="connsiteX45" fmla="*/ 303529 w 1270992"/>
                <a:gd name="connsiteY45" fmla="*/ 1516460 h 1526976"/>
                <a:gd name="connsiteX46" fmla="*/ 345766 w 1270992"/>
                <a:gd name="connsiteY46" fmla="*/ 1474223 h 1526976"/>
                <a:gd name="connsiteX47" fmla="*/ 345766 w 1270992"/>
                <a:gd name="connsiteY47" fmla="*/ 1255294 h 1526976"/>
                <a:gd name="connsiteX48" fmla="*/ 303529 w 1270992"/>
                <a:gd name="connsiteY48" fmla="*/ 1213056 h 1526976"/>
                <a:gd name="connsiteX49" fmla="*/ 216238 w 1270992"/>
                <a:gd name="connsiteY49" fmla="*/ 1213056 h 1526976"/>
                <a:gd name="connsiteX50" fmla="*/ 216238 w 1270992"/>
                <a:gd name="connsiteY50" fmla="*/ 1131838 h 1526976"/>
                <a:gd name="connsiteX51" fmla="*/ 658871 w 1270992"/>
                <a:gd name="connsiteY51" fmla="*/ 1131838 h 1526976"/>
                <a:gd name="connsiteX52" fmla="*/ 658871 w 1270992"/>
                <a:gd name="connsiteY52" fmla="*/ 1208931 h 1526976"/>
                <a:gd name="connsiteX53" fmla="*/ 539639 w 1270992"/>
                <a:gd name="connsiteY53" fmla="*/ 1364760 h 1526976"/>
                <a:gd name="connsiteX54" fmla="*/ 701108 w 1270992"/>
                <a:gd name="connsiteY54" fmla="*/ 1526232 h 1526976"/>
                <a:gd name="connsiteX55" fmla="*/ 862581 w 1270992"/>
                <a:gd name="connsiteY55" fmla="*/ 1364760 h 1526976"/>
                <a:gd name="connsiteX56" fmla="*/ 743346 w 1270992"/>
                <a:gd name="connsiteY56" fmla="*/ 1208934 h 1526976"/>
                <a:gd name="connsiteX57" fmla="*/ 636785 w 1270992"/>
                <a:gd name="connsiteY57" fmla="*/ 837489 h 1526976"/>
                <a:gd name="connsiteX58" fmla="*/ 636785 w 1270992"/>
                <a:gd name="connsiteY58" fmla="*/ 817200 h 1526976"/>
                <a:gd name="connsiteX59" fmla="*/ 765432 w 1270992"/>
                <a:gd name="connsiteY59" fmla="*/ 817200 h 1526976"/>
                <a:gd name="connsiteX60" fmla="*/ 765432 w 1270992"/>
                <a:gd name="connsiteY60" fmla="*/ 837489 h 1526976"/>
                <a:gd name="connsiteX61" fmla="*/ 761914 w 1270992"/>
                <a:gd name="connsiteY61" fmla="*/ 837489 h 1526976"/>
                <a:gd name="connsiteX62" fmla="*/ 719676 w 1270992"/>
                <a:gd name="connsiteY62" fmla="*/ 879726 h 1526976"/>
                <a:gd name="connsiteX63" fmla="*/ 719676 w 1270992"/>
                <a:gd name="connsiteY63" fmla="*/ 922041 h 1526976"/>
                <a:gd name="connsiteX64" fmla="*/ 682544 w 1270992"/>
                <a:gd name="connsiteY64" fmla="*/ 922041 h 1526976"/>
                <a:gd name="connsiteX65" fmla="*/ 682544 w 1270992"/>
                <a:gd name="connsiteY65" fmla="*/ 879726 h 1526976"/>
                <a:gd name="connsiteX66" fmla="*/ 640306 w 1270992"/>
                <a:gd name="connsiteY66" fmla="*/ 837489 h 1526976"/>
                <a:gd name="connsiteX67" fmla="*/ 636785 w 1270992"/>
                <a:gd name="connsiteY67" fmla="*/ 837489 h 1526976"/>
                <a:gd name="connsiteX68" fmla="*/ 261295 w 1270992"/>
                <a:gd name="connsiteY68" fmla="*/ 1431986 h 1526976"/>
                <a:gd name="connsiteX69" fmla="*/ 86707 w 1270992"/>
                <a:gd name="connsiteY69" fmla="*/ 1431986 h 1526976"/>
                <a:gd name="connsiteX70" fmla="*/ 86707 w 1270992"/>
                <a:gd name="connsiteY70" fmla="*/ 1297534 h 1526976"/>
                <a:gd name="connsiteX71" fmla="*/ 261289 w 1270992"/>
                <a:gd name="connsiteY71" fmla="*/ 1297534 h 1526976"/>
                <a:gd name="connsiteX72" fmla="*/ 261289 w 1270992"/>
                <a:gd name="connsiteY72" fmla="*/ 1431986 h 1526976"/>
                <a:gd name="connsiteX73" fmla="*/ 261295 w 1270992"/>
                <a:gd name="connsiteY73" fmla="*/ 1431986 h 1526976"/>
                <a:gd name="connsiteX74" fmla="*/ 701108 w 1270992"/>
                <a:gd name="connsiteY74" fmla="*/ 1441758 h 1526976"/>
                <a:gd name="connsiteX75" fmla="*/ 624114 w 1270992"/>
                <a:gd name="connsiteY75" fmla="*/ 1364763 h 1526976"/>
                <a:gd name="connsiteX76" fmla="*/ 701108 w 1270992"/>
                <a:gd name="connsiteY76" fmla="*/ 1287768 h 1526976"/>
                <a:gd name="connsiteX77" fmla="*/ 778103 w 1270992"/>
                <a:gd name="connsiteY77" fmla="*/ 1364763 h 1526976"/>
                <a:gd name="connsiteX78" fmla="*/ 701108 w 1270992"/>
                <a:gd name="connsiteY78" fmla="*/ 1441758 h 152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270992" h="1526976">
                  <a:moveTo>
                    <a:pt x="743346" y="1208934"/>
                  </a:moveTo>
                  <a:lnTo>
                    <a:pt x="743346" y="1131841"/>
                  </a:lnTo>
                  <a:lnTo>
                    <a:pt x="1228222" y="1131841"/>
                  </a:lnTo>
                  <a:cubicBezTo>
                    <a:pt x="1251546" y="1131841"/>
                    <a:pt x="1270459" y="1112931"/>
                    <a:pt x="1270459" y="1089604"/>
                  </a:cubicBezTo>
                  <a:cubicBezTo>
                    <a:pt x="1270459" y="1066276"/>
                    <a:pt x="1251546" y="1047366"/>
                    <a:pt x="1228222" y="1047366"/>
                  </a:cubicBezTo>
                  <a:lnTo>
                    <a:pt x="743346" y="1047366"/>
                  </a:lnTo>
                  <a:lnTo>
                    <a:pt x="743346" y="1006522"/>
                  </a:lnTo>
                  <a:lnTo>
                    <a:pt x="761914" y="1006522"/>
                  </a:lnTo>
                  <a:cubicBezTo>
                    <a:pt x="785238" y="1006522"/>
                    <a:pt x="804151" y="987612"/>
                    <a:pt x="804151" y="964284"/>
                  </a:cubicBezTo>
                  <a:lnTo>
                    <a:pt x="804151" y="921966"/>
                  </a:lnTo>
                  <a:lnTo>
                    <a:pt x="807669" y="921966"/>
                  </a:lnTo>
                  <a:cubicBezTo>
                    <a:pt x="830994" y="921966"/>
                    <a:pt x="849907" y="903056"/>
                    <a:pt x="849907" y="879729"/>
                  </a:cubicBezTo>
                  <a:lnTo>
                    <a:pt x="849907" y="774966"/>
                  </a:lnTo>
                  <a:lnTo>
                    <a:pt x="849907" y="705856"/>
                  </a:lnTo>
                  <a:cubicBezTo>
                    <a:pt x="849907" y="682529"/>
                    <a:pt x="830994" y="663619"/>
                    <a:pt x="807669" y="663619"/>
                  </a:cubicBezTo>
                  <a:cubicBezTo>
                    <a:pt x="784345" y="663619"/>
                    <a:pt x="765432" y="682529"/>
                    <a:pt x="765432" y="705856"/>
                  </a:cubicBezTo>
                  <a:lnTo>
                    <a:pt x="765432" y="732729"/>
                  </a:lnTo>
                  <a:lnTo>
                    <a:pt x="636785" y="732729"/>
                  </a:lnTo>
                  <a:lnTo>
                    <a:pt x="636785" y="705856"/>
                  </a:lnTo>
                  <a:cubicBezTo>
                    <a:pt x="636785" y="687640"/>
                    <a:pt x="625102" y="671471"/>
                    <a:pt x="607805" y="665750"/>
                  </a:cubicBezTo>
                  <a:cubicBezTo>
                    <a:pt x="485965" y="625468"/>
                    <a:pt x="404104" y="512127"/>
                    <a:pt x="404104" y="383712"/>
                  </a:cubicBezTo>
                  <a:cubicBezTo>
                    <a:pt x="404107" y="219944"/>
                    <a:pt x="537344" y="86707"/>
                    <a:pt x="701108" y="86707"/>
                  </a:cubicBezTo>
                  <a:cubicBezTo>
                    <a:pt x="864873" y="86707"/>
                    <a:pt x="998110" y="219941"/>
                    <a:pt x="998110" y="383709"/>
                  </a:cubicBezTo>
                  <a:cubicBezTo>
                    <a:pt x="998110" y="454616"/>
                    <a:pt x="972717" y="523259"/>
                    <a:pt x="926604" y="576986"/>
                  </a:cubicBezTo>
                  <a:cubicBezTo>
                    <a:pt x="911412" y="594687"/>
                    <a:pt x="913448" y="621352"/>
                    <a:pt x="931149" y="636547"/>
                  </a:cubicBezTo>
                  <a:cubicBezTo>
                    <a:pt x="948851" y="651739"/>
                    <a:pt x="975521" y="649700"/>
                    <a:pt x="990713" y="632002"/>
                  </a:cubicBezTo>
                  <a:cubicBezTo>
                    <a:pt x="1049956" y="562969"/>
                    <a:pt x="1082585" y="474789"/>
                    <a:pt x="1082585" y="383709"/>
                  </a:cubicBezTo>
                  <a:cubicBezTo>
                    <a:pt x="1082588" y="173364"/>
                    <a:pt x="911459" y="2232"/>
                    <a:pt x="701108" y="2232"/>
                  </a:cubicBezTo>
                  <a:cubicBezTo>
                    <a:pt x="490758" y="2232"/>
                    <a:pt x="319632" y="173364"/>
                    <a:pt x="319632" y="383709"/>
                  </a:cubicBezTo>
                  <a:cubicBezTo>
                    <a:pt x="319632" y="538237"/>
                    <a:pt x="411938" y="675775"/>
                    <a:pt x="552307" y="735065"/>
                  </a:cubicBezTo>
                  <a:lnTo>
                    <a:pt x="552307" y="774963"/>
                  </a:lnTo>
                  <a:lnTo>
                    <a:pt x="552307" y="879726"/>
                  </a:lnTo>
                  <a:cubicBezTo>
                    <a:pt x="552307" y="903053"/>
                    <a:pt x="571217" y="921963"/>
                    <a:pt x="594545" y="921963"/>
                  </a:cubicBezTo>
                  <a:lnTo>
                    <a:pt x="598066" y="921963"/>
                  </a:lnTo>
                  <a:lnTo>
                    <a:pt x="598066" y="964278"/>
                  </a:lnTo>
                  <a:cubicBezTo>
                    <a:pt x="598066" y="987606"/>
                    <a:pt x="616976" y="1006516"/>
                    <a:pt x="640303" y="1006516"/>
                  </a:cubicBezTo>
                  <a:lnTo>
                    <a:pt x="658868" y="1006516"/>
                  </a:lnTo>
                  <a:lnTo>
                    <a:pt x="658868" y="1047360"/>
                  </a:lnTo>
                  <a:lnTo>
                    <a:pt x="174001" y="1047360"/>
                  </a:lnTo>
                  <a:cubicBezTo>
                    <a:pt x="150674" y="1047360"/>
                    <a:pt x="131763" y="1066270"/>
                    <a:pt x="131763" y="1089598"/>
                  </a:cubicBezTo>
                  <a:lnTo>
                    <a:pt x="131763" y="1213053"/>
                  </a:lnTo>
                  <a:lnTo>
                    <a:pt x="44470" y="1213053"/>
                  </a:lnTo>
                  <a:cubicBezTo>
                    <a:pt x="21143" y="1213053"/>
                    <a:pt x="2232" y="1231964"/>
                    <a:pt x="2232" y="1255291"/>
                  </a:cubicBezTo>
                  <a:lnTo>
                    <a:pt x="2232" y="1474223"/>
                  </a:lnTo>
                  <a:cubicBezTo>
                    <a:pt x="2232" y="1497550"/>
                    <a:pt x="21143" y="1516460"/>
                    <a:pt x="44470" y="1516460"/>
                  </a:cubicBezTo>
                  <a:lnTo>
                    <a:pt x="303529" y="1516460"/>
                  </a:lnTo>
                  <a:cubicBezTo>
                    <a:pt x="326856" y="1516460"/>
                    <a:pt x="345766" y="1497550"/>
                    <a:pt x="345766" y="1474223"/>
                  </a:cubicBezTo>
                  <a:lnTo>
                    <a:pt x="345766" y="1255294"/>
                  </a:lnTo>
                  <a:cubicBezTo>
                    <a:pt x="345766" y="1231967"/>
                    <a:pt x="326856" y="1213056"/>
                    <a:pt x="303529" y="1213056"/>
                  </a:cubicBezTo>
                  <a:lnTo>
                    <a:pt x="216238" y="1213056"/>
                  </a:lnTo>
                  <a:lnTo>
                    <a:pt x="216238" y="1131838"/>
                  </a:lnTo>
                  <a:lnTo>
                    <a:pt x="658871" y="1131838"/>
                  </a:lnTo>
                  <a:lnTo>
                    <a:pt x="658871" y="1208931"/>
                  </a:lnTo>
                  <a:cubicBezTo>
                    <a:pt x="590258" y="1227549"/>
                    <a:pt x="539639" y="1290340"/>
                    <a:pt x="539639" y="1364760"/>
                  </a:cubicBezTo>
                  <a:cubicBezTo>
                    <a:pt x="539636" y="1453795"/>
                    <a:pt x="612071" y="1526232"/>
                    <a:pt x="701108" y="1526232"/>
                  </a:cubicBezTo>
                  <a:cubicBezTo>
                    <a:pt x="790140" y="1526232"/>
                    <a:pt x="862581" y="1453798"/>
                    <a:pt x="862581" y="1364760"/>
                  </a:cubicBezTo>
                  <a:cubicBezTo>
                    <a:pt x="862581" y="1290337"/>
                    <a:pt x="811959" y="1227552"/>
                    <a:pt x="743346" y="1208934"/>
                  </a:cubicBezTo>
                  <a:close/>
                  <a:moveTo>
                    <a:pt x="636785" y="837489"/>
                  </a:moveTo>
                  <a:lnTo>
                    <a:pt x="636785" y="817200"/>
                  </a:lnTo>
                  <a:lnTo>
                    <a:pt x="765432" y="817200"/>
                  </a:lnTo>
                  <a:lnTo>
                    <a:pt x="765432" y="837489"/>
                  </a:lnTo>
                  <a:lnTo>
                    <a:pt x="761914" y="837489"/>
                  </a:lnTo>
                  <a:cubicBezTo>
                    <a:pt x="738589" y="837489"/>
                    <a:pt x="719676" y="856399"/>
                    <a:pt x="719676" y="879726"/>
                  </a:cubicBezTo>
                  <a:lnTo>
                    <a:pt x="719676" y="922041"/>
                  </a:lnTo>
                  <a:lnTo>
                    <a:pt x="682544" y="922041"/>
                  </a:lnTo>
                  <a:lnTo>
                    <a:pt x="682544" y="879726"/>
                  </a:lnTo>
                  <a:cubicBezTo>
                    <a:pt x="682544" y="856399"/>
                    <a:pt x="663634" y="837489"/>
                    <a:pt x="640306" y="837489"/>
                  </a:cubicBezTo>
                  <a:lnTo>
                    <a:pt x="636785" y="837489"/>
                  </a:lnTo>
                  <a:close/>
                  <a:moveTo>
                    <a:pt x="261295" y="1431986"/>
                  </a:moveTo>
                  <a:lnTo>
                    <a:pt x="86707" y="1431986"/>
                  </a:lnTo>
                  <a:lnTo>
                    <a:pt x="86707" y="1297534"/>
                  </a:lnTo>
                  <a:lnTo>
                    <a:pt x="261289" y="1297534"/>
                  </a:lnTo>
                  <a:lnTo>
                    <a:pt x="261289" y="1431986"/>
                  </a:lnTo>
                  <a:lnTo>
                    <a:pt x="261295" y="1431986"/>
                  </a:lnTo>
                  <a:close/>
                  <a:moveTo>
                    <a:pt x="701108" y="1441758"/>
                  </a:moveTo>
                  <a:cubicBezTo>
                    <a:pt x="658654" y="1441758"/>
                    <a:pt x="624114" y="1407221"/>
                    <a:pt x="624114" y="1364763"/>
                  </a:cubicBezTo>
                  <a:cubicBezTo>
                    <a:pt x="624114" y="1322305"/>
                    <a:pt x="658657" y="1287768"/>
                    <a:pt x="701108" y="1287768"/>
                  </a:cubicBezTo>
                  <a:cubicBezTo>
                    <a:pt x="743563" y="1287768"/>
                    <a:pt x="778103" y="1322311"/>
                    <a:pt x="778103" y="1364763"/>
                  </a:cubicBezTo>
                  <a:cubicBezTo>
                    <a:pt x="778103" y="1407215"/>
                    <a:pt x="743563" y="1441758"/>
                    <a:pt x="701108" y="1441758"/>
                  </a:cubicBezTo>
                  <a:close/>
                </a:path>
              </a:pathLst>
            </a:custGeom>
            <a:grpFill/>
            <a:ln w="9525" cap="flat">
              <a:solidFill>
                <a:srgbClr val="000000">
                  <a:alpha val="0"/>
                </a:srgbClr>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PA-任意多边形: 形状 2915"/>
            <p:cNvSpPr/>
            <p:nvPr>
              <p:custDataLst>
                <p:tags r:id="rId14"/>
              </p:custDataLst>
            </p:nvPr>
          </p:nvSpPr>
          <p:spPr>
            <a:xfrm>
              <a:off x="23975110" y="16734344"/>
              <a:ext cx="345281" cy="306586"/>
            </a:xfrm>
            <a:custGeom>
              <a:avLst/>
              <a:gdLst>
                <a:gd name="connsiteX0" fmla="*/ 303529 w 345281"/>
                <a:gd name="connsiteY0" fmla="*/ 2232 h 306585"/>
                <a:gd name="connsiteX1" fmla="*/ 44470 w 345281"/>
                <a:gd name="connsiteY1" fmla="*/ 2232 h 306585"/>
                <a:gd name="connsiteX2" fmla="*/ 2232 w 345281"/>
                <a:gd name="connsiteY2" fmla="*/ 44470 h 306585"/>
                <a:gd name="connsiteX3" fmla="*/ 2232 w 345281"/>
                <a:gd name="connsiteY3" fmla="*/ 263399 h 306585"/>
                <a:gd name="connsiteX4" fmla="*/ 44470 w 345281"/>
                <a:gd name="connsiteY4" fmla="*/ 305636 h 306585"/>
                <a:gd name="connsiteX5" fmla="*/ 303529 w 345281"/>
                <a:gd name="connsiteY5" fmla="*/ 305636 h 306585"/>
                <a:gd name="connsiteX6" fmla="*/ 345766 w 345281"/>
                <a:gd name="connsiteY6" fmla="*/ 263399 h 306585"/>
                <a:gd name="connsiteX7" fmla="*/ 345766 w 345281"/>
                <a:gd name="connsiteY7" fmla="*/ 44470 h 306585"/>
                <a:gd name="connsiteX8" fmla="*/ 303529 w 345281"/>
                <a:gd name="connsiteY8" fmla="*/ 2232 h 306585"/>
                <a:gd name="connsiteX9" fmla="*/ 261292 w 345281"/>
                <a:gd name="connsiteY9" fmla="*/ 221159 h 306585"/>
                <a:gd name="connsiteX10" fmla="*/ 86710 w 345281"/>
                <a:gd name="connsiteY10" fmla="*/ 221159 h 306585"/>
                <a:gd name="connsiteX11" fmla="*/ 86710 w 345281"/>
                <a:gd name="connsiteY11" fmla="*/ 86707 h 306585"/>
                <a:gd name="connsiteX12" fmla="*/ 261292 w 345281"/>
                <a:gd name="connsiteY12" fmla="*/ 86707 h 306585"/>
                <a:gd name="connsiteX13" fmla="*/ 261292 w 345281"/>
                <a:gd name="connsiteY13" fmla="*/ 221159 h 306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5281" h="306585">
                  <a:moveTo>
                    <a:pt x="303529" y="2232"/>
                  </a:moveTo>
                  <a:lnTo>
                    <a:pt x="44470" y="2232"/>
                  </a:lnTo>
                  <a:cubicBezTo>
                    <a:pt x="21146" y="2232"/>
                    <a:pt x="2232" y="21143"/>
                    <a:pt x="2232" y="44470"/>
                  </a:cubicBezTo>
                  <a:lnTo>
                    <a:pt x="2232" y="263399"/>
                  </a:lnTo>
                  <a:cubicBezTo>
                    <a:pt x="2232" y="286726"/>
                    <a:pt x="21146" y="305636"/>
                    <a:pt x="44470" y="305636"/>
                  </a:cubicBezTo>
                  <a:lnTo>
                    <a:pt x="303529" y="305636"/>
                  </a:lnTo>
                  <a:cubicBezTo>
                    <a:pt x="326853" y="305636"/>
                    <a:pt x="345766" y="286726"/>
                    <a:pt x="345766" y="263399"/>
                  </a:cubicBezTo>
                  <a:lnTo>
                    <a:pt x="345766" y="44470"/>
                  </a:lnTo>
                  <a:cubicBezTo>
                    <a:pt x="345769" y="21143"/>
                    <a:pt x="326859" y="2232"/>
                    <a:pt x="303529" y="2232"/>
                  </a:cubicBezTo>
                  <a:close/>
                  <a:moveTo>
                    <a:pt x="261292" y="221159"/>
                  </a:moveTo>
                  <a:lnTo>
                    <a:pt x="86710" y="221159"/>
                  </a:lnTo>
                  <a:lnTo>
                    <a:pt x="86710" y="86707"/>
                  </a:lnTo>
                  <a:lnTo>
                    <a:pt x="261292" y="86707"/>
                  </a:lnTo>
                  <a:lnTo>
                    <a:pt x="261292" y="221159"/>
                  </a:lnTo>
                  <a:close/>
                </a:path>
              </a:pathLst>
            </a:custGeom>
            <a:grpFill/>
            <a:ln w="9525" cap="flat">
              <a:solidFill>
                <a:srgbClr val="000000">
                  <a:alpha val="0"/>
                </a:srgbClr>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3731260" y="922020"/>
            <a:ext cx="4728210" cy="76200"/>
            <a:chOff x="5876" y="1452"/>
            <a:chExt cx="7446" cy="120"/>
          </a:xfrm>
        </p:grpSpPr>
        <p:sp>
          <p:nvSpPr>
            <p:cNvPr id="7" name="矩形 6"/>
            <p:cNvSpPr/>
            <p:nvPr>
              <p:custDataLst>
                <p:tags r:id="rId2"/>
              </p:custDataLst>
            </p:nvPr>
          </p:nvSpPr>
          <p:spPr>
            <a:xfrm flipV="1">
              <a:off x="5876" y="1452"/>
              <a:ext cx="7446"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8"/>
            <p:cNvSpPr/>
            <p:nvPr>
              <p:custDataLst>
                <p:tags r:id="rId3"/>
              </p:custDataLst>
            </p:nvPr>
          </p:nvSpPr>
          <p:spPr>
            <a:xfrm>
              <a:off x="5876" y="1452"/>
              <a:ext cx="1832"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3731212" y="274955"/>
            <a:ext cx="46005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网状模型的数据结构</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6" name="组合 55"/>
          <p:cNvGrpSpPr/>
          <p:nvPr>
            <p:custDataLst>
              <p:tags r:id="rId5"/>
            </p:custDataLst>
          </p:nvPr>
        </p:nvGrpSpPr>
        <p:grpSpPr>
          <a:xfrm>
            <a:off x="2284095" y="1228725"/>
            <a:ext cx="7545070" cy="2868930"/>
            <a:chOff x="3597" y="1935"/>
            <a:chExt cx="11882" cy="4518"/>
          </a:xfrm>
        </p:grpSpPr>
        <p:sp>
          <p:nvSpPr>
            <p:cNvPr id="57" name="矩形 56"/>
            <p:cNvSpPr/>
            <p:nvPr>
              <p:custDataLst>
                <p:tags r:id="rId6"/>
              </p:custDataLst>
            </p:nvPr>
          </p:nvSpPr>
          <p:spPr>
            <a:xfrm>
              <a:off x="3597" y="2167"/>
              <a:ext cx="11882" cy="4286"/>
            </a:xfrm>
            <a:prstGeom prst="rect">
              <a:avLst/>
            </a:prstGeom>
            <a:noFill/>
            <a:ln w="22225" cmpd="dbl">
              <a:solidFill>
                <a:schemeClr val="bg1">
                  <a:lumMod val="65000"/>
                </a:schemeClr>
              </a:solidFill>
              <a:prstDash val="sysDot"/>
            </a:ln>
            <a:effectLst>
              <a:outerShdw blurRad="165100" dist="76200" dir="8100000" sx="101000" sy="101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8" name="流程图: 终止 57"/>
            <p:cNvSpPr/>
            <p:nvPr>
              <p:custDataLst>
                <p:tags r:id="rId7"/>
              </p:custDataLst>
            </p:nvPr>
          </p:nvSpPr>
          <p:spPr>
            <a:xfrm rot="5400000">
              <a:off x="4587" y="2113"/>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9" name="流程图: 终止 58"/>
            <p:cNvSpPr/>
            <p:nvPr>
              <p:custDataLst>
                <p:tags r:id="rId8"/>
              </p:custDataLst>
            </p:nvPr>
          </p:nvSpPr>
          <p:spPr>
            <a:xfrm rot="5400000">
              <a:off x="5256" y="2113"/>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60" name="文本框 59"/>
          <p:cNvSpPr txBox="1"/>
          <p:nvPr>
            <p:custDataLst>
              <p:tags r:id="rId9"/>
            </p:custDataLst>
          </p:nvPr>
        </p:nvSpPr>
        <p:spPr>
          <a:xfrm>
            <a:off x="2627242" y="1641724"/>
            <a:ext cx="6858761" cy="21913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网状模型</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9906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满足下面两个条件的基本层次联系的集合：</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990600" lvl="0" indent="0" algn="l" eaLnBrk="1" fontAlgn="auto" hangingPunct="1">
              <a:lnSpc>
                <a:spcPct val="130000"/>
              </a:lnSpc>
              <a:spcBef>
                <a:spcPts val="935"/>
              </a:spcBef>
              <a:spcAft>
                <a:spcPts val="0"/>
              </a:spcAft>
              <a:buSzPct val="100000"/>
              <a:buNone/>
            </a:pPr>
            <a:r>
              <a:rPr lang="en-US" altLang="zh-CN"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允许一个以上的结点无双亲；</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990600" lvl="0" indent="0" algn="l" eaLnBrk="1" fontAlgn="auto" hangingPunct="1">
              <a:lnSpc>
                <a:spcPct val="130000"/>
              </a:lnSpc>
              <a:spcBef>
                <a:spcPts val="935"/>
              </a:spcBef>
              <a:spcAft>
                <a:spcPts val="0"/>
              </a:spcAft>
              <a:buSzPct val="100000"/>
              <a:buNone/>
            </a:pPr>
            <a:r>
              <a:rPr lang="en-US" altLang="zh-CN"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一个结点可以有多于一个的双亲。</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custDataLst>
              <p:tags r:id="rId1"/>
            </p:custDataLst>
          </p:nvPr>
        </p:nvGrpSpPr>
        <p:grpSpPr>
          <a:xfrm>
            <a:off x="3441065" y="922020"/>
            <a:ext cx="5308600" cy="76200"/>
            <a:chOff x="5419" y="1452"/>
            <a:chExt cx="8360" cy="120"/>
          </a:xfrm>
        </p:grpSpPr>
        <p:sp>
          <p:nvSpPr>
            <p:cNvPr id="9" name="矩形 8"/>
            <p:cNvSpPr/>
            <p:nvPr>
              <p:custDataLst>
                <p:tags r:id="rId2"/>
              </p:custDataLst>
            </p:nvPr>
          </p:nvSpPr>
          <p:spPr>
            <a:xfrm flipV="1">
              <a:off x="5419"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5419"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3441112" y="274955"/>
            <a:ext cx="390969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网状模型的数据结构</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7" name="组合 36"/>
          <p:cNvGrpSpPr/>
          <p:nvPr>
            <p:custDataLst>
              <p:tags r:id="rId5"/>
            </p:custDataLst>
          </p:nvPr>
        </p:nvGrpSpPr>
        <p:grpSpPr>
          <a:xfrm>
            <a:off x="1979295" y="985520"/>
            <a:ext cx="8230870" cy="4548505"/>
            <a:chOff x="3117" y="1552"/>
            <a:chExt cx="12962" cy="7163"/>
          </a:xfrm>
        </p:grpSpPr>
        <p:sp>
          <p:nvSpPr>
            <p:cNvPr id="38" name="矩形 37"/>
            <p:cNvSpPr/>
            <p:nvPr>
              <p:custDataLst>
                <p:tags r:id="rId6"/>
              </p:custDataLst>
            </p:nvPr>
          </p:nvSpPr>
          <p:spPr>
            <a:xfrm>
              <a:off x="3117" y="1785"/>
              <a:ext cx="12962" cy="6931"/>
            </a:xfrm>
            <a:prstGeom prst="rect">
              <a:avLst/>
            </a:prstGeom>
            <a:noFill/>
            <a:ln w="22225" cmpd="dbl">
              <a:solidFill>
                <a:schemeClr val="bg1">
                  <a:lumMod val="65000"/>
                </a:schemeClr>
              </a:solidFill>
              <a:prstDash val="sysDot"/>
            </a:ln>
            <a:effectLst>
              <a:outerShdw blurRad="165100" dist="76200" dir="8100000" sx="101000" sy="101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9" name="流程图: 终止 38"/>
            <p:cNvSpPr/>
            <p:nvPr>
              <p:custDataLst>
                <p:tags r:id="rId7"/>
              </p:custDataLst>
            </p:nvPr>
          </p:nvSpPr>
          <p:spPr>
            <a:xfrm rot="5400000">
              <a:off x="4215" y="1730"/>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0" name="流程图: 终止 39"/>
            <p:cNvSpPr/>
            <p:nvPr>
              <p:custDataLst>
                <p:tags r:id="rId8"/>
              </p:custDataLst>
            </p:nvPr>
          </p:nvSpPr>
          <p:spPr>
            <a:xfrm rot="5400000">
              <a:off x="4938" y="1730"/>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41" name="文本框 40"/>
          <p:cNvSpPr txBox="1"/>
          <p:nvPr>
            <p:custDataLst>
              <p:tags r:id="rId9"/>
            </p:custDataLst>
          </p:nvPr>
        </p:nvSpPr>
        <p:spPr>
          <a:xfrm>
            <a:off x="2322385" y="1398791"/>
            <a:ext cx="7544688" cy="38709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表示方法（与层次数据模型相同）</a:t>
            </a:r>
            <a:endParaRPr lang="en-US" altLang="zh-CN"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实体型：用记录类型描述</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每个结点表示一个记录类型（实体）</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fontAlgn="auto">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属性：用字段描述</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每个记录类型可包含若干个字段</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联系：用结点之间的连线表示记录类型（实体）之</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间的一对多的父子联系</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3441065" y="922020"/>
            <a:ext cx="5308600" cy="76200"/>
            <a:chOff x="5419" y="1452"/>
            <a:chExt cx="8360" cy="120"/>
          </a:xfrm>
        </p:grpSpPr>
        <p:sp>
          <p:nvSpPr>
            <p:cNvPr id="4" name="矩形 3"/>
            <p:cNvSpPr/>
            <p:nvPr>
              <p:custDataLst>
                <p:tags r:id="rId2"/>
              </p:custDataLst>
            </p:nvPr>
          </p:nvSpPr>
          <p:spPr>
            <a:xfrm flipV="1">
              <a:off x="5419"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5419"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 name="Title 6"/>
          <p:cNvSpPr txBox="1"/>
          <p:nvPr>
            <p:custDataLst>
              <p:tags r:id="rId4"/>
            </p:custDataLst>
          </p:nvPr>
        </p:nvSpPr>
        <p:spPr>
          <a:xfrm>
            <a:off x="3441112" y="274955"/>
            <a:ext cx="390969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网状模型的数据结构</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1" name="组合 30"/>
          <p:cNvGrpSpPr/>
          <p:nvPr>
            <p:custDataLst>
              <p:tags r:id="rId5"/>
            </p:custDataLst>
          </p:nvPr>
        </p:nvGrpSpPr>
        <p:grpSpPr>
          <a:xfrm>
            <a:off x="2133600" y="1228725"/>
            <a:ext cx="7773670" cy="4428490"/>
            <a:chOff x="3360" y="1935"/>
            <a:chExt cx="12242" cy="6974"/>
          </a:xfrm>
        </p:grpSpPr>
        <p:sp>
          <p:nvSpPr>
            <p:cNvPr id="32" name="矩形 31"/>
            <p:cNvSpPr/>
            <p:nvPr>
              <p:custDataLst>
                <p:tags r:id="rId6"/>
              </p:custDataLst>
            </p:nvPr>
          </p:nvSpPr>
          <p:spPr>
            <a:xfrm>
              <a:off x="3360" y="2167"/>
              <a:ext cx="12242" cy="6742"/>
            </a:xfrm>
            <a:prstGeom prst="rect">
              <a:avLst/>
            </a:prstGeom>
            <a:noFill/>
            <a:ln w="22225" cmpd="dbl">
              <a:solidFill>
                <a:schemeClr val="bg1">
                  <a:lumMod val="65000"/>
                </a:schemeClr>
              </a:solidFill>
              <a:prstDash val="sysDot"/>
            </a:ln>
            <a:effectLst>
              <a:outerShdw blurRad="165100" dist="76200" dir="8100000" sx="101000" sy="101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3" name="流程图: 终止 32"/>
            <p:cNvSpPr/>
            <p:nvPr>
              <p:custDataLst>
                <p:tags r:id="rId7"/>
              </p:custDataLst>
            </p:nvPr>
          </p:nvSpPr>
          <p:spPr>
            <a:xfrm rot="5400000">
              <a:off x="4385" y="2113"/>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5" name="流程图: 终止 34"/>
            <p:cNvSpPr/>
            <p:nvPr>
              <p:custDataLst>
                <p:tags r:id="rId8"/>
              </p:custDataLst>
            </p:nvPr>
          </p:nvSpPr>
          <p:spPr>
            <a:xfrm rot="5400000">
              <a:off x="5073" y="2113"/>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6" name="文本框 35"/>
          <p:cNvSpPr txBox="1"/>
          <p:nvPr>
            <p:custDataLst>
              <p:tags r:id="rId9"/>
            </p:custDataLst>
          </p:nvPr>
        </p:nvSpPr>
        <p:spPr>
          <a:xfrm>
            <a:off x="2370455" y="1641475"/>
            <a:ext cx="7462520" cy="331089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网状模型与层次模型的区别</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网状模型允许多个结点没有双亲结点</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网状模型允许结点有多个双亲结点</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网状模型允许两个结点之间有多种联系（复合联系）</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网状模型可以更直接地描述现实世界</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层次模型实际上是网状模型的一个特例</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19"/>
          <p:cNvGrpSpPr/>
          <p:nvPr>
            <p:custDataLst>
              <p:tags r:id="rId1"/>
            </p:custDataLst>
          </p:nvPr>
        </p:nvGrpSpPr>
        <p:grpSpPr>
          <a:xfrm>
            <a:off x="1879600" y="922020"/>
            <a:ext cx="6294120" cy="76200"/>
            <a:chOff x="2960" y="1452"/>
            <a:chExt cx="9912" cy="120"/>
          </a:xfrm>
        </p:grpSpPr>
        <p:sp>
          <p:nvSpPr>
            <p:cNvPr id="21" name="矩形 20"/>
            <p:cNvSpPr/>
            <p:nvPr>
              <p:custDataLst>
                <p:tags r:id="rId2"/>
              </p:custDataLst>
            </p:nvPr>
          </p:nvSpPr>
          <p:spPr>
            <a:xfrm flipV="1">
              <a:off x="2960" y="1452"/>
              <a:ext cx="9912"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任意多边形 21"/>
            <p:cNvSpPr/>
            <p:nvPr>
              <p:custDataLst>
                <p:tags r:id="rId3"/>
              </p:custDataLst>
            </p:nvPr>
          </p:nvSpPr>
          <p:spPr>
            <a:xfrm>
              <a:off x="2960" y="1452"/>
              <a:ext cx="2439"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23" name="Title 6"/>
          <p:cNvSpPr txBox="1"/>
          <p:nvPr>
            <p:custDataLst>
              <p:tags r:id="rId4"/>
            </p:custDataLst>
          </p:nvPr>
        </p:nvSpPr>
        <p:spPr>
          <a:xfrm>
            <a:off x="1879662" y="274955"/>
            <a:ext cx="612394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网状模型的操纵与完整性约束</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0" name="组合 69"/>
          <p:cNvGrpSpPr/>
          <p:nvPr>
            <p:custDataLst>
              <p:tags r:id="rId5"/>
            </p:custDataLst>
          </p:nvPr>
        </p:nvGrpSpPr>
        <p:grpSpPr>
          <a:xfrm>
            <a:off x="1012190" y="1155700"/>
            <a:ext cx="5914390" cy="4498975"/>
            <a:chOff x="1594" y="1820"/>
            <a:chExt cx="16126" cy="5211"/>
          </a:xfrm>
        </p:grpSpPr>
        <p:sp>
          <p:nvSpPr>
            <p:cNvPr id="71" name="矩形 70"/>
            <p:cNvSpPr/>
            <p:nvPr>
              <p:custDataLst>
                <p:tags r:id="rId6"/>
              </p:custDataLst>
            </p:nvPr>
          </p:nvSpPr>
          <p:spPr>
            <a:xfrm>
              <a:off x="1594" y="2053"/>
              <a:ext cx="16126" cy="4979"/>
            </a:xfrm>
            <a:prstGeom prst="rect">
              <a:avLst/>
            </a:prstGeom>
            <a:noFill/>
            <a:ln w="22225" cmpd="dbl">
              <a:solidFill>
                <a:schemeClr val="bg1">
                  <a:lumMod val="65000"/>
                </a:schemeClr>
              </a:solidFill>
              <a:prstDash val="sysDot"/>
            </a:ln>
            <a:effectLst>
              <a:outerShdw blurRad="165100" dist="76200" dir="8100000" sx="101000" sy="101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2" name="流程图: 终止 71"/>
            <p:cNvSpPr/>
            <p:nvPr>
              <p:custDataLst>
                <p:tags r:id="rId7"/>
              </p:custDataLst>
            </p:nvPr>
          </p:nvSpPr>
          <p:spPr>
            <a:xfrm rot="5400000">
              <a:off x="3008" y="1998"/>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3" name="流程图: 终止 72"/>
            <p:cNvSpPr/>
            <p:nvPr>
              <p:custDataLst>
                <p:tags r:id="rId8"/>
              </p:custDataLst>
            </p:nvPr>
          </p:nvSpPr>
          <p:spPr>
            <a:xfrm rot="5400000">
              <a:off x="3889" y="1998"/>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74" name="文本框 73"/>
          <p:cNvSpPr txBox="1"/>
          <p:nvPr>
            <p:custDataLst>
              <p:tags r:id="rId9"/>
            </p:custDataLst>
          </p:nvPr>
        </p:nvSpPr>
        <p:spPr>
          <a:xfrm>
            <a:off x="1355090" y="1569085"/>
            <a:ext cx="5541645" cy="40633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网状数据库系统（如</a:t>
            </a:r>
            <a:r>
              <a:rPr lang="en-US" altLang="zh-CN"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DBTG</a:t>
            </a: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）对数据操纵加了一些限制，提供了一定的完整性约束</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码：唯一标识记录的数据项的集合 </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一个联系中双亲记录与子女记录之间是一对多联系</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lvl="0" indent="0" algn="l" eaLnBrk="1" fontAlgn="auto" hangingPunct="1">
              <a:lnSpc>
                <a:spcPct val="130000"/>
              </a:lnSpc>
              <a:spcBef>
                <a:spcPts val="935"/>
              </a:spcBef>
              <a:spcAft>
                <a:spcPts val="0"/>
              </a:spcAft>
              <a:buSzPct val="100000"/>
              <a:buNone/>
            </a:pPr>
            <a:r>
              <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支持双亲记录和子女记录之间某些约束条件 </a:t>
            </a:r>
            <a:endParaRPr lang="zh-CN" altLang="en-US" sz="2200" spc="226"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0179" name="Picture 1028" descr="124"/>
          <p:cNvPicPr>
            <a:picLocks noChangeAspect="1"/>
          </p:cNvPicPr>
          <p:nvPr/>
        </p:nvPicPr>
        <p:blipFill>
          <a:blip r:embed="rId10">
            <a:clrChange>
              <a:clrFrom>
                <a:srgbClr val="FFFFFF">
                  <a:alpha val="100000"/>
                </a:srgbClr>
              </a:clrFrom>
              <a:clrTo>
                <a:srgbClr val="FFFFFF">
                  <a:alpha val="100000"/>
                  <a:alpha val="0"/>
                </a:srgbClr>
              </a:clrTo>
            </a:clrChange>
          </a:blip>
          <a:stretch>
            <a:fillRect/>
          </a:stretch>
        </p:blipFill>
        <p:spPr>
          <a:xfrm>
            <a:off x="7174865" y="1773555"/>
            <a:ext cx="4629785" cy="20002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4023360" y="922020"/>
            <a:ext cx="4142740" cy="76200"/>
            <a:chOff x="6336" y="1452"/>
            <a:chExt cx="6524" cy="120"/>
          </a:xfrm>
        </p:grpSpPr>
        <p:sp>
          <p:nvSpPr>
            <p:cNvPr id="4" name="矩形 3"/>
            <p:cNvSpPr/>
            <p:nvPr>
              <p:custDataLst>
                <p:tags r:id="rId2"/>
              </p:custDataLst>
            </p:nvPr>
          </p:nvSpPr>
          <p:spPr>
            <a:xfrm flipV="1">
              <a:off x="6336" y="1452"/>
              <a:ext cx="6525"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6336" y="1452"/>
              <a:ext cx="1606"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 name="Title 6"/>
          <p:cNvSpPr txBox="1"/>
          <p:nvPr>
            <p:custDataLst>
              <p:tags r:id="rId4"/>
            </p:custDataLst>
          </p:nvPr>
        </p:nvSpPr>
        <p:spPr>
          <a:xfrm>
            <a:off x="4023595" y="274955"/>
            <a:ext cx="403161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网状模型的优缺点</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custDataLst>
              <p:tags r:id="rId5"/>
            </p:custDataLst>
          </p:nvPr>
        </p:nvSpPr>
        <p:spPr>
          <a:xfrm>
            <a:off x="1722755" y="1125855"/>
            <a:ext cx="9683115" cy="392176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优点</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能够更为直接地描述现实世界，如一个结点可以有多个双亲具有良好的性能，存取效率较高</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缺点</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结构比较复杂，而且随着应用环境的扩大，数据库的结构就变得越来越复杂，不利于最终用户掌握</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DDL</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a:t>
            </a:r>
            <a:r>
              <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DML</a:t>
            </a: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语言复杂，用户不容易使用</a:t>
            </a:r>
            <a:endPar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记录之间联系是通过存取路径实现的，用户必须了解系统结构的细节</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grpSp>
        <p:nvGrpSpPr>
          <p:cNvPr id="7" name="icon_1"/>
          <p:cNvGrpSpPr>
            <a:grpSpLocks noChangeAspect="1"/>
          </p:cNvGrpSpPr>
          <p:nvPr>
            <p:custDataLst>
              <p:tags r:id="rId6"/>
            </p:custDataLst>
          </p:nvPr>
        </p:nvGrpSpPr>
        <p:grpSpPr>
          <a:xfrm>
            <a:off x="1011555" y="1282065"/>
            <a:ext cx="508000" cy="508000"/>
            <a:chOff x="5293880" y="17788144"/>
            <a:chExt cx="620724" cy="620722"/>
          </a:xfrm>
          <a:solidFill>
            <a:schemeClr val="accent1"/>
          </a:solidFill>
        </p:grpSpPr>
        <p:sp>
          <p:nvSpPr>
            <p:cNvPr id="9" name="PA-任意多边形 149"/>
            <p:cNvSpPr>
              <a:spLocks noEditPoints="1"/>
            </p:cNvSpPr>
            <p:nvPr>
              <p:custDataLst>
                <p:tags r:id="rId7"/>
              </p:custDataLst>
            </p:nvPr>
          </p:nvSpPr>
          <p:spPr bwMode="auto">
            <a:xfrm>
              <a:off x="5293880" y="17788144"/>
              <a:ext cx="620724" cy="620722"/>
            </a:xfrm>
            <a:custGeom>
              <a:avLst/>
              <a:gdLst>
                <a:gd name="T0" fmla="*/ 368 w 384"/>
                <a:gd name="T1" fmla="*/ 144 h 384"/>
                <a:gd name="T2" fmla="*/ 256 w 384"/>
                <a:gd name="T3" fmla="*/ 144 h 384"/>
                <a:gd name="T4" fmla="*/ 272 w 384"/>
                <a:gd name="T5" fmla="*/ 16 h 384"/>
                <a:gd name="T6" fmla="*/ 256 w 384"/>
                <a:gd name="T7" fmla="*/ 0 h 384"/>
                <a:gd name="T8" fmla="*/ 192 w 384"/>
                <a:gd name="T9" fmla="*/ 0 h 384"/>
                <a:gd name="T10" fmla="*/ 176 w 384"/>
                <a:gd name="T11" fmla="*/ 16 h 384"/>
                <a:gd name="T12" fmla="*/ 160 w 384"/>
                <a:gd name="T13" fmla="*/ 144 h 384"/>
                <a:gd name="T14" fmla="*/ 128 w 384"/>
                <a:gd name="T15" fmla="*/ 176 h 384"/>
                <a:gd name="T16" fmla="*/ 128 w 384"/>
                <a:gd name="T17" fmla="*/ 160 h 384"/>
                <a:gd name="T18" fmla="*/ 112 w 384"/>
                <a:gd name="T19" fmla="*/ 144 h 384"/>
                <a:gd name="T20" fmla="*/ 16 w 384"/>
                <a:gd name="T21" fmla="*/ 144 h 384"/>
                <a:gd name="T22" fmla="*/ 0 w 384"/>
                <a:gd name="T23" fmla="*/ 160 h 384"/>
                <a:gd name="T24" fmla="*/ 0 w 384"/>
                <a:gd name="T25" fmla="*/ 368 h 384"/>
                <a:gd name="T26" fmla="*/ 16 w 384"/>
                <a:gd name="T27" fmla="*/ 384 h 384"/>
                <a:gd name="T28" fmla="*/ 112 w 384"/>
                <a:gd name="T29" fmla="*/ 384 h 384"/>
                <a:gd name="T30" fmla="*/ 128 w 384"/>
                <a:gd name="T31" fmla="*/ 368 h 384"/>
                <a:gd name="T32" fmla="*/ 128 w 384"/>
                <a:gd name="T33" fmla="*/ 352 h 384"/>
                <a:gd name="T34" fmla="*/ 160 w 384"/>
                <a:gd name="T35" fmla="*/ 384 h 384"/>
                <a:gd name="T36" fmla="*/ 352 w 384"/>
                <a:gd name="T37" fmla="*/ 384 h 384"/>
                <a:gd name="T38" fmla="*/ 368 w 384"/>
                <a:gd name="T39" fmla="*/ 368 h 384"/>
                <a:gd name="T40" fmla="*/ 384 w 384"/>
                <a:gd name="T41" fmla="*/ 160 h 384"/>
                <a:gd name="T42" fmla="*/ 368 w 384"/>
                <a:gd name="T43" fmla="*/ 144 h 384"/>
                <a:gd name="T44" fmla="*/ 96 w 384"/>
                <a:gd name="T45" fmla="*/ 352 h 384"/>
                <a:gd name="T46" fmla="*/ 32 w 384"/>
                <a:gd name="T47" fmla="*/ 352 h 384"/>
                <a:gd name="T48" fmla="*/ 32 w 384"/>
                <a:gd name="T49" fmla="*/ 176 h 384"/>
                <a:gd name="T50" fmla="*/ 96 w 384"/>
                <a:gd name="T51" fmla="*/ 176 h 384"/>
                <a:gd name="T52" fmla="*/ 96 w 384"/>
                <a:gd name="T53" fmla="*/ 352 h 384"/>
                <a:gd name="T54" fmla="*/ 350 w 384"/>
                <a:gd name="T55" fmla="*/ 208 h 384"/>
                <a:gd name="T56" fmla="*/ 272 w 384"/>
                <a:gd name="T57" fmla="*/ 208 h 384"/>
                <a:gd name="T58" fmla="*/ 272 w 384"/>
                <a:gd name="T59" fmla="*/ 224 h 384"/>
                <a:gd name="T60" fmla="*/ 348 w 384"/>
                <a:gd name="T61" fmla="*/ 224 h 384"/>
                <a:gd name="T62" fmla="*/ 345 w 384"/>
                <a:gd name="T63" fmla="*/ 256 h 384"/>
                <a:gd name="T64" fmla="*/ 272 w 384"/>
                <a:gd name="T65" fmla="*/ 256 h 384"/>
                <a:gd name="T66" fmla="*/ 272 w 384"/>
                <a:gd name="T67" fmla="*/ 272 h 384"/>
                <a:gd name="T68" fmla="*/ 344 w 384"/>
                <a:gd name="T69" fmla="*/ 272 h 384"/>
                <a:gd name="T70" fmla="*/ 341 w 384"/>
                <a:gd name="T71" fmla="*/ 304 h 384"/>
                <a:gd name="T72" fmla="*/ 272 w 384"/>
                <a:gd name="T73" fmla="*/ 304 h 384"/>
                <a:gd name="T74" fmla="*/ 272 w 384"/>
                <a:gd name="T75" fmla="*/ 320 h 384"/>
                <a:gd name="T76" fmla="*/ 339 w 384"/>
                <a:gd name="T77" fmla="*/ 320 h 384"/>
                <a:gd name="T78" fmla="*/ 336 w 384"/>
                <a:gd name="T79" fmla="*/ 352 h 384"/>
                <a:gd name="T80" fmla="*/ 208 w 384"/>
                <a:gd name="T81" fmla="*/ 352 h 384"/>
                <a:gd name="T82" fmla="*/ 184 w 384"/>
                <a:gd name="T83" fmla="*/ 352 h 384"/>
                <a:gd name="T84" fmla="*/ 128 w 384"/>
                <a:gd name="T85" fmla="*/ 320 h 384"/>
                <a:gd name="T86" fmla="*/ 128 w 384"/>
                <a:gd name="T87" fmla="*/ 208 h 384"/>
                <a:gd name="T88" fmla="*/ 192 w 384"/>
                <a:gd name="T89" fmla="*/ 144 h 384"/>
                <a:gd name="T90" fmla="*/ 208 w 384"/>
                <a:gd name="T91" fmla="*/ 32 h 384"/>
                <a:gd name="T92" fmla="*/ 240 w 384"/>
                <a:gd name="T93" fmla="*/ 32 h 384"/>
                <a:gd name="T94" fmla="*/ 222 w 384"/>
                <a:gd name="T95" fmla="*/ 176 h 384"/>
                <a:gd name="T96" fmla="*/ 352 w 384"/>
                <a:gd name="T97" fmla="*/ 176 h 384"/>
                <a:gd name="T98" fmla="*/ 350 w 384"/>
                <a:gd name="T99" fmla="*/ 20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384">
                  <a:moveTo>
                    <a:pt x="368" y="144"/>
                  </a:moveTo>
                  <a:lnTo>
                    <a:pt x="256" y="144"/>
                  </a:lnTo>
                  <a:lnTo>
                    <a:pt x="272" y="16"/>
                  </a:lnTo>
                  <a:cubicBezTo>
                    <a:pt x="272" y="8"/>
                    <a:pt x="265" y="0"/>
                    <a:pt x="256" y="0"/>
                  </a:cubicBezTo>
                  <a:lnTo>
                    <a:pt x="192" y="0"/>
                  </a:lnTo>
                  <a:cubicBezTo>
                    <a:pt x="184" y="0"/>
                    <a:pt x="176" y="8"/>
                    <a:pt x="176" y="16"/>
                  </a:cubicBezTo>
                  <a:lnTo>
                    <a:pt x="160" y="144"/>
                  </a:lnTo>
                  <a:cubicBezTo>
                    <a:pt x="158" y="162"/>
                    <a:pt x="146" y="176"/>
                    <a:pt x="128" y="176"/>
                  </a:cubicBezTo>
                  <a:lnTo>
                    <a:pt x="128" y="160"/>
                  </a:lnTo>
                  <a:cubicBezTo>
                    <a:pt x="128" y="152"/>
                    <a:pt x="121" y="144"/>
                    <a:pt x="112" y="144"/>
                  </a:cubicBezTo>
                  <a:lnTo>
                    <a:pt x="16" y="144"/>
                  </a:lnTo>
                  <a:cubicBezTo>
                    <a:pt x="8" y="144"/>
                    <a:pt x="0" y="152"/>
                    <a:pt x="0" y="160"/>
                  </a:cubicBezTo>
                  <a:lnTo>
                    <a:pt x="0" y="368"/>
                  </a:lnTo>
                  <a:cubicBezTo>
                    <a:pt x="0" y="377"/>
                    <a:pt x="8" y="384"/>
                    <a:pt x="16" y="384"/>
                  </a:cubicBezTo>
                  <a:lnTo>
                    <a:pt x="112" y="384"/>
                  </a:lnTo>
                  <a:cubicBezTo>
                    <a:pt x="121" y="384"/>
                    <a:pt x="128" y="377"/>
                    <a:pt x="128" y="368"/>
                  </a:cubicBezTo>
                  <a:lnTo>
                    <a:pt x="128" y="352"/>
                  </a:lnTo>
                  <a:cubicBezTo>
                    <a:pt x="146" y="352"/>
                    <a:pt x="160" y="367"/>
                    <a:pt x="160" y="384"/>
                  </a:cubicBezTo>
                  <a:lnTo>
                    <a:pt x="352" y="384"/>
                  </a:lnTo>
                  <a:cubicBezTo>
                    <a:pt x="361" y="384"/>
                    <a:pt x="368" y="377"/>
                    <a:pt x="368" y="368"/>
                  </a:cubicBezTo>
                  <a:lnTo>
                    <a:pt x="384" y="160"/>
                  </a:lnTo>
                  <a:cubicBezTo>
                    <a:pt x="384" y="152"/>
                    <a:pt x="377" y="144"/>
                    <a:pt x="368" y="144"/>
                  </a:cubicBezTo>
                  <a:close/>
                  <a:moveTo>
                    <a:pt x="96" y="352"/>
                  </a:moveTo>
                  <a:lnTo>
                    <a:pt x="32" y="352"/>
                  </a:lnTo>
                  <a:lnTo>
                    <a:pt x="32" y="176"/>
                  </a:lnTo>
                  <a:lnTo>
                    <a:pt x="96" y="176"/>
                  </a:lnTo>
                  <a:lnTo>
                    <a:pt x="96" y="352"/>
                  </a:lnTo>
                  <a:close/>
                  <a:moveTo>
                    <a:pt x="350" y="208"/>
                  </a:moveTo>
                  <a:lnTo>
                    <a:pt x="272" y="208"/>
                  </a:lnTo>
                  <a:lnTo>
                    <a:pt x="272" y="224"/>
                  </a:lnTo>
                  <a:lnTo>
                    <a:pt x="348" y="224"/>
                  </a:lnTo>
                  <a:lnTo>
                    <a:pt x="345" y="256"/>
                  </a:lnTo>
                  <a:lnTo>
                    <a:pt x="272" y="256"/>
                  </a:lnTo>
                  <a:lnTo>
                    <a:pt x="272" y="272"/>
                  </a:lnTo>
                  <a:lnTo>
                    <a:pt x="344" y="272"/>
                  </a:lnTo>
                  <a:lnTo>
                    <a:pt x="341" y="304"/>
                  </a:lnTo>
                  <a:lnTo>
                    <a:pt x="272" y="304"/>
                  </a:lnTo>
                  <a:lnTo>
                    <a:pt x="272" y="320"/>
                  </a:lnTo>
                  <a:lnTo>
                    <a:pt x="339" y="320"/>
                  </a:lnTo>
                  <a:lnTo>
                    <a:pt x="336" y="352"/>
                  </a:lnTo>
                  <a:lnTo>
                    <a:pt x="208" y="352"/>
                  </a:lnTo>
                  <a:lnTo>
                    <a:pt x="184" y="352"/>
                  </a:lnTo>
                  <a:cubicBezTo>
                    <a:pt x="173" y="333"/>
                    <a:pt x="152" y="320"/>
                    <a:pt x="128" y="320"/>
                  </a:cubicBezTo>
                  <a:lnTo>
                    <a:pt x="128" y="208"/>
                  </a:lnTo>
                  <a:cubicBezTo>
                    <a:pt x="164" y="208"/>
                    <a:pt x="186" y="180"/>
                    <a:pt x="192" y="144"/>
                  </a:cubicBezTo>
                  <a:lnTo>
                    <a:pt x="208" y="32"/>
                  </a:lnTo>
                  <a:lnTo>
                    <a:pt x="240" y="32"/>
                  </a:lnTo>
                  <a:lnTo>
                    <a:pt x="222" y="176"/>
                  </a:lnTo>
                  <a:lnTo>
                    <a:pt x="352" y="176"/>
                  </a:lnTo>
                  <a:lnTo>
                    <a:pt x="350" y="208"/>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PA-椭圆 150"/>
            <p:cNvSpPr>
              <a:spLocks noChangeArrowheads="1"/>
            </p:cNvSpPr>
            <p:nvPr>
              <p:custDataLst>
                <p:tags r:id="rId8"/>
              </p:custDataLst>
            </p:nvPr>
          </p:nvSpPr>
          <p:spPr bwMode="auto">
            <a:xfrm>
              <a:off x="5374844" y="18287420"/>
              <a:ext cx="53976" cy="53976"/>
            </a:xfrm>
            <a:prstGeom prst="ellipse">
              <a:avLst/>
            </a:pr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8" name="icon_2"/>
          <p:cNvGrpSpPr>
            <a:grpSpLocks noChangeAspect="1"/>
          </p:cNvGrpSpPr>
          <p:nvPr>
            <p:custDataLst>
              <p:tags r:id="rId9"/>
            </p:custDataLst>
          </p:nvPr>
        </p:nvGrpSpPr>
        <p:grpSpPr>
          <a:xfrm>
            <a:off x="1011555" y="2922905"/>
            <a:ext cx="508000" cy="301835"/>
            <a:chOff x="-2232" y="402785"/>
            <a:chExt cx="1527953" cy="907852"/>
          </a:xfrm>
          <a:solidFill>
            <a:schemeClr val="accent1"/>
          </a:solidFill>
        </p:grpSpPr>
        <p:sp>
          <p:nvSpPr>
            <p:cNvPr id="79" name="PA-任意多边形: 形状 602"/>
            <p:cNvSpPr/>
            <p:nvPr>
              <p:custDataLst>
                <p:tags r:id="rId10"/>
              </p:custDataLst>
            </p:nvPr>
          </p:nvSpPr>
          <p:spPr>
            <a:xfrm>
              <a:off x="1403613" y="759708"/>
              <a:ext cx="50602" cy="193477"/>
            </a:xfrm>
            <a:custGeom>
              <a:avLst/>
              <a:gdLst>
                <a:gd name="connsiteX0" fmla="*/ 155108 h 170385"/>
                <a:gd name="connsiteY0" fmla="*/ 155108 h 170385"/>
                <a:gd name="connsiteX1" fmla="*/ 155108 h 170385"/>
                <a:gd name="connsiteY1" fmla="*/ 155108 h 170385"/>
                <a:gd name="connsiteX2" fmla="*/ 155108 h 170385"/>
                <a:gd name="connsiteY2" fmla="*/ 155108 h 170385"/>
                <a:gd name="connsiteX3" fmla="*/ 155108 h 170385"/>
                <a:gd name="connsiteY3" fmla="*/ 155108 h 170385"/>
              </a:gdLst>
              <a:ahLst/>
              <a:cxnLst>
                <a:cxn ang="0">
                  <a:pos x="connsiteX0" y="connsiteY0"/>
                </a:cxn>
                <a:cxn ang="0">
                  <a:pos x="connsiteX1" y="connsiteY1"/>
                </a:cxn>
                <a:cxn ang="0">
                  <a:pos x="connsiteX2" y="connsiteY2"/>
                </a:cxn>
                <a:cxn ang="0">
                  <a:pos x="connsiteX3" y="connsiteY3"/>
                </a:cxn>
              </a:cxnLst>
              <a:rect l="l" t="t" r="r" b="b"/>
              <a:pathLst>
                <a:path w="50601" h="193476">
                  <a:moveTo>
                    <a:pt x="2232" y="2232"/>
                  </a:moveTo>
                  <a:lnTo>
                    <a:pt x="48887" y="2232"/>
                  </a:lnTo>
                  <a:lnTo>
                    <a:pt x="48887" y="192860"/>
                  </a:lnTo>
                  <a:lnTo>
                    <a:pt x="2232" y="19286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 name="PA-任意多边形: 形状 603"/>
            <p:cNvSpPr/>
            <p:nvPr>
              <p:custDataLst>
                <p:tags r:id="rId11"/>
              </p:custDataLst>
            </p:nvPr>
          </p:nvSpPr>
          <p:spPr>
            <a:xfrm>
              <a:off x="1475119" y="759708"/>
              <a:ext cx="50602" cy="193477"/>
            </a:xfrm>
            <a:custGeom>
              <a:avLst/>
              <a:gdLst>
                <a:gd name="connsiteX0" fmla="*/ 155108 h 170385"/>
                <a:gd name="connsiteY0" fmla="*/ 155108 h 170385"/>
                <a:gd name="connsiteX1" fmla="*/ 155108 h 170385"/>
                <a:gd name="connsiteY1" fmla="*/ 155108 h 170385"/>
                <a:gd name="connsiteX2" fmla="*/ 155108 h 170385"/>
                <a:gd name="connsiteY2" fmla="*/ 155108 h 170385"/>
                <a:gd name="connsiteX3" fmla="*/ 155108 h 170385"/>
                <a:gd name="connsiteY3" fmla="*/ 155108 h 170385"/>
              </a:gdLst>
              <a:ahLst/>
              <a:cxnLst>
                <a:cxn ang="0">
                  <a:pos x="connsiteX0" y="connsiteY0"/>
                </a:cxn>
                <a:cxn ang="0">
                  <a:pos x="connsiteX1" y="connsiteY1"/>
                </a:cxn>
                <a:cxn ang="0">
                  <a:pos x="connsiteX2" y="connsiteY2"/>
                </a:cxn>
                <a:cxn ang="0">
                  <a:pos x="connsiteX3" y="connsiteY3"/>
                </a:cxn>
              </a:cxnLst>
              <a:rect l="l" t="t" r="r" b="b"/>
              <a:pathLst>
                <a:path w="50601" h="193476">
                  <a:moveTo>
                    <a:pt x="2232" y="2232"/>
                  </a:moveTo>
                  <a:lnTo>
                    <a:pt x="48887" y="2232"/>
                  </a:lnTo>
                  <a:lnTo>
                    <a:pt x="48887" y="192860"/>
                  </a:lnTo>
                  <a:lnTo>
                    <a:pt x="2232" y="19286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 name="PA-任意多边形: 形状 604"/>
            <p:cNvSpPr/>
            <p:nvPr>
              <p:custDataLst>
                <p:tags r:id="rId12"/>
              </p:custDataLst>
            </p:nvPr>
          </p:nvSpPr>
          <p:spPr>
            <a:xfrm>
              <a:off x="-2232" y="402785"/>
              <a:ext cx="1384102" cy="907852"/>
            </a:xfrm>
            <a:custGeom>
              <a:avLst/>
              <a:gdLst>
                <a:gd name="connsiteX0" fmla="*/ 155108 h 170385"/>
                <a:gd name="connsiteY0" fmla="*/ 155108 h 170385"/>
                <a:gd name="connsiteX1" fmla="*/ 155108 h 170385"/>
                <a:gd name="connsiteY1" fmla="*/ 155108 h 170385"/>
                <a:gd name="connsiteX2" fmla="*/ 155108 h 170385"/>
                <a:gd name="connsiteY2" fmla="*/ 155108 h 170385"/>
                <a:gd name="connsiteX3" fmla="*/ 155108 h 170385"/>
                <a:gd name="connsiteY3" fmla="*/ 155108 h 170385"/>
                <a:gd name="connsiteX4" fmla="*/ 155108 h 170385"/>
                <a:gd name="connsiteY4" fmla="*/ 155108 h 170385"/>
                <a:gd name="connsiteX5" fmla="*/ 155108 h 170385"/>
                <a:gd name="connsiteY5" fmla="*/ 155108 h 170385"/>
                <a:gd name="connsiteX6" fmla="*/ 155108 h 170385"/>
                <a:gd name="connsiteY6" fmla="*/ 155108 h 170385"/>
                <a:gd name="connsiteX7" fmla="*/ 155108 h 170385"/>
                <a:gd name="connsiteY7" fmla="*/ 155108 h 170385"/>
                <a:gd name="connsiteX8" fmla="*/ 155108 h 170385"/>
                <a:gd name="connsiteY8" fmla="*/ 155108 h 170385"/>
                <a:gd name="connsiteX9" fmla="*/ 155108 h 170385"/>
                <a:gd name="connsiteY9" fmla="*/ 155108 h 170385"/>
                <a:gd name="connsiteX10" fmla="*/ 155108 h 170385"/>
                <a:gd name="connsiteY10" fmla="*/ 155108 h 170385"/>
                <a:gd name="connsiteX11" fmla="*/ 155108 h 170385"/>
                <a:gd name="connsiteY11" fmla="*/ 155108 h 170385"/>
                <a:gd name="connsiteX12" fmla="*/ 155108 h 170385"/>
                <a:gd name="connsiteY12" fmla="*/ 155108 h 170385"/>
                <a:gd name="connsiteX13" fmla="*/ 155108 h 170385"/>
                <a:gd name="connsiteY13" fmla="*/ 155108 h 170385"/>
                <a:gd name="connsiteX14" fmla="*/ 155108 h 170385"/>
                <a:gd name="connsiteY14" fmla="*/ 155108 h 170385"/>
                <a:gd name="connsiteX15" fmla="*/ 155108 h 170385"/>
                <a:gd name="connsiteY15" fmla="*/ 155108 h 170385"/>
                <a:gd name="connsiteX16" fmla="*/ 155108 h 170385"/>
                <a:gd name="connsiteY16" fmla="*/ 155108 h 170385"/>
                <a:gd name="connsiteX17" fmla="*/ 155108 h 170385"/>
                <a:gd name="connsiteY17" fmla="*/ 155108 h 170385"/>
                <a:gd name="connsiteX18" fmla="*/ 155108 h 170385"/>
                <a:gd name="connsiteY18" fmla="*/ 155108 h 170385"/>
                <a:gd name="connsiteX19" fmla="*/ 155108 h 170385"/>
                <a:gd name="connsiteY19" fmla="*/ 155108 h 170385"/>
                <a:gd name="connsiteX20" fmla="*/ 155108 h 170385"/>
                <a:gd name="connsiteY20" fmla="*/ 155108 h 170385"/>
                <a:gd name="connsiteX21" fmla="*/ 155108 h 170385"/>
                <a:gd name="connsiteY21" fmla="*/ 155108 h 170385"/>
                <a:gd name="connsiteX22" fmla="*/ 155108 h 170385"/>
                <a:gd name="connsiteY22" fmla="*/ 155108 h 170385"/>
                <a:gd name="connsiteX23" fmla="*/ 155108 h 170385"/>
                <a:gd name="connsiteY23" fmla="*/ 155108 h 170385"/>
                <a:gd name="connsiteX24" fmla="*/ 155108 h 170385"/>
                <a:gd name="connsiteY24" fmla="*/ 155108 h 170385"/>
                <a:gd name="connsiteX25" fmla="*/ 155108 h 170385"/>
                <a:gd name="connsiteY25" fmla="*/ 155108 h 170385"/>
                <a:gd name="connsiteX26" fmla="*/ 155108 h 170385"/>
                <a:gd name="connsiteY26" fmla="*/ 155108 h 170385"/>
                <a:gd name="connsiteX27" fmla="*/ 155108 h 170385"/>
                <a:gd name="connsiteY27" fmla="*/ 155108 h 170385"/>
                <a:gd name="connsiteX28" fmla="*/ 155108 h 170385"/>
                <a:gd name="connsiteY28" fmla="*/ 155108 h 170385"/>
                <a:gd name="connsiteX29" fmla="*/ 155108 h 170385"/>
                <a:gd name="connsiteY29" fmla="*/ 155108 h 170385"/>
                <a:gd name="connsiteX30" fmla="*/ 155108 h 170385"/>
                <a:gd name="connsiteY30" fmla="*/ 155108 h 170385"/>
                <a:gd name="connsiteX31" fmla="*/ 155108 h 170385"/>
                <a:gd name="connsiteY31" fmla="*/ 155108 h 170385"/>
                <a:gd name="connsiteX32" fmla="*/ 155108 h 170385"/>
                <a:gd name="connsiteY32" fmla="*/ 155108 h 170385"/>
                <a:gd name="connsiteX33" fmla="*/ 155108 h 170385"/>
                <a:gd name="connsiteY33" fmla="*/ 155108 h 170385"/>
                <a:gd name="connsiteX34" fmla="*/ 155108 h 170385"/>
                <a:gd name="connsiteY34" fmla="*/ 155108 h 170385"/>
                <a:gd name="connsiteX35" fmla="*/ 155108 h 170385"/>
                <a:gd name="connsiteY35" fmla="*/ 155108 h 170385"/>
                <a:gd name="connsiteX36" fmla="*/ 155108 h 170385"/>
                <a:gd name="connsiteY36" fmla="*/ 155108 h 170385"/>
                <a:gd name="connsiteX37" fmla="*/ 155108 h 170385"/>
                <a:gd name="connsiteY37" fmla="*/ 155108 h 170385"/>
                <a:gd name="connsiteX38" fmla="*/ 155108 h 170385"/>
                <a:gd name="connsiteY38" fmla="*/ 155108 h 170385"/>
                <a:gd name="connsiteX39" fmla="*/ 155108 h 170385"/>
                <a:gd name="connsiteY39" fmla="*/ 155108 h 170385"/>
                <a:gd name="connsiteX40" fmla="*/ 155108 h 170385"/>
                <a:gd name="connsiteY40" fmla="*/ 155108 h 170385"/>
                <a:gd name="connsiteX41" fmla="*/ 155108 h 170385"/>
                <a:gd name="connsiteY41" fmla="*/ 155108 h 170385"/>
                <a:gd name="connsiteX42" fmla="*/ 155108 h 170385"/>
                <a:gd name="connsiteY42" fmla="*/ 155108 h 170385"/>
                <a:gd name="connsiteX43" fmla="*/ 155108 h 170385"/>
                <a:gd name="connsiteY43" fmla="*/ 155108 h 170385"/>
                <a:gd name="connsiteX44" fmla="*/ 155108 h 170385"/>
                <a:gd name="connsiteY44" fmla="*/ 155108 h 170385"/>
                <a:gd name="connsiteX45" fmla="*/ 155108 h 170385"/>
                <a:gd name="connsiteY45" fmla="*/ 155108 h 170385"/>
                <a:gd name="connsiteX46" fmla="*/ 155108 h 170385"/>
                <a:gd name="connsiteY46" fmla="*/ 155108 h 170385"/>
                <a:gd name="connsiteX47" fmla="*/ 155108 h 170385"/>
                <a:gd name="connsiteY47" fmla="*/ 155108 h 170385"/>
                <a:gd name="connsiteX48" fmla="*/ 155108 h 170385"/>
                <a:gd name="connsiteY48" fmla="*/ 155108 h 170385"/>
                <a:gd name="connsiteX49" fmla="*/ 155108 h 170385"/>
                <a:gd name="connsiteY49" fmla="*/ 155108 h 170385"/>
                <a:gd name="connsiteX50" fmla="*/ 155108 h 170385"/>
                <a:gd name="connsiteY50" fmla="*/ 155108 h 170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384101" h="907851">
                  <a:moveTo>
                    <a:pt x="1084011" y="134689"/>
                  </a:moveTo>
                  <a:cubicBezTo>
                    <a:pt x="998595" y="49274"/>
                    <a:pt x="885030" y="2232"/>
                    <a:pt x="764232" y="2232"/>
                  </a:cubicBezTo>
                  <a:cubicBezTo>
                    <a:pt x="643435" y="2232"/>
                    <a:pt x="529870" y="49274"/>
                    <a:pt x="444454" y="134689"/>
                  </a:cubicBezTo>
                  <a:cubicBezTo>
                    <a:pt x="382253" y="196891"/>
                    <a:pt x="340200" y="274335"/>
                    <a:pt x="322028" y="359655"/>
                  </a:cubicBezTo>
                  <a:lnTo>
                    <a:pt x="2232" y="359655"/>
                  </a:lnTo>
                  <a:lnTo>
                    <a:pt x="2232" y="549280"/>
                  </a:lnTo>
                  <a:lnTo>
                    <a:pt x="322028" y="549280"/>
                  </a:lnTo>
                  <a:cubicBezTo>
                    <a:pt x="340200" y="634597"/>
                    <a:pt x="382250" y="712041"/>
                    <a:pt x="444454" y="774246"/>
                  </a:cubicBezTo>
                  <a:cubicBezTo>
                    <a:pt x="529870" y="859661"/>
                    <a:pt x="643435" y="906703"/>
                    <a:pt x="764232" y="906703"/>
                  </a:cubicBezTo>
                  <a:cubicBezTo>
                    <a:pt x="885030" y="906703"/>
                    <a:pt x="998595" y="859661"/>
                    <a:pt x="1084011" y="774246"/>
                  </a:cubicBezTo>
                  <a:cubicBezTo>
                    <a:pt x="1146215" y="712041"/>
                    <a:pt x="1188265" y="634597"/>
                    <a:pt x="1206434" y="549280"/>
                  </a:cubicBezTo>
                  <a:lnTo>
                    <a:pt x="1383262" y="549280"/>
                  </a:lnTo>
                  <a:lnTo>
                    <a:pt x="1383262" y="359655"/>
                  </a:lnTo>
                  <a:lnTo>
                    <a:pt x="1206434" y="359655"/>
                  </a:lnTo>
                  <a:cubicBezTo>
                    <a:pt x="1188265" y="274338"/>
                    <a:pt x="1146212" y="196891"/>
                    <a:pt x="1084011" y="134689"/>
                  </a:cubicBezTo>
                  <a:close/>
                  <a:moveTo>
                    <a:pt x="1158591" y="359655"/>
                  </a:moveTo>
                  <a:lnTo>
                    <a:pt x="892034" y="359655"/>
                  </a:lnTo>
                  <a:lnTo>
                    <a:pt x="1066997" y="184693"/>
                  </a:lnTo>
                  <a:cubicBezTo>
                    <a:pt x="1111785" y="234836"/>
                    <a:pt x="1143039" y="294528"/>
                    <a:pt x="1158591" y="359655"/>
                  </a:cubicBezTo>
                  <a:close/>
                  <a:moveTo>
                    <a:pt x="477447" y="167679"/>
                  </a:moveTo>
                  <a:cubicBezTo>
                    <a:pt x="554048" y="91077"/>
                    <a:pt x="655897" y="48887"/>
                    <a:pt x="764235" y="48887"/>
                  </a:cubicBezTo>
                  <a:cubicBezTo>
                    <a:pt x="864757" y="48887"/>
                    <a:pt x="959679" y="85231"/>
                    <a:pt x="1034049" y="151665"/>
                  </a:cubicBezTo>
                  <a:lnTo>
                    <a:pt x="826059" y="359655"/>
                  </a:lnTo>
                  <a:lnTo>
                    <a:pt x="369874" y="359655"/>
                  </a:lnTo>
                  <a:cubicBezTo>
                    <a:pt x="387224" y="287015"/>
                    <a:pt x="424038" y="221087"/>
                    <a:pt x="477447" y="167679"/>
                  </a:cubicBezTo>
                  <a:close/>
                  <a:moveTo>
                    <a:pt x="779401" y="406310"/>
                  </a:moveTo>
                  <a:lnTo>
                    <a:pt x="683085" y="502625"/>
                  </a:lnTo>
                  <a:lnTo>
                    <a:pt x="549277" y="502625"/>
                  </a:lnTo>
                  <a:lnTo>
                    <a:pt x="549277" y="406310"/>
                  </a:lnTo>
                  <a:lnTo>
                    <a:pt x="779401" y="406310"/>
                  </a:lnTo>
                  <a:close/>
                  <a:moveTo>
                    <a:pt x="48887" y="502625"/>
                  </a:moveTo>
                  <a:lnTo>
                    <a:pt x="48887" y="406310"/>
                  </a:lnTo>
                  <a:lnTo>
                    <a:pt x="502622" y="406310"/>
                  </a:lnTo>
                  <a:lnTo>
                    <a:pt x="502622" y="502625"/>
                  </a:lnTo>
                  <a:lnTo>
                    <a:pt x="48887" y="502625"/>
                  </a:lnTo>
                  <a:close/>
                  <a:moveTo>
                    <a:pt x="369877" y="549280"/>
                  </a:moveTo>
                  <a:lnTo>
                    <a:pt x="636434" y="549280"/>
                  </a:lnTo>
                  <a:lnTo>
                    <a:pt x="461471" y="724242"/>
                  </a:lnTo>
                  <a:cubicBezTo>
                    <a:pt x="416680" y="674096"/>
                    <a:pt x="385429" y="614404"/>
                    <a:pt x="369877" y="549280"/>
                  </a:cubicBezTo>
                  <a:close/>
                  <a:moveTo>
                    <a:pt x="1051021" y="741256"/>
                  </a:moveTo>
                  <a:cubicBezTo>
                    <a:pt x="974419" y="817858"/>
                    <a:pt x="872570" y="860048"/>
                    <a:pt x="764232" y="860048"/>
                  </a:cubicBezTo>
                  <a:cubicBezTo>
                    <a:pt x="663711" y="860048"/>
                    <a:pt x="568788" y="823704"/>
                    <a:pt x="494419" y="757270"/>
                  </a:cubicBezTo>
                  <a:lnTo>
                    <a:pt x="702409" y="549280"/>
                  </a:lnTo>
                  <a:lnTo>
                    <a:pt x="1158588" y="549280"/>
                  </a:lnTo>
                  <a:cubicBezTo>
                    <a:pt x="1141241" y="621917"/>
                    <a:pt x="1104430" y="687845"/>
                    <a:pt x="1051021" y="741256"/>
                  </a:cubicBezTo>
                  <a:close/>
                  <a:moveTo>
                    <a:pt x="1336608" y="502625"/>
                  </a:moveTo>
                  <a:lnTo>
                    <a:pt x="749064" y="502625"/>
                  </a:lnTo>
                  <a:lnTo>
                    <a:pt x="845379" y="406310"/>
                  </a:lnTo>
                  <a:lnTo>
                    <a:pt x="1336611" y="406310"/>
                  </a:lnTo>
                  <a:lnTo>
                    <a:pt x="1336611" y="502625"/>
                  </a:lnTo>
                  <a:lnTo>
                    <a:pt x="1336608" y="502625"/>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5161280" y="922020"/>
            <a:ext cx="1868170" cy="76200"/>
            <a:chOff x="8128" y="1452"/>
            <a:chExt cx="2942" cy="120"/>
          </a:xfrm>
        </p:grpSpPr>
        <p:sp>
          <p:nvSpPr>
            <p:cNvPr id="7" name="矩形 6"/>
            <p:cNvSpPr/>
            <p:nvPr>
              <p:custDataLst>
                <p:tags r:id="rId2"/>
              </p:custDataLst>
            </p:nvPr>
          </p:nvSpPr>
          <p:spPr>
            <a:xfrm flipV="1">
              <a:off x="8128" y="1452"/>
              <a:ext cx="2942"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8"/>
            <p:cNvSpPr/>
            <p:nvPr>
              <p:custDataLst>
                <p:tags r:id="rId3"/>
              </p:custDataLst>
            </p:nvPr>
          </p:nvSpPr>
          <p:spPr>
            <a:xfrm>
              <a:off x="8128" y="1452"/>
              <a:ext cx="724"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5161477" y="274955"/>
            <a:ext cx="18173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关系模型</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9" name="文本框 38"/>
          <p:cNvSpPr txBox="1"/>
          <p:nvPr>
            <p:custDataLst>
              <p:tags r:id="rId5"/>
            </p:custDataLst>
          </p:nvPr>
        </p:nvSpPr>
        <p:spPr>
          <a:xfrm>
            <a:off x="1595755" y="1098550"/>
            <a:ext cx="9780905" cy="244284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关系数据库系统采用关系模型作为数据的组织方式 </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1970年美国IBM公司San Jose研究室的研究员E.F.Codd首次提出了数据库系统的关系模型 </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计算机厂商新推出的数据库管理系统几乎都支持关系模型 </a:t>
            </a:r>
            <a:endParaRPr lang="zh-CN" altLang="en-US" sz="2200"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163" name="icon_1"/>
          <p:cNvGrpSpPr>
            <a:grpSpLocks noChangeAspect="1"/>
          </p:cNvGrpSpPr>
          <p:nvPr>
            <p:custDataLst>
              <p:tags r:id="rId6"/>
            </p:custDataLst>
          </p:nvPr>
        </p:nvGrpSpPr>
        <p:grpSpPr>
          <a:xfrm>
            <a:off x="986155" y="1191260"/>
            <a:ext cx="406400" cy="406400"/>
            <a:chOff x="4569750" y="25810500"/>
            <a:chExt cx="1527000" cy="1527000"/>
          </a:xfrm>
          <a:solidFill>
            <a:schemeClr val="accent1"/>
          </a:solidFill>
        </p:grpSpPr>
        <p:sp>
          <p:nvSpPr>
            <p:cNvPr id="164" name="PA-任意多边形: 形状 2408"/>
            <p:cNvSpPr/>
            <p:nvPr>
              <p:custDataLst>
                <p:tags r:id="rId7"/>
              </p:custDataLst>
            </p:nvPr>
          </p:nvSpPr>
          <p:spPr>
            <a:xfrm>
              <a:off x="4569750" y="25810500"/>
              <a:ext cx="1527000" cy="1527000"/>
            </a:xfrm>
            <a:custGeom>
              <a:avLst/>
              <a:gdLst>
                <a:gd name="connsiteX0" fmla="*/ 1526250 w 1527000"/>
                <a:gd name="connsiteY0" fmla="*/ 933150 h 1527000"/>
                <a:gd name="connsiteX1" fmla="*/ 1526250 w 1527000"/>
                <a:gd name="connsiteY1" fmla="*/ 595350 h 1527000"/>
                <a:gd name="connsiteX2" fmla="*/ 1374750 w 1527000"/>
                <a:gd name="connsiteY2" fmla="*/ 573750 h 1527000"/>
                <a:gd name="connsiteX3" fmla="*/ 1330650 w 1527000"/>
                <a:gd name="connsiteY3" fmla="*/ 467550 h 1527000"/>
                <a:gd name="connsiteX4" fmla="*/ 1422450 w 1527000"/>
                <a:gd name="connsiteY4" fmla="*/ 344850 h 1527000"/>
                <a:gd name="connsiteX5" fmla="*/ 1183650 w 1527000"/>
                <a:gd name="connsiteY5" fmla="*/ 106050 h 1527000"/>
                <a:gd name="connsiteX6" fmla="*/ 1060950 w 1527000"/>
                <a:gd name="connsiteY6" fmla="*/ 197850 h 1527000"/>
                <a:gd name="connsiteX7" fmla="*/ 954750 w 1527000"/>
                <a:gd name="connsiteY7" fmla="*/ 153750 h 1527000"/>
                <a:gd name="connsiteX8" fmla="*/ 933150 w 1527000"/>
                <a:gd name="connsiteY8" fmla="*/ 2250 h 1527000"/>
                <a:gd name="connsiteX9" fmla="*/ 595350 w 1527000"/>
                <a:gd name="connsiteY9" fmla="*/ 2250 h 1527000"/>
                <a:gd name="connsiteX10" fmla="*/ 573750 w 1527000"/>
                <a:gd name="connsiteY10" fmla="*/ 153750 h 1527000"/>
                <a:gd name="connsiteX11" fmla="*/ 467550 w 1527000"/>
                <a:gd name="connsiteY11" fmla="*/ 197850 h 1527000"/>
                <a:gd name="connsiteX12" fmla="*/ 344850 w 1527000"/>
                <a:gd name="connsiteY12" fmla="*/ 106050 h 1527000"/>
                <a:gd name="connsiteX13" fmla="*/ 106050 w 1527000"/>
                <a:gd name="connsiteY13" fmla="*/ 344850 h 1527000"/>
                <a:gd name="connsiteX14" fmla="*/ 197850 w 1527000"/>
                <a:gd name="connsiteY14" fmla="*/ 467550 h 1527000"/>
                <a:gd name="connsiteX15" fmla="*/ 153750 w 1527000"/>
                <a:gd name="connsiteY15" fmla="*/ 573750 h 1527000"/>
                <a:gd name="connsiteX16" fmla="*/ 2250 w 1527000"/>
                <a:gd name="connsiteY16" fmla="*/ 595350 h 1527000"/>
                <a:gd name="connsiteX17" fmla="*/ 2250 w 1527000"/>
                <a:gd name="connsiteY17" fmla="*/ 933150 h 1527000"/>
                <a:gd name="connsiteX18" fmla="*/ 153750 w 1527000"/>
                <a:gd name="connsiteY18" fmla="*/ 954750 h 1527000"/>
                <a:gd name="connsiteX19" fmla="*/ 197850 w 1527000"/>
                <a:gd name="connsiteY19" fmla="*/ 1060950 h 1527000"/>
                <a:gd name="connsiteX20" fmla="*/ 106050 w 1527000"/>
                <a:gd name="connsiteY20" fmla="*/ 1183650 h 1527000"/>
                <a:gd name="connsiteX21" fmla="*/ 344850 w 1527000"/>
                <a:gd name="connsiteY21" fmla="*/ 1422450 h 1527000"/>
                <a:gd name="connsiteX22" fmla="*/ 467550 w 1527000"/>
                <a:gd name="connsiteY22" fmla="*/ 1330650 h 1527000"/>
                <a:gd name="connsiteX23" fmla="*/ 573750 w 1527000"/>
                <a:gd name="connsiteY23" fmla="*/ 1374750 h 1527000"/>
                <a:gd name="connsiteX24" fmla="*/ 595350 w 1527000"/>
                <a:gd name="connsiteY24" fmla="*/ 1526250 h 1527000"/>
                <a:gd name="connsiteX25" fmla="*/ 933150 w 1527000"/>
                <a:gd name="connsiteY25" fmla="*/ 1526250 h 1527000"/>
                <a:gd name="connsiteX26" fmla="*/ 954750 w 1527000"/>
                <a:gd name="connsiteY26" fmla="*/ 1374750 h 1527000"/>
                <a:gd name="connsiteX27" fmla="*/ 1060950 w 1527000"/>
                <a:gd name="connsiteY27" fmla="*/ 1330650 h 1527000"/>
                <a:gd name="connsiteX28" fmla="*/ 1183650 w 1527000"/>
                <a:gd name="connsiteY28" fmla="*/ 1422450 h 1527000"/>
                <a:gd name="connsiteX29" fmla="*/ 1422450 w 1527000"/>
                <a:gd name="connsiteY29" fmla="*/ 1183650 h 1527000"/>
                <a:gd name="connsiteX30" fmla="*/ 1330650 w 1527000"/>
                <a:gd name="connsiteY30" fmla="*/ 1060950 h 1527000"/>
                <a:gd name="connsiteX31" fmla="*/ 1374750 w 1527000"/>
                <a:gd name="connsiteY31" fmla="*/ 954750 h 1527000"/>
                <a:gd name="connsiteX32" fmla="*/ 1526250 w 1527000"/>
                <a:gd name="connsiteY32" fmla="*/ 933150 h 1527000"/>
                <a:gd name="connsiteX33" fmla="*/ 1331850 w 1527000"/>
                <a:gd name="connsiteY33" fmla="*/ 925950 h 1527000"/>
                <a:gd name="connsiteX34" fmla="*/ 1279950 w 1527000"/>
                <a:gd name="connsiteY34" fmla="*/ 1051050 h 1527000"/>
                <a:gd name="connsiteX35" fmla="*/ 1272150 w 1527000"/>
                <a:gd name="connsiteY35" fmla="*/ 1065150 h 1527000"/>
                <a:gd name="connsiteX36" fmla="*/ 1357350 w 1527000"/>
                <a:gd name="connsiteY36" fmla="*/ 1178850 h 1527000"/>
                <a:gd name="connsiteX37" fmla="*/ 1178850 w 1527000"/>
                <a:gd name="connsiteY37" fmla="*/ 1357350 h 1527000"/>
                <a:gd name="connsiteX38" fmla="*/ 1065150 w 1527000"/>
                <a:gd name="connsiteY38" fmla="*/ 1272150 h 1527000"/>
                <a:gd name="connsiteX39" fmla="*/ 1051350 w 1527000"/>
                <a:gd name="connsiteY39" fmla="*/ 1279950 h 1527000"/>
                <a:gd name="connsiteX40" fmla="*/ 926250 w 1527000"/>
                <a:gd name="connsiteY40" fmla="*/ 1331850 h 1527000"/>
                <a:gd name="connsiteX41" fmla="*/ 910950 w 1527000"/>
                <a:gd name="connsiteY41" fmla="*/ 1336350 h 1527000"/>
                <a:gd name="connsiteX42" fmla="*/ 890850 w 1527000"/>
                <a:gd name="connsiteY42" fmla="*/ 1477050 h 1527000"/>
                <a:gd name="connsiteX43" fmla="*/ 638250 w 1527000"/>
                <a:gd name="connsiteY43" fmla="*/ 1477050 h 1527000"/>
                <a:gd name="connsiteX44" fmla="*/ 618150 w 1527000"/>
                <a:gd name="connsiteY44" fmla="*/ 1336350 h 1527000"/>
                <a:gd name="connsiteX45" fmla="*/ 602850 w 1527000"/>
                <a:gd name="connsiteY45" fmla="*/ 1331850 h 1527000"/>
                <a:gd name="connsiteX46" fmla="*/ 477750 w 1527000"/>
                <a:gd name="connsiteY46" fmla="*/ 1279950 h 1527000"/>
                <a:gd name="connsiteX47" fmla="*/ 463950 w 1527000"/>
                <a:gd name="connsiteY47" fmla="*/ 1272150 h 1527000"/>
                <a:gd name="connsiteX48" fmla="*/ 350250 w 1527000"/>
                <a:gd name="connsiteY48" fmla="*/ 1357350 h 1527000"/>
                <a:gd name="connsiteX49" fmla="*/ 171750 w 1527000"/>
                <a:gd name="connsiteY49" fmla="*/ 1178850 h 1527000"/>
                <a:gd name="connsiteX50" fmla="*/ 256950 w 1527000"/>
                <a:gd name="connsiteY50" fmla="*/ 1065150 h 1527000"/>
                <a:gd name="connsiteX51" fmla="*/ 249150 w 1527000"/>
                <a:gd name="connsiteY51" fmla="*/ 1051350 h 1527000"/>
                <a:gd name="connsiteX52" fmla="*/ 197250 w 1527000"/>
                <a:gd name="connsiteY52" fmla="*/ 926250 h 1527000"/>
                <a:gd name="connsiteX53" fmla="*/ 192750 w 1527000"/>
                <a:gd name="connsiteY53" fmla="*/ 910950 h 1527000"/>
                <a:gd name="connsiteX54" fmla="*/ 52050 w 1527000"/>
                <a:gd name="connsiteY54" fmla="*/ 890850 h 1527000"/>
                <a:gd name="connsiteX55" fmla="*/ 52050 w 1527000"/>
                <a:gd name="connsiteY55" fmla="*/ 638250 h 1527000"/>
                <a:gd name="connsiteX56" fmla="*/ 192750 w 1527000"/>
                <a:gd name="connsiteY56" fmla="*/ 618150 h 1527000"/>
                <a:gd name="connsiteX57" fmla="*/ 197250 w 1527000"/>
                <a:gd name="connsiteY57" fmla="*/ 602850 h 1527000"/>
                <a:gd name="connsiteX58" fmla="*/ 249150 w 1527000"/>
                <a:gd name="connsiteY58" fmla="*/ 477750 h 1527000"/>
                <a:gd name="connsiteX59" fmla="*/ 256950 w 1527000"/>
                <a:gd name="connsiteY59" fmla="*/ 463950 h 1527000"/>
                <a:gd name="connsiteX60" fmla="*/ 171750 w 1527000"/>
                <a:gd name="connsiteY60" fmla="*/ 350250 h 1527000"/>
                <a:gd name="connsiteX61" fmla="*/ 350250 w 1527000"/>
                <a:gd name="connsiteY61" fmla="*/ 171750 h 1527000"/>
                <a:gd name="connsiteX62" fmla="*/ 463950 w 1527000"/>
                <a:gd name="connsiteY62" fmla="*/ 256950 h 1527000"/>
                <a:gd name="connsiteX63" fmla="*/ 477750 w 1527000"/>
                <a:gd name="connsiteY63" fmla="*/ 249150 h 1527000"/>
                <a:gd name="connsiteX64" fmla="*/ 602850 w 1527000"/>
                <a:gd name="connsiteY64" fmla="*/ 197250 h 1527000"/>
                <a:gd name="connsiteX65" fmla="*/ 618150 w 1527000"/>
                <a:gd name="connsiteY65" fmla="*/ 192750 h 1527000"/>
                <a:gd name="connsiteX66" fmla="*/ 638250 w 1527000"/>
                <a:gd name="connsiteY66" fmla="*/ 52050 h 1527000"/>
                <a:gd name="connsiteX67" fmla="*/ 890850 w 1527000"/>
                <a:gd name="connsiteY67" fmla="*/ 52050 h 1527000"/>
                <a:gd name="connsiteX68" fmla="*/ 910950 w 1527000"/>
                <a:gd name="connsiteY68" fmla="*/ 192750 h 1527000"/>
                <a:gd name="connsiteX69" fmla="*/ 926250 w 1527000"/>
                <a:gd name="connsiteY69" fmla="*/ 197250 h 1527000"/>
                <a:gd name="connsiteX70" fmla="*/ 1051350 w 1527000"/>
                <a:gd name="connsiteY70" fmla="*/ 249150 h 1527000"/>
                <a:gd name="connsiteX71" fmla="*/ 1065150 w 1527000"/>
                <a:gd name="connsiteY71" fmla="*/ 256950 h 1527000"/>
                <a:gd name="connsiteX72" fmla="*/ 1178850 w 1527000"/>
                <a:gd name="connsiteY72" fmla="*/ 171750 h 1527000"/>
                <a:gd name="connsiteX73" fmla="*/ 1357350 w 1527000"/>
                <a:gd name="connsiteY73" fmla="*/ 350250 h 1527000"/>
                <a:gd name="connsiteX74" fmla="*/ 1272150 w 1527000"/>
                <a:gd name="connsiteY74" fmla="*/ 463950 h 1527000"/>
                <a:gd name="connsiteX75" fmla="*/ 1279950 w 1527000"/>
                <a:gd name="connsiteY75" fmla="*/ 478050 h 1527000"/>
                <a:gd name="connsiteX76" fmla="*/ 1331850 w 1527000"/>
                <a:gd name="connsiteY76" fmla="*/ 603150 h 1527000"/>
                <a:gd name="connsiteX77" fmla="*/ 1336350 w 1527000"/>
                <a:gd name="connsiteY77" fmla="*/ 618450 h 1527000"/>
                <a:gd name="connsiteX78" fmla="*/ 1477050 w 1527000"/>
                <a:gd name="connsiteY78" fmla="*/ 638550 h 1527000"/>
                <a:gd name="connsiteX79" fmla="*/ 1477050 w 1527000"/>
                <a:gd name="connsiteY79" fmla="*/ 891150 h 1527000"/>
                <a:gd name="connsiteX80" fmla="*/ 1336350 w 1527000"/>
                <a:gd name="connsiteY80" fmla="*/ 911250 h 1527000"/>
                <a:gd name="connsiteX81" fmla="*/ 1331850 w 1527000"/>
                <a:gd name="connsiteY81" fmla="*/ 925950 h 152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527000" h="1527000">
                  <a:moveTo>
                    <a:pt x="1526250" y="933150"/>
                  </a:moveTo>
                  <a:lnTo>
                    <a:pt x="1526250" y="595350"/>
                  </a:lnTo>
                  <a:lnTo>
                    <a:pt x="1374750" y="573750"/>
                  </a:lnTo>
                  <a:cubicBezTo>
                    <a:pt x="1363350" y="537150"/>
                    <a:pt x="1348650" y="501450"/>
                    <a:pt x="1330650" y="467550"/>
                  </a:cubicBezTo>
                  <a:lnTo>
                    <a:pt x="1422450" y="344850"/>
                  </a:lnTo>
                  <a:lnTo>
                    <a:pt x="1183650" y="106050"/>
                  </a:lnTo>
                  <a:lnTo>
                    <a:pt x="1060950" y="197850"/>
                  </a:lnTo>
                  <a:cubicBezTo>
                    <a:pt x="1027050" y="180150"/>
                    <a:pt x="991350" y="165450"/>
                    <a:pt x="954750" y="153750"/>
                  </a:cubicBezTo>
                  <a:lnTo>
                    <a:pt x="933150" y="2250"/>
                  </a:lnTo>
                  <a:lnTo>
                    <a:pt x="595350" y="2250"/>
                  </a:lnTo>
                  <a:lnTo>
                    <a:pt x="573750" y="153750"/>
                  </a:lnTo>
                  <a:cubicBezTo>
                    <a:pt x="537150" y="165150"/>
                    <a:pt x="501450" y="179850"/>
                    <a:pt x="467550" y="197850"/>
                  </a:cubicBezTo>
                  <a:lnTo>
                    <a:pt x="344850" y="106050"/>
                  </a:lnTo>
                  <a:lnTo>
                    <a:pt x="106050" y="344850"/>
                  </a:lnTo>
                  <a:lnTo>
                    <a:pt x="197850" y="467550"/>
                  </a:lnTo>
                  <a:cubicBezTo>
                    <a:pt x="180150" y="501450"/>
                    <a:pt x="165450" y="537150"/>
                    <a:pt x="153750" y="573750"/>
                  </a:cubicBezTo>
                  <a:lnTo>
                    <a:pt x="2250" y="595350"/>
                  </a:lnTo>
                  <a:lnTo>
                    <a:pt x="2250" y="933150"/>
                  </a:lnTo>
                  <a:lnTo>
                    <a:pt x="153750" y="954750"/>
                  </a:lnTo>
                  <a:cubicBezTo>
                    <a:pt x="165150" y="991350"/>
                    <a:pt x="179850" y="1027050"/>
                    <a:pt x="197850" y="1060950"/>
                  </a:cubicBezTo>
                  <a:lnTo>
                    <a:pt x="106050" y="1183650"/>
                  </a:lnTo>
                  <a:lnTo>
                    <a:pt x="344850" y="1422450"/>
                  </a:lnTo>
                  <a:lnTo>
                    <a:pt x="467550" y="1330650"/>
                  </a:lnTo>
                  <a:cubicBezTo>
                    <a:pt x="501450" y="1348350"/>
                    <a:pt x="537150" y="1363050"/>
                    <a:pt x="573750" y="1374750"/>
                  </a:cubicBezTo>
                  <a:lnTo>
                    <a:pt x="595350" y="1526250"/>
                  </a:lnTo>
                  <a:lnTo>
                    <a:pt x="933150" y="1526250"/>
                  </a:lnTo>
                  <a:lnTo>
                    <a:pt x="954750" y="1374750"/>
                  </a:lnTo>
                  <a:cubicBezTo>
                    <a:pt x="991350" y="1363350"/>
                    <a:pt x="1027050" y="1348650"/>
                    <a:pt x="1060950" y="1330650"/>
                  </a:cubicBezTo>
                  <a:lnTo>
                    <a:pt x="1183650" y="1422450"/>
                  </a:lnTo>
                  <a:lnTo>
                    <a:pt x="1422450" y="1183650"/>
                  </a:lnTo>
                  <a:lnTo>
                    <a:pt x="1330650" y="1060950"/>
                  </a:lnTo>
                  <a:cubicBezTo>
                    <a:pt x="1348350" y="1027050"/>
                    <a:pt x="1363050" y="991350"/>
                    <a:pt x="1374750" y="954750"/>
                  </a:cubicBezTo>
                  <a:lnTo>
                    <a:pt x="1526250" y="933150"/>
                  </a:lnTo>
                  <a:close/>
                  <a:moveTo>
                    <a:pt x="1331850" y="925950"/>
                  </a:moveTo>
                  <a:cubicBezTo>
                    <a:pt x="1319550" y="969750"/>
                    <a:pt x="1301850" y="1011750"/>
                    <a:pt x="1279950" y="1051050"/>
                  </a:cubicBezTo>
                  <a:lnTo>
                    <a:pt x="1272150" y="1065150"/>
                  </a:lnTo>
                  <a:lnTo>
                    <a:pt x="1357350" y="1178850"/>
                  </a:lnTo>
                  <a:lnTo>
                    <a:pt x="1178850" y="1357350"/>
                  </a:lnTo>
                  <a:lnTo>
                    <a:pt x="1065150" y="1272150"/>
                  </a:lnTo>
                  <a:lnTo>
                    <a:pt x="1051350" y="1279950"/>
                  </a:lnTo>
                  <a:cubicBezTo>
                    <a:pt x="1012050" y="1301850"/>
                    <a:pt x="969750" y="1319250"/>
                    <a:pt x="926250" y="1331850"/>
                  </a:cubicBezTo>
                  <a:lnTo>
                    <a:pt x="910950" y="1336350"/>
                  </a:lnTo>
                  <a:lnTo>
                    <a:pt x="890850" y="1477050"/>
                  </a:lnTo>
                  <a:lnTo>
                    <a:pt x="638250" y="1477050"/>
                  </a:lnTo>
                  <a:lnTo>
                    <a:pt x="618150" y="1336350"/>
                  </a:lnTo>
                  <a:lnTo>
                    <a:pt x="602850" y="1331850"/>
                  </a:lnTo>
                  <a:cubicBezTo>
                    <a:pt x="559050" y="1319550"/>
                    <a:pt x="517050" y="1301850"/>
                    <a:pt x="477750" y="1279950"/>
                  </a:cubicBezTo>
                  <a:lnTo>
                    <a:pt x="463950" y="1272150"/>
                  </a:lnTo>
                  <a:lnTo>
                    <a:pt x="350250" y="1357350"/>
                  </a:lnTo>
                  <a:lnTo>
                    <a:pt x="171750" y="1178850"/>
                  </a:lnTo>
                  <a:lnTo>
                    <a:pt x="256950" y="1065150"/>
                  </a:lnTo>
                  <a:lnTo>
                    <a:pt x="249150" y="1051350"/>
                  </a:lnTo>
                  <a:cubicBezTo>
                    <a:pt x="227250" y="1012050"/>
                    <a:pt x="209850" y="969750"/>
                    <a:pt x="197250" y="926250"/>
                  </a:cubicBezTo>
                  <a:lnTo>
                    <a:pt x="192750" y="910950"/>
                  </a:lnTo>
                  <a:lnTo>
                    <a:pt x="52050" y="890850"/>
                  </a:lnTo>
                  <a:lnTo>
                    <a:pt x="52050" y="638250"/>
                  </a:lnTo>
                  <a:lnTo>
                    <a:pt x="192750" y="618150"/>
                  </a:lnTo>
                  <a:lnTo>
                    <a:pt x="197250" y="602850"/>
                  </a:lnTo>
                  <a:cubicBezTo>
                    <a:pt x="209550" y="559050"/>
                    <a:pt x="227250" y="517050"/>
                    <a:pt x="249150" y="477750"/>
                  </a:cubicBezTo>
                  <a:lnTo>
                    <a:pt x="256950" y="463950"/>
                  </a:lnTo>
                  <a:lnTo>
                    <a:pt x="171750" y="350250"/>
                  </a:lnTo>
                  <a:lnTo>
                    <a:pt x="350250" y="171750"/>
                  </a:lnTo>
                  <a:lnTo>
                    <a:pt x="463950" y="256950"/>
                  </a:lnTo>
                  <a:lnTo>
                    <a:pt x="477750" y="249150"/>
                  </a:lnTo>
                  <a:cubicBezTo>
                    <a:pt x="517050" y="227250"/>
                    <a:pt x="559350" y="209850"/>
                    <a:pt x="602850" y="197250"/>
                  </a:cubicBezTo>
                  <a:lnTo>
                    <a:pt x="618150" y="192750"/>
                  </a:lnTo>
                  <a:lnTo>
                    <a:pt x="638250" y="52050"/>
                  </a:lnTo>
                  <a:lnTo>
                    <a:pt x="890850" y="52050"/>
                  </a:lnTo>
                  <a:lnTo>
                    <a:pt x="910950" y="192750"/>
                  </a:lnTo>
                  <a:lnTo>
                    <a:pt x="926250" y="197250"/>
                  </a:lnTo>
                  <a:cubicBezTo>
                    <a:pt x="969750" y="209550"/>
                    <a:pt x="1012050" y="227250"/>
                    <a:pt x="1051350" y="249150"/>
                  </a:cubicBezTo>
                  <a:lnTo>
                    <a:pt x="1065150" y="256950"/>
                  </a:lnTo>
                  <a:lnTo>
                    <a:pt x="1178850" y="171750"/>
                  </a:lnTo>
                  <a:lnTo>
                    <a:pt x="1357350" y="350250"/>
                  </a:lnTo>
                  <a:lnTo>
                    <a:pt x="1272150" y="463950"/>
                  </a:lnTo>
                  <a:lnTo>
                    <a:pt x="1279950" y="478050"/>
                  </a:lnTo>
                  <a:cubicBezTo>
                    <a:pt x="1301850" y="517350"/>
                    <a:pt x="1319250" y="559650"/>
                    <a:pt x="1331850" y="603150"/>
                  </a:cubicBezTo>
                  <a:lnTo>
                    <a:pt x="1336350" y="618450"/>
                  </a:lnTo>
                  <a:lnTo>
                    <a:pt x="1477050" y="638550"/>
                  </a:lnTo>
                  <a:lnTo>
                    <a:pt x="1477050" y="891150"/>
                  </a:lnTo>
                  <a:lnTo>
                    <a:pt x="1336350" y="911250"/>
                  </a:lnTo>
                  <a:lnTo>
                    <a:pt x="1331850" y="92595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65" name="PA-任意多边形: 形状 2409"/>
            <p:cNvSpPr/>
            <p:nvPr>
              <p:custDataLst>
                <p:tags r:id="rId8"/>
              </p:custDataLst>
            </p:nvPr>
          </p:nvSpPr>
          <p:spPr>
            <a:xfrm>
              <a:off x="5307150" y="25908600"/>
              <a:ext cx="48000" cy="51000"/>
            </a:xfrm>
            <a:custGeom>
              <a:avLst/>
              <a:gdLst>
                <a:gd name="connsiteX0" fmla="*/ 2250 w 48000"/>
                <a:gd name="connsiteY0" fmla="*/ 2250 h 51000"/>
                <a:gd name="connsiteX1" fmla="*/ 45750 w 48000"/>
                <a:gd name="connsiteY1" fmla="*/ 2250 h 51000"/>
                <a:gd name="connsiteX2" fmla="*/ 45750 w 48000"/>
                <a:gd name="connsiteY2" fmla="*/ 51450 h 51000"/>
                <a:gd name="connsiteX3" fmla="*/ 2250 w 48000"/>
                <a:gd name="connsiteY3" fmla="*/ 51450 h 51000"/>
              </a:gdLst>
              <a:ahLst/>
              <a:cxnLst>
                <a:cxn ang="0">
                  <a:pos x="connsiteX0" y="connsiteY0"/>
                </a:cxn>
                <a:cxn ang="0">
                  <a:pos x="connsiteX1" y="connsiteY1"/>
                </a:cxn>
                <a:cxn ang="0">
                  <a:pos x="connsiteX2" y="connsiteY2"/>
                </a:cxn>
                <a:cxn ang="0">
                  <a:pos x="connsiteX3" y="connsiteY3"/>
                </a:cxn>
              </a:cxnLst>
              <a:rect l="l" t="t" r="r" b="b"/>
              <a:pathLst>
                <a:path w="48000" h="51000">
                  <a:moveTo>
                    <a:pt x="2250" y="2250"/>
                  </a:moveTo>
                  <a:lnTo>
                    <a:pt x="45750" y="2250"/>
                  </a:lnTo>
                  <a:lnTo>
                    <a:pt x="45750" y="51450"/>
                  </a:lnTo>
                  <a:lnTo>
                    <a:pt x="2250" y="5145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66" name="PA-任意多边形: 形状 2410"/>
            <p:cNvSpPr/>
            <p:nvPr>
              <p:custDataLst>
                <p:tags r:id="rId9"/>
              </p:custDataLst>
            </p:nvPr>
          </p:nvSpPr>
          <p:spPr>
            <a:xfrm>
              <a:off x="5307150" y="27187500"/>
              <a:ext cx="48000" cy="51000"/>
            </a:xfrm>
            <a:custGeom>
              <a:avLst/>
              <a:gdLst>
                <a:gd name="connsiteX0" fmla="*/ 2250 w 48000"/>
                <a:gd name="connsiteY0" fmla="*/ 2250 h 51000"/>
                <a:gd name="connsiteX1" fmla="*/ 45750 w 48000"/>
                <a:gd name="connsiteY1" fmla="*/ 2250 h 51000"/>
                <a:gd name="connsiteX2" fmla="*/ 45750 w 48000"/>
                <a:gd name="connsiteY2" fmla="*/ 51450 h 51000"/>
                <a:gd name="connsiteX3" fmla="*/ 2250 w 48000"/>
                <a:gd name="connsiteY3" fmla="*/ 51450 h 51000"/>
              </a:gdLst>
              <a:ahLst/>
              <a:cxnLst>
                <a:cxn ang="0">
                  <a:pos x="connsiteX0" y="connsiteY0"/>
                </a:cxn>
                <a:cxn ang="0">
                  <a:pos x="connsiteX1" y="connsiteY1"/>
                </a:cxn>
                <a:cxn ang="0">
                  <a:pos x="connsiteX2" y="connsiteY2"/>
                </a:cxn>
                <a:cxn ang="0">
                  <a:pos x="connsiteX3" y="connsiteY3"/>
                </a:cxn>
              </a:cxnLst>
              <a:rect l="l" t="t" r="r" b="b"/>
              <a:pathLst>
                <a:path w="48000" h="51000">
                  <a:moveTo>
                    <a:pt x="2250" y="2250"/>
                  </a:moveTo>
                  <a:lnTo>
                    <a:pt x="45750" y="2250"/>
                  </a:lnTo>
                  <a:lnTo>
                    <a:pt x="45750" y="51450"/>
                  </a:lnTo>
                  <a:lnTo>
                    <a:pt x="2250" y="5145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67" name="PA-任意多边形: 形状 2411"/>
            <p:cNvSpPr/>
            <p:nvPr>
              <p:custDataLst>
                <p:tags r:id="rId10"/>
              </p:custDataLst>
            </p:nvPr>
          </p:nvSpPr>
          <p:spPr>
            <a:xfrm>
              <a:off x="5747475" y="26086694"/>
              <a:ext cx="69000" cy="69000"/>
            </a:xfrm>
            <a:custGeom>
              <a:avLst/>
              <a:gdLst>
                <a:gd name="connsiteX0" fmla="*/ 3182 w 69000"/>
                <a:gd name="connsiteY0" fmla="*/ 37966 h 69000"/>
                <a:gd name="connsiteX1" fmla="*/ 37976 w 69000"/>
                <a:gd name="connsiteY1" fmla="*/ 3182 h 69000"/>
                <a:gd name="connsiteX2" fmla="*/ 68731 w 69000"/>
                <a:gd name="connsiteY2" fmla="*/ 33945 h 69000"/>
                <a:gd name="connsiteX3" fmla="*/ 33936 w 69000"/>
                <a:gd name="connsiteY3" fmla="*/ 68730 h 69000"/>
              </a:gdLst>
              <a:ahLst/>
              <a:cxnLst>
                <a:cxn ang="0">
                  <a:pos x="connsiteX0" y="connsiteY0"/>
                </a:cxn>
                <a:cxn ang="0">
                  <a:pos x="connsiteX1" y="connsiteY1"/>
                </a:cxn>
                <a:cxn ang="0">
                  <a:pos x="connsiteX2" y="connsiteY2"/>
                </a:cxn>
                <a:cxn ang="0">
                  <a:pos x="connsiteX3" y="connsiteY3"/>
                </a:cxn>
              </a:cxnLst>
              <a:rect l="l" t="t" r="r" b="b"/>
              <a:pathLst>
                <a:path w="69000" h="69000">
                  <a:moveTo>
                    <a:pt x="3182" y="37966"/>
                  </a:moveTo>
                  <a:lnTo>
                    <a:pt x="37976" y="3182"/>
                  </a:lnTo>
                  <a:lnTo>
                    <a:pt x="68731" y="33945"/>
                  </a:lnTo>
                  <a:lnTo>
                    <a:pt x="33936" y="6873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68" name="PA-任意多边形: 形状 2412"/>
            <p:cNvSpPr/>
            <p:nvPr>
              <p:custDataLst>
                <p:tags r:id="rId11"/>
              </p:custDataLst>
            </p:nvPr>
          </p:nvSpPr>
          <p:spPr>
            <a:xfrm>
              <a:off x="4842969" y="26990968"/>
              <a:ext cx="69000" cy="69000"/>
            </a:xfrm>
            <a:custGeom>
              <a:avLst/>
              <a:gdLst>
                <a:gd name="connsiteX0" fmla="*/ 3182 w 69000"/>
                <a:gd name="connsiteY0" fmla="*/ 37971 h 69000"/>
                <a:gd name="connsiteX1" fmla="*/ 37971 w 69000"/>
                <a:gd name="connsiteY1" fmla="*/ 3182 h 69000"/>
                <a:gd name="connsiteX2" fmla="*/ 68730 w 69000"/>
                <a:gd name="connsiteY2" fmla="*/ 33941 h 69000"/>
                <a:gd name="connsiteX3" fmla="*/ 33941 w 69000"/>
                <a:gd name="connsiteY3" fmla="*/ 68730 h 69000"/>
              </a:gdLst>
              <a:ahLst/>
              <a:cxnLst>
                <a:cxn ang="0">
                  <a:pos x="connsiteX0" y="connsiteY0"/>
                </a:cxn>
                <a:cxn ang="0">
                  <a:pos x="connsiteX1" y="connsiteY1"/>
                </a:cxn>
                <a:cxn ang="0">
                  <a:pos x="connsiteX2" y="connsiteY2"/>
                </a:cxn>
                <a:cxn ang="0">
                  <a:pos x="connsiteX3" y="connsiteY3"/>
                </a:cxn>
              </a:cxnLst>
              <a:rect l="l" t="t" r="r" b="b"/>
              <a:pathLst>
                <a:path w="69000" h="69000">
                  <a:moveTo>
                    <a:pt x="3182" y="37971"/>
                  </a:moveTo>
                  <a:lnTo>
                    <a:pt x="37971" y="3182"/>
                  </a:lnTo>
                  <a:lnTo>
                    <a:pt x="68730" y="33941"/>
                  </a:lnTo>
                  <a:lnTo>
                    <a:pt x="33941" y="6873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69" name="PA-任意多边形: 形状 2413"/>
            <p:cNvSpPr/>
            <p:nvPr>
              <p:custDataLst>
                <p:tags r:id="rId12"/>
              </p:custDataLst>
            </p:nvPr>
          </p:nvSpPr>
          <p:spPr>
            <a:xfrm>
              <a:off x="5943750" y="26550600"/>
              <a:ext cx="51000" cy="48000"/>
            </a:xfrm>
            <a:custGeom>
              <a:avLst/>
              <a:gdLst>
                <a:gd name="connsiteX0" fmla="*/ 2250 w 51000"/>
                <a:gd name="connsiteY0" fmla="*/ 2250 h 48000"/>
                <a:gd name="connsiteX1" fmla="*/ 51450 w 51000"/>
                <a:gd name="connsiteY1" fmla="*/ 2250 h 48000"/>
                <a:gd name="connsiteX2" fmla="*/ 51450 w 51000"/>
                <a:gd name="connsiteY2" fmla="*/ 45750 h 48000"/>
                <a:gd name="connsiteX3" fmla="*/ 2250 w 51000"/>
                <a:gd name="connsiteY3" fmla="*/ 45750 h 48000"/>
              </a:gdLst>
              <a:ahLst/>
              <a:cxnLst>
                <a:cxn ang="0">
                  <a:pos x="connsiteX0" y="connsiteY0"/>
                </a:cxn>
                <a:cxn ang="0">
                  <a:pos x="connsiteX1" y="connsiteY1"/>
                </a:cxn>
                <a:cxn ang="0">
                  <a:pos x="connsiteX2" y="connsiteY2"/>
                </a:cxn>
                <a:cxn ang="0">
                  <a:pos x="connsiteX3" y="connsiteY3"/>
                </a:cxn>
              </a:cxnLst>
              <a:rect l="l" t="t" r="r" b="b"/>
              <a:pathLst>
                <a:path w="51000" h="48000">
                  <a:moveTo>
                    <a:pt x="2250" y="2250"/>
                  </a:moveTo>
                  <a:lnTo>
                    <a:pt x="51450" y="2250"/>
                  </a:lnTo>
                  <a:lnTo>
                    <a:pt x="51450" y="45750"/>
                  </a:lnTo>
                  <a:lnTo>
                    <a:pt x="2250" y="4575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70" name="PA-任意多边形: 形状 2414"/>
            <p:cNvSpPr/>
            <p:nvPr>
              <p:custDataLst>
                <p:tags r:id="rId13"/>
              </p:custDataLst>
            </p:nvPr>
          </p:nvSpPr>
          <p:spPr>
            <a:xfrm>
              <a:off x="4664850" y="26550600"/>
              <a:ext cx="51000" cy="48000"/>
            </a:xfrm>
            <a:custGeom>
              <a:avLst/>
              <a:gdLst>
                <a:gd name="connsiteX0" fmla="*/ 2250 w 51000"/>
                <a:gd name="connsiteY0" fmla="*/ 2250 h 48000"/>
                <a:gd name="connsiteX1" fmla="*/ 51450 w 51000"/>
                <a:gd name="connsiteY1" fmla="*/ 2250 h 48000"/>
                <a:gd name="connsiteX2" fmla="*/ 51450 w 51000"/>
                <a:gd name="connsiteY2" fmla="*/ 45750 h 48000"/>
                <a:gd name="connsiteX3" fmla="*/ 2250 w 51000"/>
                <a:gd name="connsiteY3" fmla="*/ 45750 h 48000"/>
              </a:gdLst>
              <a:ahLst/>
              <a:cxnLst>
                <a:cxn ang="0">
                  <a:pos x="connsiteX0" y="connsiteY0"/>
                </a:cxn>
                <a:cxn ang="0">
                  <a:pos x="connsiteX1" y="connsiteY1"/>
                </a:cxn>
                <a:cxn ang="0">
                  <a:pos x="connsiteX2" y="connsiteY2"/>
                </a:cxn>
                <a:cxn ang="0">
                  <a:pos x="connsiteX3" y="connsiteY3"/>
                </a:cxn>
              </a:cxnLst>
              <a:rect l="l" t="t" r="r" b="b"/>
              <a:pathLst>
                <a:path w="51000" h="48000">
                  <a:moveTo>
                    <a:pt x="2250" y="2250"/>
                  </a:moveTo>
                  <a:lnTo>
                    <a:pt x="51450" y="2250"/>
                  </a:lnTo>
                  <a:lnTo>
                    <a:pt x="51450" y="45750"/>
                  </a:lnTo>
                  <a:lnTo>
                    <a:pt x="2250" y="4575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71" name="PA-任意多边形: 形状 2415"/>
            <p:cNvSpPr/>
            <p:nvPr>
              <p:custDataLst>
                <p:tags r:id="rId14"/>
              </p:custDataLst>
            </p:nvPr>
          </p:nvSpPr>
          <p:spPr>
            <a:xfrm>
              <a:off x="5747405" y="26990883"/>
              <a:ext cx="69000" cy="69000"/>
            </a:xfrm>
            <a:custGeom>
              <a:avLst/>
              <a:gdLst>
                <a:gd name="connsiteX0" fmla="*/ 3182 w 69000"/>
                <a:gd name="connsiteY0" fmla="*/ 33941 h 69000"/>
                <a:gd name="connsiteX1" fmla="*/ 33941 w 69000"/>
                <a:gd name="connsiteY1" fmla="*/ 3182 h 69000"/>
                <a:gd name="connsiteX2" fmla="*/ 68730 w 69000"/>
                <a:gd name="connsiteY2" fmla="*/ 37971 h 69000"/>
                <a:gd name="connsiteX3" fmla="*/ 37971 w 69000"/>
                <a:gd name="connsiteY3" fmla="*/ 68730 h 69000"/>
              </a:gdLst>
              <a:ahLst/>
              <a:cxnLst>
                <a:cxn ang="0">
                  <a:pos x="connsiteX0" y="connsiteY0"/>
                </a:cxn>
                <a:cxn ang="0">
                  <a:pos x="connsiteX1" y="connsiteY1"/>
                </a:cxn>
                <a:cxn ang="0">
                  <a:pos x="connsiteX2" y="connsiteY2"/>
                </a:cxn>
                <a:cxn ang="0">
                  <a:pos x="connsiteX3" y="connsiteY3"/>
                </a:cxn>
              </a:cxnLst>
              <a:rect l="l" t="t" r="r" b="b"/>
              <a:pathLst>
                <a:path w="69000" h="69000">
                  <a:moveTo>
                    <a:pt x="3182" y="33941"/>
                  </a:moveTo>
                  <a:lnTo>
                    <a:pt x="33941" y="3182"/>
                  </a:lnTo>
                  <a:lnTo>
                    <a:pt x="68730" y="37971"/>
                  </a:lnTo>
                  <a:lnTo>
                    <a:pt x="37971" y="6873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72" name="PA-任意多边形: 形状 2416"/>
            <p:cNvSpPr/>
            <p:nvPr>
              <p:custDataLst>
                <p:tags r:id="rId15"/>
              </p:custDataLst>
            </p:nvPr>
          </p:nvSpPr>
          <p:spPr>
            <a:xfrm>
              <a:off x="4843054" y="26086470"/>
              <a:ext cx="69000" cy="69000"/>
            </a:xfrm>
            <a:custGeom>
              <a:avLst/>
              <a:gdLst>
                <a:gd name="connsiteX0" fmla="*/ 3182 w 69000"/>
                <a:gd name="connsiteY0" fmla="*/ 33941 h 69000"/>
                <a:gd name="connsiteX1" fmla="*/ 33941 w 69000"/>
                <a:gd name="connsiteY1" fmla="*/ 3182 h 69000"/>
                <a:gd name="connsiteX2" fmla="*/ 68730 w 69000"/>
                <a:gd name="connsiteY2" fmla="*/ 37971 h 69000"/>
                <a:gd name="connsiteX3" fmla="*/ 37971 w 69000"/>
                <a:gd name="connsiteY3" fmla="*/ 68730 h 69000"/>
              </a:gdLst>
              <a:ahLst/>
              <a:cxnLst>
                <a:cxn ang="0">
                  <a:pos x="connsiteX0" y="connsiteY0"/>
                </a:cxn>
                <a:cxn ang="0">
                  <a:pos x="connsiteX1" y="connsiteY1"/>
                </a:cxn>
                <a:cxn ang="0">
                  <a:pos x="connsiteX2" y="connsiteY2"/>
                </a:cxn>
                <a:cxn ang="0">
                  <a:pos x="connsiteX3" y="connsiteY3"/>
                </a:cxn>
              </a:cxnLst>
              <a:rect l="l" t="t" r="r" b="b"/>
              <a:pathLst>
                <a:path w="69000" h="69000">
                  <a:moveTo>
                    <a:pt x="3182" y="33941"/>
                  </a:moveTo>
                  <a:lnTo>
                    <a:pt x="33941" y="3182"/>
                  </a:lnTo>
                  <a:lnTo>
                    <a:pt x="68730" y="37971"/>
                  </a:lnTo>
                  <a:lnTo>
                    <a:pt x="37971" y="6873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73" name="PA-任意多边形: 形状 2417"/>
            <p:cNvSpPr/>
            <p:nvPr>
              <p:custDataLst>
                <p:tags r:id="rId16"/>
              </p:custDataLst>
            </p:nvPr>
          </p:nvSpPr>
          <p:spPr>
            <a:xfrm>
              <a:off x="4873350" y="26114100"/>
              <a:ext cx="921000" cy="921000"/>
            </a:xfrm>
            <a:custGeom>
              <a:avLst/>
              <a:gdLst>
                <a:gd name="connsiteX0" fmla="*/ 460650 w 921000"/>
                <a:gd name="connsiteY0" fmla="*/ 2250 h 921000"/>
                <a:gd name="connsiteX1" fmla="*/ 2250 w 921000"/>
                <a:gd name="connsiteY1" fmla="*/ 460650 h 921000"/>
                <a:gd name="connsiteX2" fmla="*/ 460650 w 921000"/>
                <a:gd name="connsiteY2" fmla="*/ 919050 h 921000"/>
                <a:gd name="connsiteX3" fmla="*/ 919050 w 921000"/>
                <a:gd name="connsiteY3" fmla="*/ 460650 h 921000"/>
                <a:gd name="connsiteX4" fmla="*/ 460650 w 921000"/>
                <a:gd name="connsiteY4" fmla="*/ 2250 h 921000"/>
                <a:gd name="connsiteX5" fmla="*/ 460650 w 921000"/>
                <a:gd name="connsiteY5" fmla="*/ 869850 h 921000"/>
                <a:gd name="connsiteX6" fmla="*/ 51450 w 921000"/>
                <a:gd name="connsiteY6" fmla="*/ 460650 h 921000"/>
                <a:gd name="connsiteX7" fmla="*/ 460650 w 921000"/>
                <a:gd name="connsiteY7" fmla="*/ 51450 h 921000"/>
                <a:gd name="connsiteX8" fmla="*/ 870150 w 921000"/>
                <a:gd name="connsiteY8" fmla="*/ 460950 h 921000"/>
                <a:gd name="connsiteX9" fmla="*/ 460650 w 921000"/>
                <a:gd name="connsiteY9" fmla="*/ 869850 h 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1000" h="921000">
                  <a:moveTo>
                    <a:pt x="460650" y="2250"/>
                  </a:moveTo>
                  <a:cubicBezTo>
                    <a:pt x="207750" y="2250"/>
                    <a:pt x="2250" y="208050"/>
                    <a:pt x="2250" y="460650"/>
                  </a:cubicBezTo>
                  <a:cubicBezTo>
                    <a:pt x="2250" y="713550"/>
                    <a:pt x="208050" y="919050"/>
                    <a:pt x="460650" y="919050"/>
                  </a:cubicBezTo>
                  <a:cubicBezTo>
                    <a:pt x="713550" y="919050"/>
                    <a:pt x="919050" y="713250"/>
                    <a:pt x="919050" y="460650"/>
                  </a:cubicBezTo>
                  <a:cubicBezTo>
                    <a:pt x="919050" y="207750"/>
                    <a:pt x="713550" y="2250"/>
                    <a:pt x="460650" y="2250"/>
                  </a:cubicBezTo>
                  <a:close/>
                  <a:moveTo>
                    <a:pt x="460650" y="869850"/>
                  </a:moveTo>
                  <a:cubicBezTo>
                    <a:pt x="235050" y="869850"/>
                    <a:pt x="51450" y="686250"/>
                    <a:pt x="51450" y="460650"/>
                  </a:cubicBezTo>
                  <a:cubicBezTo>
                    <a:pt x="51450" y="235050"/>
                    <a:pt x="235050" y="51450"/>
                    <a:pt x="460650" y="51450"/>
                  </a:cubicBezTo>
                  <a:cubicBezTo>
                    <a:pt x="686250" y="51450"/>
                    <a:pt x="870150" y="235050"/>
                    <a:pt x="870150" y="460950"/>
                  </a:cubicBezTo>
                  <a:cubicBezTo>
                    <a:pt x="870150" y="686850"/>
                    <a:pt x="686250" y="869850"/>
                    <a:pt x="460650" y="8698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74" name="PA-任意多边形: 形状 2418"/>
            <p:cNvSpPr/>
            <p:nvPr>
              <p:custDataLst>
                <p:tags r:id="rId17"/>
              </p:custDataLst>
            </p:nvPr>
          </p:nvSpPr>
          <p:spPr>
            <a:xfrm>
              <a:off x="5036550" y="26375700"/>
              <a:ext cx="495000" cy="495000"/>
            </a:xfrm>
            <a:custGeom>
              <a:avLst/>
              <a:gdLst>
                <a:gd name="connsiteX0" fmla="*/ 272850 w 495000"/>
                <a:gd name="connsiteY0" fmla="*/ 223650 h 495000"/>
                <a:gd name="connsiteX1" fmla="*/ 272850 w 495000"/>
                <a:gd name="connsiteY1" fmla="*/ 2250 h 495000"/>
                <a:gd name="connsiteX2" fmla="*/ 248250 w 495000"/>
                <a:gd name="connsiteY2" fmla="*/ 2250 h 495000"/>
                <a:gd name="connsiteX3" fmla="*/ 3450 w 495000"/>
                <a:gd name="connsiteY3" fmla="*/ 223650 h 495000"/>
                <a:gd name="connsiteX4" fmla="*/ 2250 w 495000"/>
                <a:gd name="connsiteY4" fmla="*/ 223650 h 495000"/>
                <a:gd name="connsiteX5" fmla="*/ 2250 w 495000"/>
                <a:gd name="connsiteY5" fmla="*/ 248250 h 495000"/>
                <a:gd name="connsiteX6" fmla="*/ 2250 w 495000"/>
                <a:gd name="connsiteY6" fmla="*/ 272850 h 495000"/>
                <a:gd name="connsiteX7" fmla="*/ 3450 w 495000"/>
                <a:gd name="connsiteY7" fmla="*/ 272850 h 495000"/>
                <a:gd name="connsiteX8" fmla="*/ 223650 w 495000"/>
                <a:gd name="connsiteY8" fmla="*/ 493050 h 495000"/>
                <a:gd name="connsiteX9" fmla="*/ 223650 w 495000"/>
                <a:gd name="connsiteY9" fmla="*/ 494250 h 495000"/>
                <a:gd name="connsiteX10" fmla="*/ 248250 w 495000"/>
                <a:gd name="connsiteY10" fmla="*/ 494250 h 495000"/>
                <a:gd name="connsiteX11" fmla="*/ 272850 w 495000"/>
                <a:gd name="connsiteY11" fmla="*/ 494250 h 495000"/>
                <a:gd name="connsiteX12" fmla="*/ 272850 w 495000"/>
                <a:gd name="connsiteY12" fmla="*/ 493050 h 495000"/>
                <a:gd name="connsiteX13" fmla="*/ 494250 w 495000"/>
                <a:gd name="connsiteY13" fmla="*/ 248250 h 495000"/>
                <a:gd name="connsiteX14" fmla="*/ 494250 w 495000"/>
                <a:gd name="connsiteY14" fmla="*/ 223650 h 495000"/>
                <a:gd name="connsiteX15" fmla="*/ 272850 w 495000"/>
                <a:gd name="connsiteY15" fmla="*/ 223650 h 495000"/>
                <a:gd name="connsiteX16" fmla="*/ 223650 w 495000"/>
                <a:gd name="connsiteY16" fmla="*/ 443550 h 495000"/>
                <a:gd name="connsiteX17" fmla="*/ 52950 w 495000"/>
                <a:gd name="connsiteY17" fmla="*/ 272850 h 495000"/>
                <a:gd name="connsiteX18" fmla="*/ 223650 w 495000"/>
                <a:gd name="connsiteY18" fmla="*/ 272850 h 495000"/>
                <a:gd name="connsiteX19" fmla="*/ 223650 w 495000"/>
                <a:gd name="connsiteY19" fmla="*/ 443550 h 495000"/>
                <a:gd name="connsiteX20" fmla="*/ 223650 w 495000"/>
                <a:gd name="connsiteY20" fmla="*/ 223650 h 495000"/>
                <a:gd name="connsiteX21" fmla="*/ 52950 w 495000"/>
                <a:gd name="connsiteY21" fmla="*/ 223650 h 495000"/>
                <a:gd name="connsiteX22" fmla="*/ 223650 w 495000"/>
                <a:gd name="connsiteY22" fmla="*/ 52950 h 495000"/>
                <a:gd name="connsiteX23" fmla="*/ 223650 w 495000"/>
                <a:gd name="connsiteY23" fmla="*/ 223650 h 495000"/>
                <a:gd name="connsiteX24" fmla="*/ 272850 w 495000"/>
                <a:gd name="connsiteY24" fmla="*/ 443550 h 495000"/>
                <a:gd name="connsiteX25" fmla="*/ 272850 w 495000"/>
                <a:gd name="connsiteY25" fmla="*/ 272850 h 495000"/>
                <a:gd name="connsiteX26" fmla="*/ 443550 w 495000"/>
                <a:gd name="connsiteY26" fmla="*/ 272850 h 495000"/>
                <a:gd name="connsiteX27" fmla="*/ 272850 w 495000"/>
                <a:gd name="connsiteY27" fmla="*/ 443550 h 49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5000" h="495000">
                  <a:moveTo>
                    <a:pt x="272850" y="223650"/>
                  </a:moveTo>
                  <a:lnTo>
                    <a:pt x="272850" y="2250"/>
                  </a:lnTo>
                  <a:lnTo>
                    <a:pt x="248250" y="2250"/>
                  </a:lnTo>
                  <a:cubicBezTo>
                    <a:pt x="121050" y="2250"/>
                    <a:pt x="16050" y="99450"/>
                    <a:pt x="3450" y="223650"/>
                  </a:cubicBezTo>
                  <a:lnTo>
                    <a:pt x="2250" y="223650"/>
                  </a:lnTo>
                  <a:lnTo>
                    <a:pt x="2250" y="248250"/>
                  </a:lnTo>
                  <a:lnTo>
                    <a:pt x="2250" y="272850"/>
                  </a:lnTo>
                  <a:lnTo>
                    <a:pt x="3450" y="272850"/>
                  </a:lnTo>
                  <a:cubicBezTo>
                    <a:pt x="15150" y="388950"/>
                    <a:pt x="107550" y="481350"/>
                    <a:pt x="223650" y="493050"/>
                  </a:cubicBezTo>
                  <a:lnTo>
                    <a:pt x="223650" y="494250"/>
                  </a:lnTo>
                  <a:lnTo>
                    <a:pt x="248250" y="494250"/>
                  </a:lnTo>
                  <a:lnTo>
                    <a:pt x="272850" y="494250"/>
                  </a:lnTo>
                  <a:lnTo>
                    <a:pt x="272850" y="493050"/>
                  </a:lnTo>
                  <a:cubicBezTo>
                    <a:pt x="397050" y="480750"/>
                    <a:pt x="494250" y="375750"/>
                    <a:pt x="494250" y="248250"/>
                  </a:cubicBezTo>
                  <a:lnTo>
                    <a:pt x="494250" y="223650"/>
                  </a:lnTo>
                  <a:lnTo>
                    <a:pt x="272850" y="223650"/>
                  </a:lnTo>
                  <a:close/>
                  <a:moveTo>
                    <a:pt x="223650" y="443550"/>
                  </a:moveTo>
                  <a:cubicBezTo>
                    <a:pt x="134850" y="432450"/>
                    <a:pt x="64050" y="361650"/>
                    <a:pt x="52950" y="272850"/>
                  </a:cubicBezTo>
                  <a:lnTo>
                    <a:pt x="223650" y="272850"/>
                  </a:lnTo>
                  <a:lnTo>
                    <a:pt x="223650" y="443550"/>
                  </a:lnTo>
                  <a:close/>
                  <a:moveTo>
                    <a:pt x="223650" y="223650"/>
                  </a:moveTo>
                  <a:lnTo>
                    <a:pt x="52950" y="223650"/>
                  </a:lnTo>
                  <a:cubicBezTo>
                    <a:pt x="64050" y="134850"/>
                    <a:pt x="134850" y="64050"/>
                    <a:pt x="223650" y="52950"/>
                  </a:cubicBezTo>
                  <a:lnTo>
                    <a:pt x="223650" y="223650"/>
                  </a:lnTo>
                  <a:close/>
                  <a:moveTo>
                    <a:pt x="272850" y="443550"/>
                  </a:moveTo>
                  <a:lnTo>
                    <a:pt x="272850" y="272850"/>
                  </a:lnTo>
                  <a:lnTo>
                    <a:pt x="443550" y="272850"/>
                  </a:lnTo>
                  <a:cubicBezTo>
                    <a:pt x="432450" y="361650"/>
                    <a:pt x="361650" y="432450"/>
                    <a:pt x="272850" y="4435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175" name="PA-任意多边形: 形状 2419"/>
            <p:cNvSpPr/>
            <p:nvPr>
              <p:custDataLst>
                <p:tags r:id="rId18"/>
              </p:custDataLst>
            </p:nvPr>
          </p:nvSpPr>
          <p:spPr>
            <a:xfrm>
              <a:off x="5356350" y="26277300"/>
              <a:ext cx="273000" cy="273000"/>
            </a:xfrm>
            <a:custGeom>
              <a:avLst/>
              <a:gdLst>
                <a:gd name="connsiteX0" fmla="*/ 26850 w 273000"/>
                <a:gd name="connsiteY0" fmla="*/ 2250 h 273000"/>
                <a:gd name="connsiteX1" fmla="*/ 2250 w 273000"/>
                <a:gd name="connsiteY1" fmla="*/ 2250 h 273000"/>
                <a:gd name="connsiteX2" fmla="*/ 2250 w 273000"/>
                <a:gd name="connsiteY2" fmla="*/ 272850 h 273000"/>
                <a:gd name="connsiteX3" fmla="*/ 272850 w 273000"/>
                <a:gd name="connsiteY3" fmla="*/ 272850 h 273000"/>
                <a:gd name="connsiteX4" fmla="*/ 272850 w 273000"/>
                <a:gd name="connsiteY4" fmla="*/ 248250 h 273000"/>
                <a:gd name="connsiteX5" fmla="*/ 26850 w 273000"/>
                <a:gd name="connsiteY5" fmla="*/ 2250 h 273000"/>
                <a:gd name="connsiteX6" fmla="*/ 51450 w 273000"/>
                <a:gd name="connsiteY6" fmla="*/ 223650 h 273000"/>
                <a:gd name="connsiteX7" fmla="*/ 51450 w 273000"/>
                <a:gd name="connsiteY7" fmla="*/ 52950 h 273000"/>
                <a:gd name="connsiteX8" fmla="*/ 222150 w 273000"/>
                <a:gd name="connsiteY8" fmla="*/ 223650 h 273000"/>
                <a:gd name="connsiteX9" fmla="*/ 51450 w 273000"/>
                <a:gd name="connsiteY9" fmla="*/ 223650 h 27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000" h="273000">
                  <a:moveTo>
                    <a:pt x="26850" y="2250"/>
                  </a:moveTo>
                  <a:lnTo>
                    <a:pt x="2250" y="2250"/>
                  </a:lnTo>
                  <a:lnTo>
                    <a:pt x="2250" y="272850"/>
                  </a:lnTo>
                  <a:lnTo>
                    <a:pt x="272850" y="272850"/>
                  </a:lnTo>
                  <a:lnTo>
                    <a:pt x="272850" y="248250"/>
                  </a:lnTo>
                  <a:cubicBezTo>
                    <a:pt x="272850" y="112650"/>
                    <a:pt x="162450" y="2250"/>
                    <a:pt x="26850" y="2250"/>
                  </a:cubicBezTo>
                  <a:close/>
                  <a:moveTo>
                    <a:pt x="51450" y="223650"/>
                  </a:moveTo>
                  <a:lnTo>
                    <a:pt x="51450" y="52950"/>
                  </a:lnTo>
                  <a:cubicBezTo>
                    <a:pt x="140250" y="64050"/>
                    <a:pt x="211050" y="134850"/>
                    <a:pt x="222150" y="223650"/>
                  </a:cubicBezTo>
                  <a:lnTo>
                    <a:pt x="51450" y="22365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grpSp>
      <p:grpSp>
        <p:nvGrpSpPr>
          <p:cNvPr id="40" name="icon_2"/>
          <p:cNvGrpSpPr>
            <a:grpSpLocks noChangeAspect="1"/>
          </p:cNvGrpSpPr>
          <p:nvPr>
            <p:custDataLst>
              <p:tags r:id="rId19"/>
            </p:custDataLst>
          </p:nvPr>
        </p:nvGrpSpPr>
        <p:grpSpPr>
          <a:xfrm>
            <a:off x="986578" y="2028825"/>
            <a:ext cx="405553" cy="406400"/>
            <a:chOff x="16762984" y="15523518"/>
            <a:chExt cx="1524000" cy="1526977"/>
          </a:xfrm>
          <a:solidFill>
            <a:schemeClr val="accent1"/>
          </a:solidFill>
        </p:grpSpPr>
        <p:sp>
          <p:nvSpPr>
            <p:cNvPr id="41" name="PA-任意多边形: 形状 1635"/>
            <p:cNvSpPr/>
            <p:nvPr>
              <p:custDataLst>
                <p:tags r:id="rId20"/>
              </p:custDataLst>
            </p:nvPr>
          </p:nvSpPr>
          <p:spPr>
            <a:xfrm>
              <a:off x="16762984" y="15523518"/>
              <a:ext cx="1524000" cy="1526977"/>
            </a:xfrm>
            <a:custGeom>
              <a:avLst/>
              <a:gdLst>
                <a:gd name="connsiteX0" fmla="*/ 978093 w 1524000"/>
                <a:gd name="connsiteY0" fmla="*/ 2232 h 1526976"/>
                <a:gd name="connsiteX1" fmla="*/ 432388 w 1524000"/>
                <a:gd name="connsiteY1" fmla="*/ 547938 h 1526976"/>
                <a:gd name="connsiteX2" fmla="*/ 558925 w 1524000"/>
                <a:gd name="connsiteY2" fmla="*/ 896948 h 1526976"/>
                <a:gd name="connsiteX3" fmla="*/ 478129 w 1524000"/>
                <a:gd name="connsiteY3" fmla="*/ 977744 h 1526976"/>
                <a:gd name="connsiteX4" fmla="*/ 245359 w 1524000"/>
                <a:gd name="connsiteY4" fmla="*/ 1005825 h 1526976"/>
                <a:gd name="connsiteX5" fmla="*/ 244579 w 1524000"/>
                <a:gd name="connsiteY5" fmla="*/ 1006623 h 1526976"/>
                <a:gd name="connsiteX6" fmla="*/ 57237 w 1524000"/>
                <a:gd name="connsiteY6" fmla="*/ 1202579 h 1526976"/>
                <a:gd name="connsiteX7" fmla="*/ 57686 w 1524000"/>
                <a:gd name="connsiteY7" fmla="*/ 1470720 h 1526976"/>
                <a:gd name="connsiteX8" fmla="*/ 326282 w 1524000"/>
                <a:gd name="connsiteY8" fmla="*/ 1470720 h 1526976"/>
                <a:gd name="connsiteX9" fmla="*/ 327059 w 1524000"/>
                <a:gd name="connsiteY9" fmla="*/ 1469922 h 1526976"/>
                <a:gd name="connsiteX10" fmla="*/ 514366 w 1524000"/>
                <a:gd name="connsiteY10" fmla="*/ 1274002 h 1526976"/>
                <a:gd name="connsiteX11" fmla="*/ 546649 w 1524000"/>
                <a:gd name="connsiteY11" fmla="*/ 1049536 h 1526976"/>
                <a:gd name="connsiteX12" fmla="*/ 629079 w 1524000"/>
                <a:gd name="connsiteY12" fmla="*/ 967106 h 1526976"/>
                <a:gd name="connsiteX13" fmla="*/ 978093 w 1524000"/>
                <a:gd name="connsiteY13" fmla="*/ 1093643 h 1526976"/>
                <a:gd name="connsiteX14" fmla="*/ 1523798 w 1524000"/>
                <a:gd name="connsiteY14" fmla="*/ 547938 h 1526976"/>
                <a:gd name="connsiteX15" fmla="*/ 978093 w 1524000"/>
                <a:gd name="connsiteY15" fmla="*/ 2232 h 1526976"/>
                <a:gd name="connsiteX16" fmla="*/ 443794 w 1524000"/>
                <a:gd name="connsiteY16" fmla="*/ 1204264 h 1526976"/>
                <a:gd name="connsiteX17" fmla="*/ 443014 w 1524000"/>
                <a:gd name="connsiteY17" fmla="*/ 1205061 h 1526976"/>
                <a:gd name="connsiteX18" fmla="*/ 255771 w 1524000"/>
                <a:gd name="connsiteY18" fmla="*/ 1400916 h 1526976"/>
                <a:gd name="connsiteX19" fmla="*/ 127844 w 1524000"/>
                <a:gd name="connsiteY19" fmla="*/ 1400565 h 1526976"/>
                <a:gd name="connsiteX20" fmla="*/ 127909 w 1524000"/>
                <a:gd name="connsiteY20" fmla="*/ 1272219 h 1526976"/>
                <a:gd name="connsiteX21" fmla="*/ 128624 w 1524000"/>
                <a:gd name="connsiteY21" fmla="*/ 1271483 h 1526976"/>
                <a:gd name="connsiteX22" fmla="*/ 315865 w 1524000"/>
                <a:gd name="connsiteY22" fmla="*/ 1075632 h 1526976"/>
                <a:gd name="connsiteX23" fmla="*/ 443791 w 1524000"/>
                <a:gd name="connsiteY23" fmla="*/ 1075980 h 1526976"/>
                <a:gd name="connsiteX24" fmla="*/ 443794 w 1524000"/>
                <a:gd name="connsiteY24" fmla="*/ 1204264 h 1526976"/>
                <a:gd name="connsiteX25" fmla="*/ 978093 w 1524000"/>
                <a:gd name="connsiteY25" fmla="*/ 994422 h 1526976"/>
                <a:gd name="connsiteX26" fmla="*/ 531609 w 1524000"/>
                <a:gd name="connsiteY26" fmla="*/ 547938 h 1526976"/>
                <a:gd name="connsiteX27" fmla="*/ 978093 w 1524000"/>
                <a:gd name="connsiteY27" fmla="*/ 101453 h 1526976"/>
                <a:gd name="connsiteX28" fmla="*/ 1424577 w 1524000"/>
                <a:gd name="connsiteY28" fmla="*/ 547938 h 1526976"/>
                <a:gd name="connsiteX29" fmla="*/ 978093 w 1524000"/>
                <a:gd name="connsiteY29" fmla="*/ 994422 h 152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6976">
                  <a:moveTo>
                    <a:pt x="978093" y="2232"/>
                  </a:moveTo>
                  <a:cubicBezTo>
                    <a:pt x="677192" y="2232"/>
                    <a:pt x="432388" y="247037"/>
                    <a:pt x="432388" y="547938"/>
                  </a:cubicBezTo>
                  <a:cubicBezTo>
                    <a:pt x="432388" y="680564"/>
                    <a:pt x="479965" y="802276"/>
                    <a:pt x="558925" y="896948"/>
                  </a:cubicBezTo>
                  <a:lnTo>
                    <a:pt x="478129" y="977744"/>
                  </a:lnTo>
                  <a:cubicBezTo>
                    <a:pt x="405081" y="933450"/>
                    <a:pt x="308402" y="942782"/>
                    <a:pt x="245359" y="1005825"/>
                  </a:cubicBezTo>
                  <a:cubicBezTo>
                    <a:pt x="245094" y="1006087"/>
                    <a:pt x="244835" y="1006352"/>
                    <a:pt x="244579" y="1006623"/>
                  </a:cubicBezTo>
                  <a:lnTo>
                    <a:pt x="57237" y="1202579"/>
                  </a:lnTo>
                  <a:cubicBezTo>
                    <a:pt x="-16254" y="1276767"/>
                    <a:pt x="-16100" y="1396937"/>
                    <a:pt x="57686" y="1470720"/>
                  </a:cubicBezTo>
                  <a:cubicBezTo>
                    <a:pt x="131708" y="1544738"/>
                    <a:pt x="252273" y="1544729"/>
                    <a:pt x="326282" y="1470720"/>
                  </a:cubicBezTo>
                  <a:cubicBezTo>
                    <a:pt x="326547" y="1470455"/>
                    <a:pt x="326806" y="1470190"/>
                    <a:pt x="327059" y="1469922"/>
                  </a:cubicBezTo>
                  <a:lnTo>
                    <a:pt x="514366" y="1274002"/>
                  </a:lnTo>
                  <a:cubicBezTo>
                    <a:pt x="575379" y="1212619"/>
                    <a:pt x="585407" y="1120747"/>
                    <a:pt x="546649" y="1049536"/>
                  </a:cubicBezTo>
                  <a:lnTo>
                    <a:pt x="629079" y="967106"/>
                  </a:lnTo>
                  <a:cubicBezTo>
                    <a:pt x="723755" y="1046065"/>
                    <a:pt x="845466" y="1093643"/>
                    <a:pt x="978093" y="1093643"/>
                  </a:cubicBezTo>
                  <a:cubicBezTo>
                    <a:pt x="1278994" y="1093643"/>
                    <a:pt x="1523798" y="848838"/>
                    <a:pt x="1523798" y="547938"/>
                  </a:cubicBezTo>
                  <a:cubicBezTo>
                    <a:pt x="1523798" y="247037"/>
                    <a:pt x="1278997" y="2232"/>
                    <a:pt x="978093" y="2232"/>
                  </a:cubicBezTo>
                  <a:close/>
                  <a:moveTo>
                    <a:pt x="443794" y="1204264"/>
                  </a:moveTo>
                  <a:cubicBezTo>
                    <a:pt x="443529" y="1204526"/>
                    <a:pt x="443270" y="1204791"/>
                    <a:pt x="443014" y="1205061"/>
                  </a:cubicBezTo>
                  <a:lnTo>
                    <a:pt x="255771" y="1400916"/>
                  </a:lnTo>
                  <a:cubicBezTo>
                    <a:pt x="220549" y="1435763"/>
                    <a:pt x="163003" y="1435718"/>
                    <a:pt x="127844" y="1400565"/>
                  </a:cubicBezTo>
                  <a:cubicBezTo>
                    <a:pt x="93140" y="1365861"/>
                    <a:pt x="93173" y="1307089"/>
                    <a:pt x="127909" y="1272219"/>
                  </a:cubicBezTo>
                  <a:cubicBezTo>
                    <a:pt x="128151" y="1271977"/>
                    <a:pt x="128389" y="1271736"/>
                    <a:pt x="128624" y="1271483"/>
                  </a:cubicBezTo>
                  <a:lnTo>
                    <a:pt x="315865" y="1075632"/>
                  </a:lnTo>
                  <a:cubicBezTo>
                    <a:pt x="351259" y="1040609"/>
                    <a:pt x="408540" y="1040734"/>
                    <a:pt x="443791" y="1075980"/>
                  </a:cubicBezTo>
                  <a:cubicBezTo>
                    <a:pt x="479245" y="1111437"/>
                    <a:pt x="479245" y="1168810"/>
                    <a:pt x="443794" y="1204264"/>
                  </a:cubicBezTo>
                  <a:close/>
                  <a:moveTo>
                    <a:pt x="978093" y="994422"/>
                  </a:moveTo>
                  <a:cubicBezTo>
                    <a:pt x="731902" y="994422"/>
                    <a:pt x="531609" y="794129"/>
                    <a:pt x="531609" y="547938"/>
                  </a:cubicBezTo>
                  <a:cubicBezTo>
                    <a:pt x="531609" y="301746"/>
                    <a:pt x="731902" y="101453"/>
                    <a:pt x="978093" y="101453"/>
                  </a:cubicBezTo>
                  <a:cubicBezTo>
                    <a:pt x="1224285" y="101453"/>
                    <a:pt x="1424577" y="301746"/>
                    <a:pt x="1424577" y="547938"/>
                  </a:cubicBezTo>
                  <a:cubicBezTo>
                    <a:pt x="1424577" y="794129"/>
                    <a:pt x="1224288" y="994422"/>
                    <a:pt x="978093" y="99442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6" name="PA-任意多边形: 形状 1636"/>
            <p:cNvSpPr/>
            <p:nvPr>
              <p:custDataLst>
                <p:tags r:id="rId21"/>
              </p:custDataLst>
            </p:nvPr>
          </p:nvSpPr>
          <p:spPr>
            <a:xfrm>
              <a:off x="17391578" y="15721956"/>
              <a:ext cx="696516" cy="696516"/>
            </a:xfrm>
            <a:custGeom>
              <a:avLst/>
              <a:gdLst>
                <a:gd name="connsiteX0" fmla="*/ 349499 w 696515"/>
                <a:gd name="connsiteY0" fmla="*/ 2232 h 696515"/>
                <a:gd name="connsiteX1" fmla="*/ 2232 w 696515"/>
                <a:gd name="connsiteY1" fmla="*/ 349499 h 696515"/>
                <a:gd name="connsiteX2" fmla="*/ 349499 w 696515"/>
                <a:gd name="connsiteY2" fmla="*/ 696766 h 696515"/>
                <a:gd name="connsiteX3" fmla="*/ 696766 w 696515"/>
                <a:gd name="connsiteY3" fmla="*/ 349499 h 696515"/>
                <a:gd name="connsiteX4" fmla="*/ 349499 w 696515"/>
                <a:gd name="connsiteY4" fmla="*/ 2232 h 696515"/>
                <a:gd name="connsiteX5" fmla="*/ 349499 w 696515"/>
                <a:gd name="connsiteY5" fmla="*/ 597545 h 696515"/>
                <a:gd name="connsiteX6" fmla="*/ 101450 w 696515"/>
                <a:gd name="connsiteY6" fmla="*/ 349499 h 696515"/>
                <a:gd name="connsiteX7" fmla="*/ 349499 w 696515"/>
                <a:gd name="connsiteY7" fmla="*/ 101450 h 696515"/>
                <a:gd name="connsiteX8" fmla="*/ 597545 w 696515"/>
                <a:gd name="connsiteY8" fmla="*/ 349496 h 696515"/>
                <a:gd name="connsiteX9" fmla="*/ 349499 w 696515"/>
                <a:gd name="connsiteY9" fmla="*/ 597545 h 69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6515" h="696515">
                  <a:moveTo>
                    <a:pt x="349499" y="2232"/>
                  </a:moveTo>
                  <a:cubicBezTo>
                    <a:pt x="158017" y="2232"/>
                    <a:pt x="2232" y="158017"/>
                    <a:pt x="2232" y="349499"/>
                  </a:cubicBezTo>
                  <a:cubicBezTo>
                    <a:pt x="2232" y="540981"/>
                    <a:pt x="158017" y="696766"/>
                    <a:pt x="349499" y="696766"/>
                  </a:cubicBezTo>
                  <a:cubicBezTo>
                    <a:pt x="540981" y="696766"/>
                    <a:pt x="696766" y="540981"/>
                    <a:pt x="696766" y="349499"/>
                  </a:cubicBezTo>
                  <a:cubicBezTo>
                    <a:pt x="696766" y="158017"/>
                    <a:pt x="540984" y="2232"/>
                    <a:pt x="349499" y="2232"/>
                  </a:cubicBezTo>
                  <a:close/>
                  <a:moveTo>
                    <a:pt x="349499" y="597545"/>
                  </a:moveTo>
                  <a:cubicBezTo>
                    <a:pt x="212726" y="597545"/>
                    <a:pt x="101450" y="486272"/>
                    <a:pt x="101450" y="349499"/>
                  </a:cubicBezTo>
                  <a:cubicBezTo>
                    <a:pt x="101450" y="212726"/>
                    <a:pt x="212723" y="101450"/>
                    <a:pt x="349499" y="101450"/>
                  </a:cubicBezTo>
                  <a:cubicBezTo>
                    <a:pt x="486272" y="101450"/>
                    <a:pt x="597545" y="212723"/>
                    <a:pt x="597545" y="349496"/>
                  </a:cubicBezTo>
                  <a:cubicBezTo>
                    <a:pt x="597545" y="486269"/>
                    <a:pt x="486275" y="597545"/>
                    <a:pt x="349499" y="597545"/>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98" name="icon_3"/>
          <p:cNvGrpSpPr>
            <a:grpSpLocks noChangeAspect="1"/>
          </p:cNvGrpSpPr>
          <p:nvPr>
            <p:custDataLst>
              <p:tags r:id="rId22"/>
            </p:custDataLst>
          </p:nvPr>
        </p:nvGrpSpPr>
        <p:grpSpPr>
          <a:xfrm>
            <a:off x="1020022" y="3175000"/>
            <a:ext cx="338667" cy="406400"/>
            <a:chOff x="3172619" y="25810369"/>
            <a:chExt cx="1273175" cy="1527175"/>
          </a:xfrm>
          <a:solidFill>
            <a:schemeClr val="accent1"/>
          </a:solidFill>
        </p:grpSpPr>
        <p:sp>
          <p:nvSpPr>
            <p:cNvPr id="399" name="PA-任意多边形: 形状 1873"/>
            <p:cNvSpPr/>
            <p:nvPr>
              <p:custDataLst>
                <p:tags r:id="rId23"/>
              </p:custDataLst>
            </p:nvPr>
          </p:nvSpPr>
          <p:spPr>
            <a:xfrm>
              <a:off x="3172619" y="25810369"/>
              <a:ext cx="1273175" cy="1527175"/>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 name="connsiteX11" fmla="*/ 121945 h 1527175"/>
                <a:gd name="connsiteY11" fmla="*/ 121945 h 1527175"/>
                <a:gd name="connsiteX12" fmla="*/ 121945 h 1527175"/>
                <a:gd name="connsiteY12" fmla="*/ 121945 h 1527175"/>
                <a:gd name="connsiteX13" fmla="*/ 121945 h 1527175"/>
                <a:gd name="connsiteY13" fmla="*/ 121945 h 1527175"/>
                <a:gd name="connsiteX14" fmla="*/ 121945 h 1527175"/>
                <a:gd name="connsiteY14" fmla="*/ 121945 h 1527175"/>
                <a:gd name="connsiteX15" fmla="*/ 121945 h 1527175"/>
                <a:gd name="connsiteY15" fmla="*/ 121945 h 1527175"/>
                <a:gd name="connsiteX16" fmla="*/ 121945 h 1527175"/>
                <a:gd name="connsiteY16" fmla="*/ 121945 h 1527175"/>
                <a:gd name="connsiteX17" fmla="*/ 121945 h 1527175"/>
                <a:gd name="connsiteY17" fmla="*/ 121945 h 1527175"/>
                <a:gd name="connsiteX18" fmla="*/ 121945 h 1527175"/>
                <a:gd name="connsiteY18" fmla="*/ 121945 h 1527175"/>
                <a:gd name="connsiteX19" fmla="*/ 121945 h 1527175"/>
                <a:gd name="connsiteY19" fmla="*/ 121945 h 1527175"/>
                <a:gd name="connsiteX20" fmla="*/ 121945 h 1527175"/>
                <a:gd name="connsiteY20" fmla="*/ 121945 h 1527175"/>
                <a:gd name="connsiteX21" fmla="*/ 121945 h 1527175"/>
                <a:gd name="connsiteY21" fmla="*/ 121945 h 1527175"/>
                <a:gd name="connsiteX22" fmla="*/ 121945 h 1527175"/>
                <a:gd name="connsiteY22" fmla="*/ 121945 h 1527175"/>
                <a:gd name="connsiteX23" fmla="*/ 121945 h 1527175"/>
                <a:gd name="connsiteY23" fmla="*/ 121945 h 1527175"/>
                <a:gd name="connsiteX24" fmla="*/ 121945 h 1527175"/>
                <a:gd name="connsiteY24" fmla="*/ 121945 h 1527175"/>
                <a:gd name="connsiteX25" fmla="*/ 121945 h 1527175"/>
                <a:gd name="connsiteY25" fmla="*/ 121945 h 1527175"/>
                <a:gd name="connsiteX26" fmla="*/ 121945 h 1527175"/>
                <a:gd name="connsiteY26" fmla="*/ 121945 h 1527175"/>
                <a:gd name="connsiteX27" fmla="*/ 121945 h 1527175"/>
                <a:gd name="connsiteY27" fmla="*/ 121945 h 1527175"/>
                <a:gd name="connsiteX28" fmla="*/ 121945 h 1527175"/>
                <a:gd name="connsiteY28" fmla="*/ 121945 h 1527175"/>
                <a:gd name="connsiteX29" fmla="*/ 121945 h 1527175"/>
                <a:gd name="connsiteY29" fmla="*/ 121945 h 1527175"/>
                <a:gd name="connsiteX30" fmla="*/ 121945 h 1527175"/>
                <a:gd name="connsiteY30" fmla="*/ 121945 h 1527175"/>
                <a:gd name="connsiteX31" fmla="*/ 121945 h 1527175"/>
                <a:gd name="connsiteY31" fmla="*/ 121945 h 1527175"/>
                <a:gd name="connsiteX32" fmla="*/ 121945 h 1527175"/>
                <a:gd name="connsiteY32" fmla="*/ 121945 h 1527175"/>
                <a:gd name="connsiteX33" fmla="*/ 121945 h 1527175"/>
                <a:gd name="connsiteY33" fmla="*/ 121945 h 1527175"/>
                <a:gd name="connsiteX34" fmla="*/ 121945 h 1527175"/>
                <a:gd name="connsiteY34" fmla="*/ 121945 h 1527175"/>
                <a:gd name="connsiteX35" fmla="*/ 121945 h 1527175"/>
                <a:gd name="connsiteY35" fmla="*/ 121945 h 1527175"/>
                <a:gd name="connsiteX36" fmla="*/ 121945 h 1527175"/>
                <a:gd name="connsiteY36" fmla="*/ 121945 h 1527175"/>
                <a:gd name="connsiteX37" fmla="*/ 121945 h 1527175"/>
                <a:gd name="connsiteY37" fmla="*/ 121945 h 1527175"/>
                <a:gd name="connsiteX38" fmla="*/ 121945 h 1527175"/>
                <a:gd name="connsiteY38" fmla="*/ 121945 h 1527175"/>
                <a:gd name="connsiteX39" fmla="*/ 121945 h 1527175"/>
                <a:gd name="connsiteY39" fmla="*/ 121945 h 1527175"/>
                <a:gd name="connsiteX40" fmla="*/ 121945 h 1527175"/>
                <a:gd name="connsiteY40" fmla="*/ 121945 h 1527175"/>
                <a:gd name="connsiteX41" fmla="*/ 121945 h 1527175"/>
                <a:gd name="connsiteY41" fmla="*/ 121945 h 1527175"/>
                <a:gd name="connsiteX42" fmla="*/ 121945 h 1527175"/>
                <a:gd name="connsiteY42" fmla="*/ 121945 h 1527175"/>
                <a:gd name="connsiteX43" fmla="*/ 121945 h 1527175"/>
                <a:gd name="connsiteY43" fmla="*/ 121945 h 1527175"/>
                <a:gd name="connsiteX44" fmla="*/ 121945 h 1527175"/>
                <a:gd name="connsiteY44"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273175" h="1527175">
                  <a:moveTo>
                    <a:pt x="1246981" y="129381"/>
                  </a:moveTo>
                  <a:lnTo>
                    <a:pt x="510381" y="129381"/>
                  </a:lnTo>
                  <a:cubicBezTo>
                    <a:pt x="510381" y="59242"/>
                    <a:pt x="453520" y="2381"/>
                    <a:pt x="383381" y="2381"/>
                  </a:cubicBezTo>
                  <a:cubicBezTo>
                    <a:pt x="313242" y="2381"/>
                    <a:pt x="256381" y="59242"/>
                    <a:pt x="256381" y="129381"/>
                  </a:cubicBezTo>
                  <a:lnTo>
                    <a:pt x="180181" y="129381"/>
                  </a:lnTo>
                  <a:cubicBezTo>
                    <a:pt x="166154" y="129381"/>
                    <a:pt x="154781" y="140754"/>
                    <a:pt x="154781" y="154781"/>
                  </a:cubicBezTo>
                  <a:lnTo>
                    <a:pt x="154781" y="1348581"/>
                  </a:lnTo>
                  <a:lnTo>
                    <a:pt x="27781" y="1348581"/>
                  </a:lnTo>
                  <a:cubicBezTo>
                    <a:pt x="13754" y="1348581"/>
                    <a:pt x="2381" y="1359954"/>
                    <a:pt x="2381" y="1373981"/>
                  </a:cubicBezTo>
                  <a:lnTo>
                    <a:pt x="2381" y="1424781"/>
                  </a:lnTo>
                  <a:cubicBezTo>
                    <a:pt x="2381" y="1480893"/>
                    <a:pt x="47869" y="1526381"/>
                    <a:pt x="103981" y="1526381"/>
                  </a:cubicBezTo>
                  <a:lnTo>
                    <a:pt x="1170781" y="1526381"/>
                  </a:lnTo>
                  <a:cubicBezTo>
                    <a:pt x="1226893" y="1526381"/>
                    <a:pt x="1272381" y="1480893"/>
                    <a:pt x="1272381" y="1424781"/>
                  </a:cubicBezTo>
                  <a:lnTo>
                    <a:pt x="1272381" y="154781"/>
                  </a:lnTo>
                  <a:cubicBezTo>
                    <a:pt x="1272381" y="140754"/>
                    <a:pt x="1261008" y="129381"/>
                    <a:pt x="1246981" y="129381"/>
                  </a:cubicBezTo>
                  <a:close/>
                  <a:moveTo>
                    <a:pt x="383381" y="53181"/>
                  </a:moveTo>
                  <a:cubicBezTo>
                    <a:pt x="425466" y="53181"/>
                    <a:pt x="459581" y="87297"/>
                    <a:pt x="459581" y="129381"/>
                  </a:cubicBezTo>
                  <a:lnTo>
                    <a:pt x="307181" y="129381"/>
                  </a:lnTo>
                  <a:cubicBezTo>
                    <a:pt x="307181" y="87297"/>
                    <a:pt x="341297" y="53181"/>
                    <a:pt x="383381" y="53181"/>
                  </a:cubicBezTo>
                  <a:close/>
                  <a:moveTo>
                    <a:pt x="103981" y="1475581"/>
                  </a:moveTo>
                  <a:cubicBezTo>
                    <a:pt x="75924" y="1475581"/>
                    <a:pt x="53181" y="1452839"/>
                    <a:pt x="53181" y="1424781"/>
                  </a:cubicBezTo>
                  <a:lnTo>
                    <a:pt x="53181" y="1399381"/>
                  </a:lnTo>
                  <a:lnTo>
                    <a:pt x="1069181" y="1399381"/>
                  </a:lnTo>
                  <a:lnTo>
                    <a:pt x="1069181" y="1424781"/>
                  </a:lnTo>
                  <a:cubicBezTo>
                    <a:pt x="1069153" y="1442622"/>
                    <a:pt x="1073861" y="1460154"/>
                    <a:pt x="1082821" y="1475581"/>
                  </a:cubicBezTo>
                  <a:lnTo>
                    <a:pt x="103981" y="1475581"/>
                  </a:lnTo>
                  <a:close/>
                  <a:moveTo>
                    <a:pt x="1221581" y="1424781"/>
                  </a:moveTo>
                  <a:cubicBezTo>
                    <a:pt x="1221581" y="1452839"/>
                    <a:pt x="1198839" y="1475581"/>
                    <a:pt x="1170781" y="1475581"/>
                  </a:cubicBezTo>
                  <a:cubicBezTo>
                    <a:pt x="1142724" y="1475581"/>
                    <a:pt x="1119981" y="1452839"/>
                    <a:pt x="1119981" y="1424781"/>
                  </a:cubicBezTo>
                  <a:lnTo>
                    <a:pt x="1119981" y="1373981"/>
                  </a:lnTo>
                  <a:cubicBezTo>
                    <a:pt x="1119981" y="1359954"/>
                    <a:pt x="1108608" y="1348581"/>
                    <a:pt x="1094581" y="1348581"/>
                  </a:cubicBezTo>
                  <a:lnTo>
                    <a:pt x="205581" y="1348581"/>
                  </a:lnTo>
                  <a:lnTo>
                    <a:pt x="205581" y="180181"/>
                  </a:lnTo>
                  <a:lnTo>
                    <a:pt x="459581" y="180181"/>
                  </a:lnTo>
                  <a:lnTo>
                    <a:pt x="459581" y="319881"/>
                  </a:lnTo>
                  <a:cubicBezTo>
                    <a:pt x="459581" y="340922"/>
                    <a:pt x="442522" y="357981"/>
                    <a:pt x="421481" y="357981"/>
                  </a:cubicBezTo>
                  <a:cubicBezTo>
                    <a:pt x="400441" y="357981"/>
                    <a:pt x="383381" y="340922"/>
                    <a:pt x="383381" y="319881"/>
                  </a:cubicBezTo>
                  <a:lnTo>
                    <a:pt x="383381" y="230981"/>
                  </a:lnTo>
                  <a:lnTo>
                    <a:pt x="332581" y="230981"/>
                  </a:lnTo>
                  <a:lnTo>
                    <a:pt x="332581" y="319881"/>
                  </a:lnTo>
                  <a:cubicBezTo>
                    <a:pt x="332581" y="368979"/>
                    <a:pt x="372383" y="408781"/>
                    <a:pt x="421481" y="408781"/>
                  </a:cubicBezTo>
                  <a:cubicBezTo>
                    <a:pt x="470579" y="408781"/>
                    <a:pt x="510381" y="368979"/>
                    <a:pt x="510381" y="319881"/>
                  </a:cubicBezTo>
                  <a:lnTo>
                    <a:pt x="510381" y="180181"/>
                  </a:lnTo>
                  <a:lnTo>
                    <a:pt x="1221581" y="180181"/>
                  </a:lnTo>
                  <a:lnTo>
                    <a:pt x="1221581" y="14247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00" name="PA-任意多边形: 形状 1874"/>
            <p:cNvSpPr/>
            <p:nvPr>
              <p:custDataLst>
                <p:tags r:id="rId24"/>
              </p:custDataLst>
            </p:nvPr>
          </p:nvSpPr>
          <p:spPr>
            <a:xfrm>
              <a:off x="3883819" y="26800969"/>
              <a:ext cx="434975" cy="53975"/>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434975" h="53975">
                  <a:moveTo>
                    <a:pt x="2381" y="2381"/>
                  </a:moveTo>
                  <a:lnTo>
                    <a:pt x="434181" y="2381"/>
                  </a:lnTo>
                  <a:lnTo>
                    <a:pt x="4341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01" name="PA-任意多边形: 形状 1875"/>
            <p:cNvSpPr/>
            <p:nvPr>
              <p:custDataLst>
                <p:tags r:id="rId25"/>
              </p:custDataLst>
            </p:nvPr>
          </p:nvSpPr>
          <p:spPr>
            <a:xfrm>
              <a:off x="3883819" y="26902569"/>
              <a:ext cx="434975" cy="53975"/>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434975" h="53975">
                  <a:moveTo>
                    <a:pt x="2381" y="2381"/>
                  </a:moveTo>
                  <a:lnTo>
                    <a:pt x="434181" y="2381"/>
                  </a:lnTo>
                  <a:lnTo>
                    <a:pt x="4341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02" name="PA-任意多边形: 形状 1876"/>
            <p:cNvSpPr/>
            <p:nvPr>
              <p:custDataLst>
                <p:tags r:id="rId26"/>
              </p:custDataLst>
            </p:nvPr>
          </p:nvSpPr>
          <p:spPr>
            <a:xfrm>
              <a:off x="3883819" y="27004169"/>
              <a:ext cx="333375" cy="53975"/>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333375" h="53975">
                  <a:moveTo>
                    <a:pt x="2381" y="2381"/>
                  </a:moveTo>
                  <a:lnTo>
                    <a:pt x="332581" y="2381"/>
                  </a:lnTo>
                  <a:lnTo>
                    <a:pt x="3325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03" name="PA-任意多边形: 形状 1877"/>
            <p:cNvSpPr/>
            <p:nvPr>
              <p:custDataLst>
                <p:tags r:id="rId27"/>
              </p:custDataLst>
            </p:nvPr>
          </p:nvSpPr>
          <p:spPr>
            <a:xfrm>
              <a:off x="4061619" y="26699369"/>
              <a:ext cx="257175" cy="53975"/>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257175" h="53975">
                  <a:moveTo>
                    <a:pt x="2381" y="2381"/>
                  </a:moveTo>
                  <a:lnTo>
                    <a:pt x="256381" y="2381"/>
                  </a:lnTo>
                  <a:lnTo>
                    <a:pt x="2563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04" name="PA-任意多边形: 形状 1878"/>
            <p:cNvSpPr/>
            <p:nvPr>
              <p:custDataLst>
                <p:tags r:id="rId28"/>
              </p:custDataLst>
            </p:nvPr>
          </p:nvSpPr>
          <p:spPr>
            <a:xfrm>
              <a:off x="3909219" y="26140569"/>
              <a:ext cx="409575" cy="409575"/>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 name="connsiteX11" fmla="*/ 121945 h 1527175"/>
                <a:gd name="connsiteY11" fmla="*/ 121945 h 1527175"/>
                <a:gd name="connsiteX12" fmla="*/ 121945 h 1527175"/>
                <a:gd name="connsiteY12" fmla="*/ 121945 h 1527175"/>
                <a:gd name="connsiteX13" fmla="*/ 121945 h 1527175"/>
                <a:gd name="connsiteY13" fmla="*/ 121945 h 1527175"/>
                <a:gd name="connsiteX14" fmla="*/ 121945 h 1527175"/>
                <a:gd name="connsiteY14" fmla="*/ 121945 h 1527175"/>
                <a:gd name="connsiteX15" fmla="*/ 121945 h 1527175"/>
                <a:gd name="connsiteY15" fmla="*/ 121945 h 1527175"/>
                <a:gd name="connsiteX16" fmla="*/ 121945 h 1527175"/>
                <a:gd name="connsiteY16" fmla="*/ 121945 h 1527175"/>
                <a:gd name="connsiteX17" fmla="*/ 121945 h 1527175"/>
                <a:gd name="connsiteY17" fmla="*/ 121945 h 1527175"/>
                <a:gd name="connsiteX18" fmla="*/ 121945 h 1527175"/>
                <a:gd name="connsiteY18" fmla="*/ 121945 h 1527175"/>
                <a:gd name="connsiteX19" fmla="*/ 121945 h 1527175"/>
                <a:gd name="connsiteY19"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9575" h="409575">
                  <a:moveTo>
                    <a:pt x="205581" y="2381"/>
                  </a:moveTo>
                  <a:cubicBezTo>
                    <a:pt x="93358" y="2381"/>
                    <a:pt x="2381" y="93358"/>
                    <a:pt x="2381" y="205581"/>
                  </a:cubicBezTo>
                  <a:cubicBezTo>
                    <a:pt x="2508" y="317754"/>
                    <a:pt x="93409" y="408654"/>
                    <a:pt x="205581" y="408781"/>
                  </a:cubicBezTo>
                  <a:cubicBezTo>
                    <a:pt x="317805" y="408781"/>
                    <a:pt x="408781" y="317805"/>
                    <a:pt x="408781" y="205581"/>
                  </a:cubicBezTo>
                  <a:cubicBezTo>
                    <a:pt x="408781" y="93358"/>
                    <a:pt x="317805" y="2381"/>
                    <a:pt x="205581" y="2381"/>
                  </a:cubicBezTo>
                  <a:close/>
                  <a:moveTo>
                    <a:pt x="230981" y="55467"/>
                  </a:moveTo>
                  <a:cubicBezTo>
                    <a:pt x="270072" y="62113"/>
                    <a:pt x="305029" y="83747"/>
                    <a:pt x="328416" y="115767"/>
                  </a:cubicBezTo>
                  <a:lnTo>
                    <a:pt x="230981" y="164484"/>
                  </a:lnTo>
                  <a:lnTo>
                    <a:pt x="230981" y="55467"/>
                  </a:lnTo>
                  <a:close/>
                  <a:moveTo>
                    <a:pt x="116669" y="81791"/>
                  </a:moveTo>
                  <a:cubicBezTo>
                    <a:pt x="135550" y="68282"/>
                    <a:pt x="157277" y="59277"/>
                    <a:pt x="180181" y="55467"/>
                  </a:cubicBezTo>
                  <a:lnTo>
                    <a:pt x="180181" y="195167"/>
                  </a:lnTo>
                  <a:lnTo>
                    <a:pt x="81502" y="293846"/>
                  </a:lnTo>
                  <a:cubicBezTo>
                    <a:pt x="32655" y="225577"/>
                    <a:pt x="48400" y="130639"/>
                    <a:pt x="116669" y="81791"/>
                  </a:cubicBezTo>
                  <a:close/>
                  <a:moveTo>
                    <a:pt x="250034" y="351349"/>
                  </a:moveTo>
                  <a:cubicBezTo>
                    <a:pt x="235626" y="355746"/>
                    <a:pt x="220643" y="357981"/>
                    <a:pt x="205581" y="357981"/>
                  </a:cubicBezTo>
                  <a:cubicBezTo>
                    <a:pt x="173958" y="357981"/>
                    <a:pt x="143126" y="348075"/>
                    <a:pt x="117418" y="329660"/>
                  </a:cubicBezTo>
                  <a:lnTo>
                    <a:pt x="220618" y="226460"/>
                  </a:lnTo>
                  <a:lnTo>
                    <a:pt x="351326" y="161106"/>
                  </a:lnTo>
                  <a:cubicBezTo>
                    <a:pt x="375888" y="241611"/>
                    <a:pt x="330540" y="326784"/>
                    <a:pt x="250034" y="351349"/>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05" name="PA-任意多边形: 形状 1879"/>
            <p:cNvSpPr/>
            <p:nvPr>
              <p:custDataLst>
                <p:tags r:id="rId29"/>
              </p:custDataLst>
            </p:nvPr>
          </p:nvSpPr>
          <p:spPr>
            <a:xfrm>
              <a:off x="3452019" y="26343769"/>
              <a:ext cx="53975" cy="206375"/>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53975" h="206375">
                  <a:moveTo>
                    <a:pt x="2381" y="2381"/>
                  </a:moveTo>
                  <a:lnTo>
                    <a:pt x="53181" y="2381"/>
                  </a:lnTo>
                  <a:lnTo>
                    <a:pt x="53181" y="205581"/>
                  </a:lnTo>
                  <a:lnTo>
                    <a:pt x="2381" y="2055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06" name="PA-任意多边形: 形状 1880"/>
            <p:cNvSpPr/>
            <p:nvPr>
              <p:custDataLst>
                <p:tags r:id="rId30"/>
              </p:custDataLst>
            </p:nvPr>
          </p:nvSpPr>
          <p:spPr>
            <a:xfrm>
              <a:off x="3553619" y="26394569"/>
              <a:ext cx="53975" cy="155575"/>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53975" h="155575">
                  <a:moveTo>
                    <a:pt x="2381" y="2381"/>
                  </a:moveTo>
                  <a:lnTo>
                    <a:pt x="53181" y="2381"/>
                  </a:lnTo>
                  <a:lnTo>
                    <a:pt x="53181" y="154781"/>
                  </a:lnTo>
                  <a:lnTo>
                    <a:pt x="2381" y="1547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07" name="PA-任意多边形: 形状 1881"/>
            <p:cNvSpPr/>
            <p:nvPr>
              <p:custDataLst>
                <p:tags r:id="rId31"/>
              </p:custDataLst>
            </p:nvPr>
          </p:nvSpPr>
          <p:spPr>
            <a:xfrm>
              <a:off x="3655219" y="26292969"/>
              <a:ext cx="53975" cy="257175"/>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53975" h="257175">
                  <a:moveTo>
                    <a:pt x="2381" y="2381"/>
                  </a:moveTo>
                  <a:lnTo>
                    <a:pt x="53181" y="2381"/>
                  </a:lnTo>
                  <a:lnTo>
                    <a:pt x="53181" y="256381"/>
                  </a:lnTo>
                  <a:lnTo>
                    <a:pt x="2381" y="2563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08" name="PA-任意多边形: 形状 1882"/>
            <p:cNvSpPr/>
            <p:nvPr>
              <p:custDataLst>
                <p:tags r:id="rId32"/>
              </p:custDataLst>
            </p:nvPr>
          </p:nvSpPr>
          <p:spPr>
            <a:xfrm>
              <a:off x="3756819" y="26369169"/>
              <a:ext cx="53975" cy="180975"/>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53975" h="180975">
                  <a:moveTo>
                    <a:pt x="2381" y="2381"/>
                  </a:moveTo>
                  <a:lnTo>
                    <a:pt x="53181" y="2381"/>
                  </a:lnTo>
                  <a:lnTo>
                    <a:pt x="53181" y="180181"/>
                  </a:lnTo>
                  <a:lnTo>
                    <a:pt x="2381" y="180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09" name="PA-任意多边形: 形状 1883"/>
            <p:cNvSpPr/>
            <p:nvPr>
              <p:custDataLst>
                <p:tags r:id="rId33"/>
              </p:custDataLst>
            </p:nvPr>
          </p:nvSpPr>
          <p:spPr>
            <a:xfrm>
              <a:off x="3452019" y="26699369"/>
              <a:ext cx="358775" cy="358775"/>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 name="connsiteX11" fmla="*/ 121945 h 1527175"/>
                <a:gd name="connsiteY11" fmla="*/ 121945 h 1527175"/>
                <a:gd name="connsiteX12" fmla="*/ 121945 h 1527175"/>
                <a:gd name="connsiteY12" fmla="*/ 121945 h 1527175"/>
                <a:gd name="connsiteX13" fmla="*/ 121945 h 1527175"/>
                <a:gd name="connsiteY13"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8775" h="358775">
                  <a:moveTo>
                    <a:pt x="332581" y="2381"/>
                  </a:moveTo>
                  <a:lnTo>
                    <a:pt x="27781" y="2381"/>
                  </a:lnTo>
                  <a:cubicBezTo>
                    <a:pt x="13754" y="2381"/>
                    <a:pt x="2381" y="13754"/>
                    <a:pt x="2381" y="27781"/>
                  </a:cubicBezTo>
                  <a:lnTo>
                    <a:pt x="2381" y="332581"/>
                  </a:lnTo>
                  <a:cubicBezTo>
                    <a:pt x="2381" y="346608"/>
                    <a:pt x="13754" y="357981"/>
                    <a:pt x="27781" y="357981"/>
                  </a:cubicBezTo>
                  <a:lnTo>
                    <a:pt x="332581" y="357981"/>
                  </a:lnTo>
                  <a:cubicBezTo>
                    <a:pt x="346608" y="357981"/>
                    <a:pt x="357981" y="346608"/>
                    <a:pt x="357981" y="332581"/>
                  </a:cubicBezTo>
                  <a:lnTo>
                    <a:pt x="357981" y="27781"/>
                  </a:lnTo>
                  <a:cubicBezTo>
                    <a:pt x="357981" y="13754"/>
                    <a:pt x="346608" y="2381"/>
                    <a:pt x="332581" y="2381"/>
                  </a:cubicBezTo>
                  <a:close/>
                  <a:moveTo>
                    <a:pt x="307181" y="307181"/>
                  </a:moveTo>
                  <a:lnTo>
                    <a:pt x="53181" y="307181"/>
                  </a:lnTo>
                  <a:lnTo>
                    <a:pt x="53181" y="53181"/>
                  </a:lnTo>
                  <a:lnTo>
                    <a:pt x="307181" y="53181"/>
                  </a:lnTo>
                  <a:lnTo>
                    <a:pt x="307181" y="307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sp>
          <p:nvSpPr>
            <p:cNvPr id="410" name="PA-任意多边形: 形状 1884"/>
            <p:cNvSpPr/>
            <p:nvPr>
              <p:custDataLst>
                <p:tags r:id="rId34"/>
              </p:custDataLst>
            </p:nvPr>
          </p:nvSpPr>
          <p:spPr>
            <a:xfrm>
              <a:off x="3960019" y="26699369"/>
              <a:ext cx="53975" cy="53975"/>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2382520" y="836930"/>
            <a:ext cx="4883150" cy="76200"/>
            <a:chOff x="3752" y="1318"/>
            <a:chExt cx="7690" cy="120"/>
          </a:xfrm>
        </p:grpSpPr>
        <p:sp>
          <p:nvSpPr>
            <p:cNvPr id="4" name="矩形 3"/>
            <p:cNvSpPr/>
            <p:nvPr>
              <p:custDataLst>
                <p:tags r:id="rId2"/>
              </p:custDataLst>
            </p:nvPr>
          </p:nvSpPr>
          <p:spPr>
            <a:xfrm flipV="1">
              <a:off x="3752" y="1318"/>
              <a:ext cx="769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752" y="1318"/>
              <a:ext cx="1892"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8" name="Title 6"/>
          <p:cNvSpPr txBox="1"/>
          <p:nvPr>
            <p:custDataLst>
              <p:tags r:id="rId4"/>
            </p:custDataLst>
          </p:nvPr>
        </p:nvSpPr>
        <p:spPr>
          <a:xfrm>
            <a:off x="2382286" y="189865"/>
            <a:ext cx="47510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en-US" altLang="zh-CN"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关系模型的数据结构 </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5298" name="Rectangle 1027"/>
          <p:cNvSpPr>
            <a:spLocks noGrp="1"/>
          </p:cNvSpPr>
          <p:nvPr>
            <p:ph type="body" sz="half" idx="4294967295"/>
          </p:nvPr>
        </p:nvSpPr>
        <p:spPr>
          <a:xfrm>
            <a:off x="447675" y="1125855"/>
            <a:ext cx="11158220" cy="1008380"/>
          </a:xfrm>
        </p:spPr>
        <p:txBody>
          <a:bodyPr vert="horz" wrap="square" lIns="91456" tIns="45728" rIns="91456" bIns="45728" anchor="t" anchorCtr="0">
            <a:normAutofit lnSpcReduction="20000"/>
          </a:bodyPr>
          <a:p>
            <a:pPr marL="0" indent="0" algn="ctr" eaLnBrk="1" hangingPunct="1">
              <a:lnSpc>
                <a:spcPct val="140000"/>
              </a:lnSpc>
              <a:buClrTx/>
              <a:buSzPct val="100000"/>
              <a:buFont typeface="Wingdings" panose="05000000000000000000" pitchFamily="2" charset="2"/>
              <a:buNone/>
            </a:pPr>
            <a:r>
              <a:rPr lang="zh-CN" altLang="en-US" sz="2400" dirty="0"/>
              <a:t>在</a:t>
            </a:r>
            <a:r>
              <a:rPr lang="zh-CN" altLang="en-US" sz="2400" dirty="0">
                <a:solidFill>
                  <a:srgbClr val="746AFC"/>
                </a:solidFill>
              </a:rPr>
              <a:t>用户观点</a:t>
            </a:r>
            <a:r>
              <a:rPr lang="zh-CN" altLang="en-US" sz="2400" dirty="0"/>
              <a:t>下，关系模型中数据的逻辑结构是一张二维表，它由行和列组成。</a:t>
            </a:r>
            <a:endParaRPr lang="zh-CN" altLang="en-US" sz="2400" dirty="0"/>
          </a:p>
        </p:txBody>
      </p:sp>
      <p:sp>
        <p:nvSpPr>
          <p:cNvPr id="55343" name="Text Box 1224"/>
          <p:cNvSpPr txBox="1"/>
          <p:nvPr/>
        </p:nvSpPr>
        <p:spPr>
          <a:xfrm>
            <a:off x="5447276" y="6093880"/>
            <a:ext cx="1713230" cy="460375"/>
          </a:xfrm>
          <a:prstGeom prst="rect">
            <a:avLst/>
          </a:prstGeom>
          <a:noFill/>
          <a:ln w="25400">
            <a:noFill/>
          </a:ln>
        </p:spPr>
        <p:txBody>
          <a:bodyPr wrap="none" anchor="t" anchorCtr="0">
            <a:spAutoFit/>
          </a:bodyPr>
          <a:p>
            <a:pPr marL="342900" indent="-342900"/>
            <a:r>
              <a:rPr lang="zh-CN" altLang="en-US" b="1" dirty="0">
                <a:latin typeface="Arial" panose="020B0604020202020204" pitchFamily="34" charset="0"/>
                <a:ea typeface="宋体" panose="02010600030101010101" pitchFamily="2" charset="-122"/>
              </a:rPr>
              <a:t>学生登记表</a:t>
            </a:r>
            <a:endParaRPr lang="zh-CN" altLang="en-US" b="1" dirty="0">
              <a:latin typeface="Arial" panose="020B0604020202020204" pitchFamily="34" charset="0"/>
              <a:ea typeface="宋体" panose="02010600030101010101" pitchFamily="2" charset="-122"/>
            </a:endParaRPr>
          </a:p>
        </p:txBody>
      </p:sp>
      <p:sp>
        <p:nvSpPr>
          <p:cNvPr id="55344" name="AutoShape 1285"/>
          <p:cNvSpPr/>
          <p:nvPr/>
        </p:nvSpPr>
        <p:spPr>
          <a:xfrm>
            <a:off x="3935370" y="2492767"/>
            <a:ext cx="914569" cy="609713"/>
          </a:xfrm>
          <a:prstGeom prst="wedgeRectCallout">
            <a:avLst>
              <a:gd name="adj1" fmla="val -148611"/>
              <a:gd name="adj2" fmla="val 126301"/>
            </a:avLst>
          </a:prstGeom>
          <a:gradFill rotWithShape="0">
            <a:gsLst>
              <a:gs pos="0">
                <a:srgbClr val="FFFFFF"/>
              </a:gs>
              <a:gs pos="100000">
                <a:srgbClr val="BBBBBB"/>
              </a:gs>
            </a:gsLst>
            <a:lin ang="5400000" scaled="1"/>
            <a:tileRect/>
          </a:gradFill>
          <a:ln w="25400" cap="flat" cmpd="sng">
            <a:solidFill>
              <a:schemeClr val="tx1"/>
            </a:solidFill>
            <a:prstDash val="solid"/>
            <a:miter/>
            <a:headEnd type="none" w="med" len="med"/>
            <a:tailEnd type="none" w="med" len="med"/>
          </a:ln>
        </p:spPr>
        <p:txBody>
          <a:bodyPr anchor="ctr" anchorCtr="0"/>
          <a:p>
            <a:pPr marL="342900" indent="-342900"/>
            <a:r>
              <a:rPr lang="zh-CN" altLang="en-US" b="1" dirty="0">
                <a:latin typeface="Arial" panose="020B0604020202020204" pitchFamily="34" charset="0"/>
                <a:ea typeface="宋体" panose="02010600030101010101" pitchFamily="2" charset="-122"/>
              </a:rPr>
              <a:t>属性</a:t>
            </a:r>
            <a:endParaRPr lang="zh-CN" altLang="en-US" b="1" dirty="0">
              <a:latin typeface="Arial" panose="020B0604020202020204" pitchFamily="34" charset="0"/>
              <a:ea typeface="宋体" panose="02010600030101010101" pitchFamily="2" charset="-122"/>
            </a:endParaRPr>
          </a:p>
        </p:txBody>
      </p:sp>
      <p:sp>
        <p:nvSpPr>
          <p:cNvPr id="55345" name="AutoShape 1286"/>
          <p:cNvSpPr/>
          <p:nvPr/>
        </p:nvSpPr>
        <p:spPr>
          <a:xfrm>
            <a:off x="9911389" y="2781097"/>
            <a:ext cx="914569" cy="609713"/>
          </a:xfrm>
          <a:prstGeom prst="wedgeRectCallout">
            <a:avLst>
              <a:gd name="adj1" fmla="val -70315"/>
              <a:gd name="adj2" fmla="val 204426"/>
            </a:avLst>
          </a:prstGeom>
          <a:gradFill rotWithShape="0">
            <a:gsLst>
              <a:gs pos="0">
                <a:srgbClr val="FFFFFF"/>
              </a:gs>
              <a:gs pos="100000">
                <a:srgbClr val="BBBBBB"/>
              </a:gs>
            </a:gsLst>
            <a:lin ang="5400000" scaled="1"/>
            <a:tileRect/>
          </a:gradFill>
          <a:ln w="25400" cap="flat" cmpd="sng">
            <a:solidFill>
              <a:schemeClr val="tx1"/>
            </a:solidFill>
            <a:prstDash val="solid"/>
            <a:miter/>
            <a:headEnd type="none" w="med" len="med"/>
            <a:tailEnd type="none" w="med" len="med"/>
          </a:ln>
        </p:spPr>
        <p:txBody>
          <a:bodyPr anchor="ctr" anchorCtr="0"/>
          <a:p>
            <a:pPr marL="342900" indent="-342900"/>
            <a:r>
              <a:rPr lang="zh-CN" altLang="en-US" b="1" dirty="0">
                <a:latin typeface="Arial" panose="020B0604020202020204" pitchFamily="34" charset="0"/>
                <a:ea typeface="宋体" panose="02010600030101010101" pitchFamily="2" charset="-122"/>
              </a:rPr>
              <a:t>元组</a:t>
            </a:r>
            <a:endParaRPr lang="zh-CN" altLang="en-US" b="1" dirty="0">
              <a:latin typeface="Arial" panose="020B0604020202020204" pitchFamily="34" charset="0"/>
              <a:ea typeface="宋体" panose="02010600030101010101" pitchFamily="2" charset="-122"/>
            </a:endParaRPr>
          </a:p>
        </p:txBody>
      </p:sp>
      <p:pic>
        <p:nvPicPr>
          <p:cNvPr id="23" name="图片 12"/>
          <p:cNvPicPr>
            <a:picLocks noChangeAspect="1"/>
          </p:cNvPicPr>
          <p:nvPr/>
        </p:nvPicPr>
        <p:blipFill>
          <a:blip r:embed="rId5"/>
          <a:srcRect t="3751"/>
          <a:stretch>
            <a:fillRect/>
          </a:stretch>
        </p:blipFill>
        <p:spPr>
          <a:xfrm>
            <a:off x="1189990" y="3429635"/>
            <a:ext cx="8628380" cy="175958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custDataLst>
              <p:tags r:id="rId1"/>
            </p:custDataLst>
          </p:nvPr>
        </p:nvGrpSpPr>
        <p:grpSpPr>
          <a:xfrm>
            <a:off x="3441065" y="922020"/>
            <a:ext cx="5308600" cy="76200"/>
            <a:chOff x="5419" y="1452"/>
            <a:chExt cx="8360" cy="120"/>
          </a:xfrm>
        </p:grpSpPr>
        <p:sp>
          <p:nvSpPr>
            <p:cNvPr id="5" name="矩形 4"/>
            <p:cNvSpPr/>
            <p:nvPr>
              <p:custDataLst>
                <p:tags r:id="rId2"/>
              </p:custDataLst>
            </p:nvPr>
          </p:nvSpPr>
          <p:spPr>
            <a:xfrm flipV="1">
              <a:off x="5419" y="1452"/>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任意多边形 5"/>
            <p:cNvSpPr/>
            <p:nvPr>
              <p:custDataLst>
                <p:tags r:id="rId3"/>
              </p:custDataLst>
            </p:nvPr>
          </p:nvSpPr>
          <p:spPr>
            <a:xfrm>
              <a:off x="5419" y="1452"/>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7" name="Title 6"/>
          <p:cNvSpPr txBox="1"/>
          <p:nvPr>
            <p:custDataLst>
              <p:tags r:id="rId4"/>
            </p:custDataLst>
          </p:nvPr>
        </p:nvSpPr>
        <p:spPr>
          <a:xfrm>
            <a:off x="3441112" y="274955"/>
            <a:ext cx="390969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关系模型的数据结构</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5"/>
            </p:custDataLst>
          </p:nvPr>
        </p:nvSpPr>
        <p:spPr>
          <a:xfrm>
            <a:off x="2690685" y="1098753"/>
            <a:ext cx="7519924" cy="468503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关系（Relation）</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一个关系对应通常说的一张表</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元组（Tuple）</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表中的一行即为一个元组</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属性（Attribute）</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表中的一列即为一个属性，给每一个属性起一个名称即属性名</a:t>
            </a:r>
            <a:endParaRPr lang="en-US" altLang="zh-CN"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rPr>
              <a:t>主码（Key）</a:t>
            </a:r>
            <a:endParaRPr lang="zh-CN" altLang="en-US" sz="2200" b="1" spc="30"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401320" lvl="1" indent="-363855" algn="l" fontAlgn="ctr">
              <a:lnSpc>
                <a:spcPct val="130000"/>
              </a:lnSpc>
              <a:spcBef>
                <a:spcPts val="585"/>
              </a:spcBef>
              <a:spcAft>
                <a:spcPts val="0"/>
              </a:spcAft>
              <a:buSzPct val="80000"/>
              <a:buFont typeface="Wingdings" panose="05000000000000000000" charset="0"/>
              <a:buChar char="l"/>
            </a:pPr>
            <a:r>
              <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rPr>
              <a:t>也称码键。表中的某个属性组，它可以唯一确定一个元组</a:t>
            </a:r>
            <a:endParaRPr lang="zh-CN" altLang="en-US" sz="2000" spc="30" dirty="0">
              <a:solidFill>
                <a:schemeClr val="tx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20" name="icon_1"/>
          <p:cNvSpPr>
            <a:spLocks noChangeAspect="1"/>
          </p:cNvSpPr>
          <p:nvPr>
            <p:custDataLst>
              <p:tags r:id="rId6"/>
            </p:custDataLst>
          </p:nvPr>
        </p:nvSpPr>
        <p:spPr bwMode="auto">
          <a:xfrm>
            <a:off x="1979485" y="1254963"/>
            <a:ext cx="508000" cy="507293"/>
          </a:xfrm>
          <a:custGeom>
            <a:avLst/>
            <a:gdLst>
              <a:gd name="T0" fmla="*/ 0 w 3867"/>
              <a:gd name="T1" fmla="*/ 1933 h 3867"/>
              <a:gd name="T2" fmla="*/ 3867 w 3867"/>
              <a:gd name="T3" fmla="*/ 1933 h 3867"/>
              <a:gd name="T4" fmla="*/ 1933 w 3867"/>
              <a:gd name="T5" fmla="*/ 133 h 3867"/>
              <a:gd name="T6" fmla="*/ 2406 w 3867"/>
              <a:gd name="T7" fmla="*/ 705 h 3867"/>
              <a:gd name="T8" fmla="*/ 1401 w 3867"/>
              <a:gd name="T9" fmla="*/ 933 h 3867"/>
              <a:gd name="T10" fmla="*/ 1933 w 3867"/>
              <a:gd name="T11" fmla="*/ 133 h 3867"/>
              <a:gd name="T12" fmla="*/ 1261 w 3867"/>
              <a:gd name="T13" fmla="*/ 933 h 3867"/>
              <a:gd name="T14" fmla="*/ 1625 w 3867"/>
              <a:gd name="T15" fmla="*/ 160 h 3867"/>
              <a:gd name="T16" fmla="*/ 3431 w 3867"/>
              <a:gd name="T17" fmla="*/ 933 h 3867"/>
              <a:gd name="T18" fmla="*/ 2560 w 3867"/>
              <a:gd name="T19" fmla="*/ 667 h 3867"/>
              <a:gd name="T20" fmla="*/ 2260 w 3867"/>
              <a:gd name="T21" fmla="*/ 163 h 3867"/>
              <a:gd name="T22" fmla="*/ 2760 w 3867"/>
              <a:gd name="T23" fmla="*/ 1000 h 3867"/>
              <a:gd name="T24" fmla="*/ 2360 w 3867"/>
              <a:gd name="T25" fmla="*/ 1000 h 3867"/>
              <a:gd name="T26" fmla="*/ 2560 w 3867"/>
              <a:gd name="T27" fmla="*/ 833 h 3867"/>
              <a:gd name="T28" fmla="*/ 2426 w 3867"/>
              <a:gd name="T29" fmla="*/ 1034 h 3867"/>
              <a:gd name="T30" fmla="*/ 2460 w 3867"/>
              <a:gd name="T31" fmla="*/ 1000 h 3867"/>
              <a:gd name="T32" fmla="*/ 2594 w 3867"/>
              <a:gd name="T33" fmla="*/ 867 h 3867"/>
              <a:gd name="T34" fmla="*/ 2560 w 3867"/>
              <a:gd name="T35" fmla="*/ 833 h 3867"/>
              <a:gd name="T36" fmla="*/ 1227 w 3867"/>
              <a:gd name="T37" fmla="*/ 1067 h 3867"/>
              <a:gd name="T38" fmla="*/ 887 w 3867"/>
              <a:gd name="T39" fmla="*/ 1867 h 3867"/>
              <a:gd name="T40" fmla="*/ 355 w 3867"/>
              <a:gd name="T41" fmla="*/ 1067 h 3867"/>
              <a:gd name="T42" fmla="*/ 2233 w 3867"/>
              <a:gd name="T43" fmla="*/ 1067 h 3867"/>
              <a:gd name="T44" fmla="*/ 2569 w 3867"/>
              <a:gd name="T45" fmla="*/ 1333 h 3867"/>
              <a:gd name="T46" fmla="*/ 1540 w 3867"/>
              <a:gd name="T47" fmla="*/ 1867 h 3867"/>
              <a:gd name="T48" fmla="*/ 1366 w 3867"/>
              <a:gd name="T49" fmla="*/ 1067 h 3867"/>
              <a:gd name="T50" fmla="*/ 3512 w 3867"/>
              <a:gd name="T51" fmla="*/ 1067 h 3867"/>
              <a:gd name="T52" fmla="*/ 2748 w 3867"/>
              <a:gd name="T53" fmla="*/ 1867 h 3867"/>
              <a:gd name="T54" fmla="*/ 2887 w 3867"/>
              <a:gd name="T55" fmla="*/ 1067 h 3867"/>
              <a:gd name="T56" fmla="*/ 1413 w 3867"/>
              <a:gd name="T57" fmla="*/ 1933 h 3867"/>
              <a:gd name="T58" fmla="*/ 1178 w 3867"/>
              <a:gd name="T59" fmla="*/ 2130 h 3867"/>
              <a:gd name="T60" fmla="*/ 1209 w 3867"/>
              <a:gd name="T61" fmla="*/ 1734 h 3867"/>
              <a:gd name="T62" fmla="*/ 1214 w 3867"/>
              <a:gd name="T63" fmla="*/ 1733 h 3867"/>
              <a:gd name="T64" fmla="*/ 1047 w 3867"/>
              <a:gd name="T65" fmla="*/ 1933 h 3867"/>
              <a:gd name="T66" fmla="*/ 1113 w 3867"/>
              <a:gd name="T67" fmla="*/ 1934 h 3867"/>
              <a:gd name="T68" fmla="*/ 1213 w 3867"/>
              <a:gd name="T69" fmla="*/ 1833 h 3867"/>
              <a:gd name="T70" fmla="*/ 1214 w 3867"/>
              <a:gd name="T71" fmla="*/ 1767 h 3867"/>
              <a:gd name="T72" fmla="*/ 135 w 3867"/>
              <a:gd name="T73" fmla="*/ 2000 h 3867"/>
              <a:gd name="T74" fmla="*/ 1147 w 3867"/>
              <a:gd name="T75" fmla="*/ 2260 h 3867"/>
              <a:gd name="T76" fmla="*/ 355 w 3867"/>
              <a:gd name="T77" fmla="*/ 2800 h 3867"/>
              <a:gd name="T78" fmla="*/ 1540 w 3867"/>
              <a:gd name="T79" fmla="*/ 2000 h 3867"/>
              <a:gd name="T80" fmla="*/ 2569 w 3867"/>
              <a:gd name="T81" fmla="*/ 2534 h 3867"/>
              <a:gd name="T82" fmla="*/ 2233 w 3867"/>
              <a:gd name="T83" fmla="*/ 2800 h 3867"/>
              <a:gd name="T84" fmla="*/ 1280 w 3867"/>
              <a:gd name="T85" fmla="*/ 2260 h 3867"/>
              <a:gd name="T86" fmla="*/ 2748 w 3867"/>
              <a:gd name="T87" fmla="*/ 2000 h 3867"/>
              <a:gd name="T88" fmla="*/ 3512 w 3867"/>
              <a:gd name="T89" fmla="*/ 2800 h 3867"/>
              <a:gd name="T90" fmla="*/ 2700 w 3867"/>
              <a:gd name="T91" fmla="*/ 2564 h 3867"/>
              <a:gd name="T92" fmla="*/ 2560 w 3867"/>
              <a:gd name="T93" fmla="*/ 2667 h 3867"/>
              <a:gd name="T94" fmla="*/ 2560 w 3867"/>
              <a:gd name="T95" fmla="*/ 3067 h 3867"/>
              <a:gd name="T96" fmla="*/ 2560 w 3867"/>
              <a:gd name="T97" fmla="*/ 2667 h 3867"/>
              <a:gd name="T98" fmla="*/ 2393 w 3867"/>
              <a:gd name="T99" fmla="*/ 2867 h 3867"/>
              <a:gd name="T100" fmla="*/ 2460 w 3867"/>
              <a:gd name="T101" fmla="*/ 2868 h 3867"/>
              <a:gd name="T102" fmla="*/ 2560 w 3867"/>
              <a:gd name="T103" fmla="*/ 2767 h 3867"/>
              <a:gd name="T104" fmla="*/ 2561 w 3867"/>
              <a:gd name="T105" fmla="*/ 2700 h 3867"/>
              <a:gd name="T106" fmla="*/ 436 w 3867"/>
              <a:gd name="T107" fmla="*/ 2933 h 3867"/>
              <a:gd name="T108" fmla="*/ 1625 w 3867"/>
              <a:gd name="T109" fmla="*/ 3707 h 3867"/>
              <a:gd name="T110" fmla="*/ 1401 w 3867"/>
              <a:gd name="T111" fmla="*/ 2933 h 3867"/>
              <a:gd name="T112" fmla="*/ 2406 w 3867"/>
              <a:gd name="T113" fmla="*/ 3162 h 3867"/>
              <a:gd name="T114" fmla="*/ 1933 w 3867"/>
              <a:gd name="T115" fmla="*/ 3733 h 3867"/>
              <a:gd name="T116" fmla="*/ 1401 w 3867"/>
              <a:gd name="T117" fmla="*/ 2933 h 3867"/>
              <a:gd name="T118" fmla="*/ 3431 w 3867"/>
              <a:gd name="T119" fmla="*/ 2933 h 3867"/>
              <a:gd name="T120" fmla="*/ 2535 w 3867"/>
              <a:gd name="T121" fmla="*/ 3199 h 3867"/>
              <a:gd name="T122" fmla="*/ 2887 w 3867"/>
              <a:gd name="T123" fmla="*/ 2933 h 3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7" h="3867">
                <a:moveTo>
                  <a:pt x="1933" y="0"/>
                </a:moveTo>
                <a:cubicBezTo>
                  <a:pt x="866" y="0"/>
                  <a:pt x="0" y="866"/>
                  <a:pt x="0" y="1933"/>
                </a:cubicBezTo>
                <a:cubicBezTo>
                  <a:pt x="0" y="3000"/>
                  <a:pt x="866" y="3867"/>
                  <a:pt x="1933" y="3867"/>
                </a:cubicBezTo>
                <a:cubicBezTo>
                  <a:pt x="3000" y="3867"/>
                  <a:pt x="3867" y="3000"/>
                  <a:pt x="3867" y="1933"/>
                </a:cubicBezTo>
                <a:cubicBezTo>
                  <a:pt x="3867" y="866"/>
                  <a:pt x="3000" y="0"/>
                  <a:pt x="1933" y="0"/>
                </a:cubicBezTo>
                <a:close/>
                <a:moveTo>
                  <a:pt x="1933" y="133"/>
                </a:moveTo>
                <a:cubicBezTo>
                  <a:pt x="1975" y="133"/>
                  <a:pt x="2017" y="135"/>
                  <a:pt x="2059" y="138"/>
                </a:cubicBezTo>
                <a:cubicBezTo>
                  <a:pt x="2194" y="270"/>
                  <a:pt x="2313" y="465"/>
                  <a:pt x="2406" y="705"/>
                </a:cubicBezTo>
                <a:cubicBezTo>
                  <a:pt x="2319" y="751"/>
                  <a:pt x="2254" y="834"/>
                  <a:pt x="2233" y="933"/>
                </a:cubicBezTo>
                <a:lnTo>
                  <a:pt x="1401" y="933"/>
                </a:lnTo>
                <a:cubicBezTo>
                  <a:pt x="1500" y="590"/>
                  <a:pt x="1648" y="308"/>
                  <a:pt x="1825" y="137"/>
                </a:cubicBezTo>
                <a:cubicBezTo>
                  <a:pt x="1861" y="135"/>
                  <a:pt x="1897" y="133"/>
                  <a:pt x="1933" y="133"/>
                </a:cubicBezTo>
                <a:close/>
                <a:moveTo>
                  <a:pt x="1625" y="160"/>
                </a:moveTo>
                <a:cubicBezTo>
                  <a:pt x="1468" y="357"/>
                  <a:pt x="1344" y="624"/>
                  <a:pt x="1261" y="933"/>
                </a:cubicBezTo>
                <a:lnTo>
                  <a:pt x="436" y="933"/>
                </a:lnTo>
                <a:cubicBezTo>
                  <a:pt x="704" y="532"/>
                  <a:pt x="1130" y="245"/>
                  <a:pt x="1625" y="160"/>
                </a:cubicBezTo>
                <a:close/>
                <a:moveTo>
                  <a:pt x="2260" y="163"/>
                </a:moveTo>
                <a:cubicBezTo>
                  <a:pt x="2747" y="252"/>
                  <a:pt x="3165" y="537"/>
                  <a:pt x="3431" y="933"/>
                </a:cubicBezTo>
                <a:lnTo>
                  <a:pt x="2887" y="933"/>
                </a:lnTo>
                <a:cubicBezTo>
                  <a:pt x="2855" y="782"/>
                  <a:pt x="2720" y="667"/>
                  <a:pt x="2560" y="667"/>
                </a:cubicBezTo>
                <a:cubicBezTo>
                  <a:pt x="2551" y="667"/>
                  <a:pt x="2543" y="667"/>
                  <a:pt x="2534" y="668"/>
                </a:cubicBezTo>
                <a:cubicBezTo>
                  <a:pt x="2460" y="472"/>
                  <a:pt x="2368" y="301"/>
                  <a:pt x="2260" y="163"/>
                </a:cubicBezTo>
                <a:close/>
                <a:moveTo>
                  <a:pt x="2560" y="800"/>
                </a:moveTo>
                <a:cubicBezTo>
                  <a:pt x="2671" y="800"/>
                  <a:pt x="2760" y="889"/>
                  <a:pt x="2760" y="1000"/>
                </a:cubicBezTo>
                <a:cubicBezTo>
                  <a:pt x="2760" y="1111"/>
                  <a:pt x="2671" y="1200"/>
                  <a:pt x="2560" y="1200"/>
                </a:cubicBezTo>
                <a:cubicBezTo>
                  <a:pt x="2449" y="1200"/>
                  <a:pt x="2360" y="1111"/>
                  <a:pt x="2360" y="1000"/>
                </a:cubicBezTo>
                <a:cubicBezTo>
                  <a:pt x="2360" y="889"/>
                  <a:pt x="2449" y="800"/>
                  <a:pt x="2560" y="800"/>
                </a:cubicBezTo>
                <a:close/>
                <a:moveTo>
                  <a:pt x="2560" y="833"/>
                </a:moveTo>
                <a:cubicBezTo>
                  <a:pt x="2468" y="833"/>
                  <a:pt x="2393" y="908"/>
                  <a:pt x="2393" y="1000"/>
                </a:cubicBezTo>
                <a:cubicBezTo>
                  <a:pt x="2393" y="1018"/>
                  <a:pt x="2408" y="1034"/>
                  <a:pt x="2426" y="1034"/>
                </a:cubicBezTo>
                <a:cubicBezTo>
                  <a:pt x="2445" y="1034"/>
                  <a:pt x="2460" y="1019"/>
                  <a:pt x="2460" y="1001"/>
                </a:cubicBezTo>
                <a:lnTo>
                  <a:pt x="2460" y="1000"/>
                </a:lnTo>
                <a:cubicBezTo>
                  <a:pt x="2460" y="944"/>
                  <a:pt x="2504" y="900"/>
                  <a:pt x="2560" y="900"/>
                </a:cubicBezTo>
                <a:cubicBezTo>
                  <a:pt x="2578" y="900"/>
                  <a:pt x="2594" y="886"/>
                  <a:pt x="2594" y="867"/>
                </a:cubicBezTo>
                <a:cubicBezTo>
                  <a:pt x="2594" y="849"/>
                  <a:pt x="2579" y="834"/>
                  <a:pt x="2561" y="833"/>
                </a:cubicBezTo>
                <a:cubicBezTo>
                  <a:pt x="2561" y="833"/>
                  <a:pt x="2560" y="833"/>
                  <a:pt x="2560" y="833"/>
                </a:cubicBezTo>
                <a:close/>
                <a:moveTo>
                  <a:pt x="355" y="1067"/>
                </a:moveTo>
                <a:lnTo>
                  <a:pt x="1227" y="1067"/>
                </a:lnTo>
                <a:cubicBezTo>
                  <a:pt x="1189" y="1237"/>
                  <a:pt x="1161" y="1419"/>
                  <a:pt x="1147" y="1607"/>
                </a:cubicBezTo>
                <a:cubicBezTo>
                  <a:pt x="1017" y="1633"/>
                  <a:pt x="913" y="1737"/>
                  <a:pt x="887" y="1867"/>
                </a:cubicBezTo>
                <a:lnTo>
                  <a:pt x="135" y="1867"/>
                </a:lnTo>
                <a:cubicBezTo>
                  <a:pt x="145" y="1577"/>
                  <a:pt x="224" y="1305"/>
                  <a:pt x="355" y="1067"/>
                </a:cubicBezTo>
                <a:close/>
                <a:moveTo>
                  <a:pt x="1366" y="1067"/>
                </a:moveTo>
                <a:lnTo>
                  <a:pt x="2233" y="1067"/>
                </a:lnTo>
                <a:cubicBezTo>
                  <a:pt x="2265" y="1218"/>
                  <a:pt x="2400" y="1333"/>
                  <a:pt x="2560" y="1333"/>
                </a:cubicBezTo>
                <a:cubicBezTo>
                  <a:pt x="2563" y="1333"/>
                  <a:pt x="2566" y="1333"/>
                  <a:pt x="2569" y="1333"/>
                </a:cubicBezTo>
                <a:cubicBezTo>
                  <a:pt x="2596" y="1504"/>
                  <a:pt x="2612" y="1683"/>
                  <a:pt x="2615" y="1867"/>
                </a:cubicBezTo>
                <a:lnTo>
                  <a:pt x="1540" y="1867"/>
                </a:lnTo>
                <a:cubicBezTo>
                  <a:pt x="1513" y="1737"/>
                  <a:pt x="1410" y="1634"/>
                  <a:pt x="1280" y="1607"/>
                </a:cubicBezTo>
                <a:cubicBezTo>
                  <a:pt x="1296" y="1418"/>
                  <a:pt x="1325" y="1236"/>
                  <a:pt x="1366" y="1067"/>
                </a:cubicBezTo>
                <a:close/>
                <a:moveTo>
                  <a:pt x="2887" y="1067"/>
                </a:moveTo>
                <a:lnTo>
                  <a:pt x="3512" y="1067"/>
                </a:lnTo>
                <a:cubicBezTo>
                  <a:pt x="3643" y="1305"/>
                  <a:pt x="3721" y="1577"/>
                  <a:pt x="3732" y="1867"/>
                </a:cubicBezTo>
                <a:lnTo>
                  <a:pt x="2748" y="1867"/>
                </a:lnTo>
                <a:cubicBezTo>
                  <a:pt x="2745" y="1672"/>
                  <a:pt x="2728" y="1483"/>
                  <a:pt x="2699" y="1302"/>
                </a:cubicBezTo>
                <a:cubicBezTo>
                  <a:pt x="2794" y="1258"/>
                  <a:pt x="2865" y="1171"/>
                  <a:pt x="2887" y="1067"/>
                </a:cubicBezTo>
                <a:close/>
                <a:moveTo>
                  <a:pt x="1214" y="1733"/>
                </a:moveTo>
                <a:cubicBezTo>
                  <a:pt x="1325" y="1734"/>
                  <a:pt x="1413" y="1822"/>
                  <a:pt x="1413" y="1933"/>
                </a:cubicBezTo>
                <a:cubicBezTo>
                  <a:pt x="1413" y="2045"/>
                  <a:pt x="1325" y="2133"/>
                  <a:pt x="1213" y="2133"/>
                </a:cubicBezTo>
                <a:lnTo>
                  <a:pt x="1178" y="2130"/>
                </a:lnTo>
                <a:cubicBezTo>
                  <a:pt x="1084" y="2114"/>
                  <a:pt x="1013" y="2032"/>
                  <a:pt x="1013" y="1933"/>
                </a:cubicBezTo>
                <a:cubicBezTo>
                  <a:pt x="1013" y="1824"/>
                  <a:pt x="1100" y="1736"/>
                  <a:pt x="1209" y="1734"/>
                </a:cubicBezTo>
                <a:lnTo>
                  <a:pt x="1209" y="1734"/>
                </a:lnTo>
                <a:cubicBezTo>
                  <a:pt x="1210" y="1734"/>
                  <a:pt x="1212" y="1733"/>
                  <a:pt x="1214" y="1733"/>
                </a:cubicBezTo>
                <a:close/>
                <a:moveTo>
                  <a:pt x="1213" y="1767"/>
                </a:moveTo>
                <a:cubicBezTo>
                  <a:pt x="1122" y="1767"/>
                  <a:pt x="1047" y="1842"/>
                  <a:pt x="1047" y="1933"/>
                </a:cubicBezTo>
                <a:cubicBezTo>
                  <a:pt x="1046" y="1952"/>
                  <a:pt x="1061" y="1967"/>
                  <a:pt x="1080" y="1967"/>
                </a:cubicBezTo>
                <a:cubicBezTo>
                  <a:pt x="1098" y="1967"/>
                  <a:pt x="1113" y="1953"/>
                  <a:pt x="1113" y="1934"/>
                </a:cubicBezTo>
                <a:lnTo>
                  <a:pt x="1113" y="1933"/>
                </a:lnTo>
                <a:cubicBezTo>
                  <a:pt x="1113" y="1878"/>
                  <a:pt x="1158" y="1833"/>
                  <a:pt x="1213" y="1833"/>
                </a:cubicBezTo>
                <a:cubicBezTo>
                  <a:pt x="1232" y="1834"/>
                  <a:pt x="1247" y="1819"/>
                  <a:pt x="1247" y="1800"/>
                </a:cubicBezTo>
                <a:cubicBezTo>
                  <a:pt x="1247" y="1782"/>
                  <a:pt x="1233" y="1767"/>
                  <a:pt x="1214" y="1767"/>
                </a:cubicBezTo>
                <a:cubicBezTo>
                  <a:pt x="1214" y="1767"/>
                  <a:pt x="1214" y="1767"/>
                  <a:pt x="1213" y="1767"/>
                </a:cubicBezTo>
                <a:close/>
                <a:moveTo>
                  <a:pt x="135" y="2000"/>
                </a:moveTo>
                <a:lnTo>
                  <a:pt x="887" y="2000"/>
                </a:lnTo>
                <a:cubicBezTo>
                  <a:pt x="913" y="2130"/>
                  <a:pt x="1017" y="2233"/>
                  <a:pt x="1147" y="2260"/>
                </a:cubicBezTo>
                <a:cubicBezTo>
                  <a:pt x="1161" y="2448"/>
                  <a:pt x="1189" y="2629"/>
                  <a:pt x="1227" y="2800"/>
                </a:cubicBezTo>
                <a:lnTo>
                  <a:pt x="355" y="2800"/>
                </a:lnTo>
                <a:cubicBezTo>
                  <a:pt x="224" y="2561"/>
                  <a:pt x="145" y="2289"/>
                  <a:pt x="135" y="2000"/>
                </a:cubicBezTo>
                <a:close/>
                <a:moveTo>
                  <a:pt x="1540" y="2000"/>
                </a:moveTo>
                <a:lnTo>
                  <a:pt x="2615" y="2000"/>
                </a:lnTo>
                <a:cubicBezTo>
                  <a:pt x="2612" y="2184"/>
                  <a:pt x="2596" y="2363"/>
                  <a:pt x="2569" y="2534"/>
                </a:cubicBezTo>
                <a:cubicBezTo>
                  <a:pt x="2566" y="2533"/>
                  <a:pt x="2563" y="2533"/>
                  <a:pt x="2560" y="2533"/>
                </a:cubicBezTo>
                <a:cubicBezTo>
                  <a:pt x="2400" y="2533"/>
                  <a:pt x="2265" y="2648"/>
                  <a:pt x="2233" y="2800"/>
                </a:cubicBezTo>
                <a:lnTo>
                  <a:pt x="1366" y="2800"/>
                </a:lnTo>
                <a:cubicBezTo>
                  <a:pt x="1325" y="2631"/>
                  <a:pt x="1296" y="2449"/>
                  <a:pt x="1280" y="2260"/>
                </a:cubicBezTo>
                <a:cubicBezTo>
                  <a:pt x="1410" y="2233"/>
                  <a:pt x="1513" y="2130"/>
                  <a:pt x="1540" y="2000"/>
                </a:cubicBezTo>
                <a:close/>
                <a:moveTo>
                  <a:pt x="2748" y="2000"/>
                </a:moveTo>
                <a:lnTo>
                  <a:pt x="3732" y="2000"/>
                </a:lnTo>
                <a:cubicBezTo>
                  <a:pt x="3721" y="2289"/>
                  <a:pt x="3643" y="2561"/>
                  <a:pt x="3512" y="2800"/>
                </a:cubicBezTo>
                <a:lnTo>
                  <a:pt x="2887" y="2800"/>
                </a:lnTo>
                <a:cubicBezTo>
                  <a:pt x="2865" y="2695"/>
                  <a:pt x="2794" y="2608"/>
                  <a:pt x="2700" y="2564"/>
                </a:cubicBezTo>
                <a:cubicBezTo>
                  <a:pt x="2728" y="2384"/>
                  <a:pt x="2745" y="2194"/>
                  <a:pt x="2748" y="2000"/>
                </a:cubicBezTo>
                <a:close/>
                <a:moveTo>
                  <a:pt x="2560" y="2667"/>
                </a:moveTo>
                <a:cubicBezTo>
                  <a:pt x="2671" y="2667"/>
                  <a:pt x="2760" y="2755"/>
                  <a:pt x="2760" y="2867"/>
                </a:cubicBezTo>
                <a:cubicBezTo>
                  <a:pt x="2760" y="2978"/>
                  <a:pt x="2671" y="3067"/>
                  <a:pt x="2560" y="3067"/>
                </a:cubicBezTo>
                <a:cubicBezTo>
                  <a:pt x="2449" y="3067"/>
                  <a:pt x="2360" y="2978"/>
                  <a:pt x="2360" y="2867"/>
                </a:cubicBezTo>
                <a:cubicBezTo>
                  <a:pt x="2360" y="2755"/>
                  <a:pt x="2449" y="2667"/>
                  <a:pt x="2560" y="2667"/>
                </a:cubicBezTo>
                <a:close/>
                <a:moveTo>
                  <a:pt x="2560" y="2700"/>
                </a:moveTo>
                <a:cubicBezTo>
                  <a:pt x="2468" y="2700"/>
                  <a:pt x="2393" y="2775"/>
                  <a:pt x="2393" y="2867"/>
                </a:cubicBezTo>
                <a:cubicBezTo>
                  <a:pt x="2393" y="2885"/>
                  <a:pt x="2408" y="2900"/>
                  <a:pt x="2426" y="2900"/>
                </a:cubicBezTo>
                <a:cubicBezTo>
                  <a:pt x="2445" y="2901"/>
                  <a:pt x="2460" y="2886"/>
                  <a:pt x="2460" y="2868"/>
                </a:cubicBezTo>
                <a:lnTo>
                  <a:pt x="2460" y="2867"/>
                </a:lnTo>
                <a:cubicBezTo>
                  <a:pt x="2460" y="2811"/>
                  <a:pt x="2504" y="2767"/>
                  <a:pt x="2560" y="2767"/>
                </a:cubicBezTo>
                <a:cubicBezTo>
                  <a:pt x="2578" y="2767"/>
                  <a:pt x="2594" y="2752"/>
                  <a:pt x="2594" y="2734"/>
                </a:cubicBezTo>
                <a:cubicBezTo>
                  <a:pt x="2594" y="2715"/>
                  <a:pt x="2579" y="2700"/>
                  <a:pt x="2561" y="2700"/>
                </a:cubicBezTo>
                <a:cubicBezTo>
                  <a:pt x="2561" y="2700"/>
                  <a:pt x="2560" y="2700"/>
                  <a:pt x="2560" y="2700"/>
                </a:cubicBezTo>
                <a:close/>
                <a:moveTo>
                  <a:pt x="436" y="2933"/>
                </a:moveTo>
                <a:lnTo>
                  <a:pt x="1261" y="2933"/>
                </a:lnTo>
                <a:cubicBezTo>
                  <a:pt x="1344" y="3242"/>
                  <a:pt x="1468" y="3509"/>
                  <a:pt x="1625" y="3707"/>
                </a:cubicBezTo>
                <a:cubicBezTo>
                  <a:pt x="1130" y="3622"/>
                  <a:pt x="704" y="3335"/>
                  <a:pt x="436" y="2933"/>
                </a:cubicBezTo>
                <a:close/>
                <a:moveTo>
                  <a:pt x="1401" y="2933"/>
                </a:moveTo>
                <a:lnTo>
                  <a:pt x="2233" y="2933"/>
                </a:lnTo>
                <a:cubicBezTo>
                  <a:pt x="2254" y="3033"/>
                  <a:pt x="2319" y="3116"/>
                  <a:pt x="2406" y="3162"/>
                </a:cubicBezTo>
                <a:cubicBezTo>
                  <a:pt x="2313" y="3401"/>
                  <a:pt x="2194" y="3597"/>
                  <a:pt x="2059" y="3729"/>
                </a:cubicBezTo>
                <a:cubicBezTo>
                  <a:pt x="2017" y="3732"/>
                  <a:pt x="1976" y="3733"/>
                  <a:pt x="1933" y="3733"/>
                </a:cubicBezTo>
                <a:cubicBezTo>
                  <a:pt x="1897" y="3733"/>
                  <a:pt x="1861" y="3732"/>
                  <a:pt x="1825" y="3730"/>
                </a:cubicBezTo>
                <a:cubicBezTo>
                  <a:pt x="1648" y="3558"/>
                  <a:pt x="1500" y="3277"/>
                  <a:pt x="1401" y="2933"/>
                </a:cubicBezTo>
                <a:close/>
                <a:moveTo>
                  <a:pt x="2887" y="2933"/>
                </a:moveTo>
                <a:lnTo>
                  <a:pt x="3431" y="2933"/>
                </a:lnTo>
                <a:cubicBezTo>
                  <a:pt x="3165" y="3330"/>
                  <a:pt x="2747" y="3615"/>
                  <a:pt x="2260" y="3704"/>
                </a:cubicBezTo>
                <a:cubicBezTo>
                  <a:pt x="2368" y="3566"/>
                  <a:pt x="2460" y="3394"/>
                  <a:pt x="2535" y="3199"/>
                </a:cubicBezTo>
                <a:cubicBezTo>
                  <a:pt x="2543" y="3200"/>
                  <a:pt x="2551" y="3200"/>
                  <a:pt x="2560" y="3200"/>
                </a:cubicBezTo>
                <a:cubicBezTo>
                  <a:pt x="2720" y="3200"/>
                  <a:pt x="2855" y="3085"/>
                  <a:pt x="2887" y="2933"/>
                </a:cubicBezTo>
                <a:close/>
              </a:path>
            </a:pathLst>
          </a:custGeom>
          <a:solidFill>
            <a:schemeClr val="accent1"/>
          </a:solidFill>
          <a:ln>
            <a:noFill/>
          </a:ln>
        </p:spPr>
      </p:sp>
      <p:sp>
        <p:nvSpPr>
          <p:cNvPr id="13" name="icon_2"/>
          <p:cNvSpPr>
            <a:spLocks noChangeAspect="1"/>
          </p:cNvSpPr>
          <p:nvPr>
            <p:custDataLst>
              <p:tags r:id="rId7"/>
            </p:custDataLst>
          </p:nvPr>
        </p:nvSpPr>
        <p:spPr bwMode="auto">
          <a:xfrm>
            <a:off x="1979485" y="2499563"/>
            <a:ext cx="508000" cy="389327"/>
          </a:xfrm>
          <a:custGeom>
            <a:avLst/>
            <a:gdLst>
              <a:gd name="connsiteX0" fmla="*/ 20507 w 607614"/>
              <a:gd name="connsiteY0" fmla="*/ 263173 h 465671"/>
              <a:gd name="connsiteX1" fmla="*/ 20507 w 607614"/>
              <a:gd name="connsiteY1" fmla="*/ 293509 h 465671"/>
              <a:gd name="connsiteX2" fmla="*/ 50888 w 607614"/>
              <a:gd name="connsiteY2" fmla="*/ 293509 h 465671"/>
              <a:gd name="connsiteX3" fmla="*/ 556726 w 607614"/>
              <a:gd name="connsiteY3" fmla="*/ 293509 h 465671"/>
              <a:gd name="connsiteX4" fmla="*/ 587107 w 607614"/>
              <a:gd name="connsiteY4" fmla="*/ 293509 h 465671"/>
              <a:gd name="connsiteX5" fmla="*/ 587107 w 607614"/>
              <a:gd name="connsiteY5" fmla="*/ 263173 h 465671"/>
              <a:gd name="connsiteX6" fmla="*/ 577233 w 607614"/>
              <a:gd name="connsiteY6" fmla="*/ 263173 h 465671"/>
              <a:gd name="connsiteX7" fmla="*/ 476217 w 607614"/>
              <a:gd name="connsiteY7" fmla="*/ 263173 h 465671"/>
              <a:gd name="connsiteX8" fmla="*/ 435204 w 607614"/>
              <a:gd name="connsiteY8" fmla="*/ 263173 h 465671"/>
              <a:gd name="connsiteX9" fmla="*/ 334188 w 607614"/>
              <a:gd name="connsiteY9" fmla="*/ 263173 h 465671"/>
              <a:gd name="connsiteX10" fmla="*/ 192158 w 607614"/>
              <a:gd name="connsiteY10" fmla="*/ 263173 h 465671"/>
              <a:gd name="connsiteX11" fmla="*/ 131397 w 607614"/>
              <a:gd name="connsiteY11" fmla="*/ 263173 h 465671"/>
              <a:gd name="connsiteX12" fmla="*/ 486091 w 607614"/>
              <a:gd name="connsiteY12" fmla="*/ 222976 h 465671"/>
              <a:gd name="connsiteX13" fmla="*/ 486091 w 607614"/>
              <a:gd name="connsiteY13" fmla="*/ 242695 h 465671"/>
              <a:gd name="connsiteX14" fmla="*/ 567360 w 607614"/>
              <a:gd name="connsiteY14" fmla="*/ 242695 h 465671"/>
              <a:gd name="connsiteX15" fmla="*/ 567360 w 607614"/>
              <a:gd name="connsiteY15" fmla="*/ 222976 h 465671"/>
              <a:gd name="connsiteX16" fmla="*/ 556726 w 607614"/>
              <a:gd name="connsiteY16" fmla="*/ 222976 h 465671"/>
              <a:gd name="connsiteX17" fmla="*/ 495965 w 607614"/>
              <a:gd name="connsiteY17" fmla="*/ 222976 h 465671"/>
              <a:gd name="connsiteX18" fmla="*/ 142030 w 607614"/>
              <a:gd name="connsiteY18" fmla="*/ 202499 h 465671"/>
              <a:gd name="connsiteX19" fmla="*/ 142030 w 607614"/>
              <a:gd name="connsiteY19" fmla="*/ 242695 h 465671"/>
              <a:gd name="connsiteX20" fmla="*/ 182284 w 607614"/>
              <a:gd name="connsiteY20" fmla="*/ 242695 h 465671"/>
              <a:gd name="connsiteX21" fmla="*/ 182284 w 607614"/>
              <a:gd name="connsiteY21" fmla="*/ 202499 h 465671"/>
              <a:gd name="connsiteX22" fmla="*/ 374413 w 607614"/>
              <a:gd name="connsiteY22" fmla="*/ 202497 h 465671"/>
              <a:gd name="connsiteX23" fmla="*/ 395004 w 607614"/>
              <a:gd name="connsiteY23" fmla="*/ 202497 h 465671"/>
              <a:gd name="connsiteX24" fmla="*/ 395004 w 607614"/>
              <a:gd name="connsiteY24" fmla="*/ 222966 h 465671"/>
              <a:gd name="connsiteX25" fmla="*/ 374413 w 607614"/>
              <a:gd name="connsiteY25" fmla="*/ 222966 h 465671"/>
              <a:gd name="connsiteX26" fmla="*/ 40254 w 607614"/>
              <a:gd name="connsiteY26" fmla="*/ 151684 h 465671"/>
              <a:gd name="connsiteX27" fmla="*/ 40254 w 607614"/>
              <a:gd name="connsiteY27" fmla="*/ 182021 h 465671"/>
              <a:gd name="connsiteX28" fmla="*/ 131397 w 607614"/>
              <a:gd name="connsiteY28" fmla="*/ 182021 h 465671"/>
              <a:gd name="connsiteX29" fmla="*/ 192158 w 607614"/>
              <a:gd name="connsiteY29" fmla="*/ 182021 h 465671"/>
              <a:gd name="connsiteX30" fmla="*/ 283300 w 607614"/>
              <a:gd name="connsiteY30" fmla="*/ 182021 h 465671"/>
              <a:gd name="connsiteX31" fmla="*/ 283300 w 607614"/>
              <a:gd name="connsiteY31" fmla="*/ 151684 h 465671"/>
              <a:gd name="connsiteX32" fmla="*/ 506598 w 607614"/>
              <a:gd name="connsiteY32" fmla="*/ 141825 h 465671"/>
              <a:gd name="connsiteX33" fmla="*/ 506598 w 607614"/>
              <a:gd name="connsiteY33" fmla="*/ 202499 h 465671"/>
              <a:gd name="connsiteX34" fmla="*/ 546853 w 607614"/>
              <a:gd name="connsiteY34" fmla="*/ 202499 h 465671"/>
              <a:gd name="connsiteX35" fmla="*/ 546853 w 607614"/>
              <a:gd name="connsiteY35" fmla="*/ 141825 h 465671"/>
              <a:gd name="connsiteX36" fmla="*/ 536979 w 607614"/>
              <a:gd name="connsiteY36" fmla="*/ 141825 h 465671"/>
              <a:gd name="connsiteX37" fmla="*/ 536979 w 607614"/>
              <a:gd name="connsiteY37" fmla="*/ 172162 h 465671"/>
              <a:gd name="connsiteX38" fmla="*/ 516472 w 607614"/>
              <a:gd name="connsiteY38" fmla="*/ 172162 h 465671"/>
              <a:gd name="connsiteX39" fmla="*/ 516472 w 607614"/>
              <a:gd name="connsiteY39" fmla="*/ 141825 h 465671"/>
              <a:gd name="connsiteX40" fmla="*/ 344061 w 607614"/>
              <a:gd name="connsiteY40" fmla="*/ 91010 h 465671"/>
              <a:gd name="connsiteX41" fmla="*/ 344061 w 607614"/>
              <a:gd name="connsiteY41" fmla="*/ 242695 h 465671"/>
              <a:gd name="connsiteX42" fmla="*/ 425330 w 607614"/>
              <a:gd name="connsiteY42" fmla="*/ 242695 h 465671"/>
              <a:gd name="connsiteX43" fmla="*/ 425330 w 607614"/>
              <a:gd name="connsiteY43" fmla="*/ 91010 h 465671"/>
              <a:gd name="connsiteX44" fmla="*/ 394949 w 607614"/>
              <a:gd name="connsiteY44" fmla="*/ 91010 h 465671"/>
              <a:gd name="connsiteX45" fmla="*/ 394949 w 607614"/>
              <a:gd name="connsiteY45" fmla="*/ 182021 h 465671"/>
              <a:gd name="connsiteX46" fmla="*/ 374442 w 607614"/>
              <a:gd name="connsiteY46" fmla="*/ 182021 h 465671"/>
              <a:gd name="connsiteX47" fmla="*/ 374442 w 607614"/>
              <a:gd name="connsiteY47" fmla="*/ 91010 h 465671"/>
              <a:gd name="connsiteX48" fmla="*/ 344061 w 607614"/>
              <a:gd name="connsiteY48" fmla="*/ 40955 h 465671"/>
              <a:gd name="connsiteX49" fmla="*/ 344061 w 607614"/>
              <a:gd name="connsiteY49" fmla="*/ 71291 h 465671"/>
              <a:gd name="connsiteX50" fmla="*/ 425330 w 607614"/>
              <a:gd name="connsiteY50" fmla="*/ 71291 h 465671"/>
              <a:gd name="connsiteX51" fmla="*/ 425330 w 607614"/>
              <a:gd name="connsiteY51" fmla="*/ 40955 h 465671"/>
              <a:gd name="connsiteX52" fmla="*/ 40254 w 607614"/>
              <a:gd name="connsiteY52" fmla="*/ 20477 h 465671"/>
              <a:gd name="connsiteX53" fmla="*/ 40254 w 607614"/>
              <a:gd name="connsiteY53" fmla="*/ 131965 h 465671"/>
              <a:gd name="connsiteX54" fmla="*/ 283300 w 607614"/>
              <a:gd name="connsiteY54" fmla="*/ 131965 h 465671"/>
              <a:gd name="connsiteX55" fmla="*/ 283300 w 607614"/>
              <a:gd name="connsiteY55" fmla="*/ 20477 h 465671"/>
              <a:gd name="connsiteX56" fmla="*/ 30381 w 607614"/>
              <a:gd name="connsiteY56" fmla="*/ 0 h 465671"/>
              <a:gd name="connsiteX57" fmla="*/ 293933 w 607614"/>
              <a:gd name="connsiteY57" fmla="*/ 0 h 465671"/>
              <a:gd name="connsiteX58" fmla="*/ 303807 w 607614"/>
              <a:gd name="connsiteY58" fmla="*/ 10618 h 465671"/>
              <a:gd name="connsiteX59" fmla="*/ 303807 w 607614"/>
              <a:gd name="connsiteY59" fmla="*/ 192639 h 465671"/>
              <a:gd name="connsiteX60" fmla="*/ 293933 w 607614"/>
              <a:gd name="connsiteY60" fmla="*/ 202499 h 465671"/>
              <a:gd name="connsiteX61" fmla="*/ 202791 w 607614"/>
              <a:gd name="connsiteY61" fmla="*/ 202499 h 465671"/>
              <a:gd name="connsiteX62" fmla="*/ 202791 w 607614"/>
              <a:gd name="connsiteY62" fmla="*/ 242695 h 465671"/>
              <a:gd name="connsiteX63" fmla="*/ 243046 w 607614"/>
              <a:gd name="connsiteY63" fmla="*/ 242695 h 465671"/>
              <a:gd name="connsiteX64" fmla="*/ 243046 w 607614"/>
              <a:gd name="connsiteY64" fmla="*/ 222976 h 465671"/>
              <a:gd name="connsiteX65" fmla="*/ 283300 w 607614"/>
              <a:gd name="connsiteY65" fmla="*/ 222976 h 465671"/>
              <a:gd name="connsiteX66" fmla="*/ 283300 w 607614"/>
              <a:gd name="connsiteY66" fmla="*/ 242695 h 465671"/>
              <a:gd name="connsiteX67" fmla="*/ 324314 w 607614"/>
              <a:gd name="connsiteY67" fmla="*/ 242695 h 465671"/>
              <a:gd name="connsiteX68" fmla="*/ 324314 w 607614"/>
              <a:gd name="connsiteY68" fmla="*/ 30337 h 465671"/>
              <a:gd name="connsiteX69" fmla="*/ 334188 w 607614"/>
              <a:gd name="connsiteY69" fmla="*/ 20477 h 465671"/>
              <a:gd name="connsiteX70" fmla="*/ 435204 w 607614"/>
              <a:gd name="connsiteY70" fmla="*/ 20477 h 465671"/>
              <a:gd name="connsiteX71" fmla="*/ 445837 w 607614"/>
              <a:gd name="connsiteY71" fmla="*/ 30337 h 465671"/>
              <a:gd name="connsiteX72" fmla="*/ 445837 w 607614"/>
              <a:gd name="connsiteY72" fmla="*/ 242695 h 465671"/>
              <a:gd name="connsiteX73" fmla="*/ 465584 w 607614"/>
              <a:gd name="connsiteY73" fmla="*/ 242695 h 465671"/>
              <a:gd name="connsiteX74" fmla="*/ 465584 w 607614"/>
              <a:gd name="connsiteY74" fmla="*/ 212358 h 465671"/>
              <a:gd name="connsiteX75" fmla="*/ 476217 w 607614"/>
              <a:gd name="connsiteY75" fmla="*/ 202499 h 465671"/>
              <a:gd name="connsiteX76" fmla="*/ 486091 w 607614"/>
              <a:gd name="connsiteY76" fmla="*/ 202499 h 465671"/>
              <a:gd name="connsiteX77" fmla="*/ 486091 w 607614"/>
              <a:gd name="connsiteY77" fmla="*/ 131965 h 465671"/>
              <a:gd name="connsiteX78" fmla="*/ 495965 w 607614"/>
              <a:gd name="connsiteY78" fmla="*/ 121347 h 465671"/>
              <a:gd name="connsiteX79" fmla="*/ 556726 w 607614"/>
              <a:gd name="connsiteY79" fmla="*/ 121347 h 465671"/>
              <a:gd name="connsiteX80" fmla="*/ 567360 w 607614"/>
              <a:gd name="connsiteY80" fmla="*/ 131965 h 465671"/>
              <a:gd name="connsiteX81" fmla="*/ 567360 w 607614"/>
              <a:gd name="connsiteY81" fmla="*/ 202499 h 465671"/>
              <a:gd name="connsiteX82" fmla="*/ 577233 w 607614"/>
              <a:gd name="connsiteY82" fmla="*/ 202499 h 465671"/>
              <a:gd name="connsiteX83" fmla="*/ 587107 w 607614"/>
              <a:gd name="connsiteY83" fmla="*/ 212358 h 465671"/>
              <a:gd name="connsiteX84" fmla="*/ 587107 w 607614"/>
              <a:gd name="connsiteY84" fmla="*/ 242695 h 465671"/>
              <a:gd name="connsiteX85" fmla="*/ 597740 w 607614"/>
              <a:gd name="connsiteY85" fmla="*/ 242695 h 465671"/>
              <a:gd name="connsiteX86" fmla="*/ 607614 w 607614"/>
              <a:gd name="connsiteY86" fmla="*/ 253313 h 465671"/>
              <a:gd name="connsiteX87" fmla="*/ 607614 w 607614"/>
              <a:gd name="connsiteY87" fmla="*/ 303369 h 465671"/>
              <a:gd name="connsiteX88" fmla="*/ 607614 w 607614"/>
              <a:gd name="connsiteY88" fmla="*/ 465671 h 465671"/>
              <a:gd name="connsiteX89" fmla="*/ 587107 w 607614"/>
              <a:gd name="connsiteY89" fmla="*/ 465671 h 465671"/>
              <a:gd name="connsiteX90" fmla="*/ 587107 w 607614"/>
              <a:gd name="connsiteY90" fmla="*/ 313987 h 465671"/>
              <a:gd name="connsiteX91" fmla="*/ 567360 w 607614"/>
              <a:gd name="connsiteY91" fmla="*/ 313987 h 465671"/>
              <a:gd name="connsiteX92" fmla="*/ 567360 w 607614"/>
              <a:gd name="connsiteY92" fmla="*/ 465671 h 465671"/>
              <a:gd name="connsiteX93" fmla="*/ 546853 w 607614"/>
              <a:gd name="connsiteY93" fmla="*/ 465671 h 465671"/>
              <a:gd name="connsiteX94" fmla="*/ 546853 w 607614"/>
              <a:gd name="connsiteY94" fmla="*/ 313987 h 465671"/>
              <a:gd name="connsiteX95" fmla="*/ 60761 w 607614"/>
              <a:gd name="connsiteY95" fmla="*/ 313987 h 465671"/>
              <a:gd name="connsiteX96" fmla="*/ 60761 w 607614"/>
              <a:gd name="connsiteY96" fmla="*/ 465671 h 465671"/>
              <a:gd name="connsiteX97" fmla="*/ 40254 w 607614"/>
              <a:gd name="connsiteY97" fmla="*/ 465671 h 465671"/>
              <a:gd name="connsiteX98" fmla="*/ 40254 w 607614"/>
              <a:gd name="connsiteY98" fmla="*/ 313987 h 465671"/>
              <a:gd name="connsiteX99" fmla="*/ 20507 w 607614"/>
              <a:gd name="connsiteY99" fmla="*/ 313987 h 465671"/>
              <a:gd name="connsiteX100" fmla="*/ 20507 w 607614"/>
              <a:gd name="connsiteY100" fmla="*/ 465671 h 465671"/>
              <a:gd name="connsiteX101" fmla="*/ 0 w 607614"/>
              <a:gd name="connsiteY101" fmla="*/ 465671 h 465671"/>
              <a:gd name="connsiteX102" fmla="*/ 0 w 607614"/>
              <a:gd name="connsiteY102" fmla="*/ 303369 h 465671"/>
              <a:gd name="connsiteX103" fmla="*/ 0 w 607614"/>
              <a:gd name="connsiteY103" fmla="*/ 253313 h 465671"/>
              <a:gd name="connsiteX104" fmla="*/ 9874 w 607614"/>
              <a:gd name="connsiteY104" fmla="*/ 242695 h 465671"/>
              <a:gd name="connsiteX105" fmla="*/ 121523 w 607614"/>
              <a:gd name="connsiteY105" fmla="*/ 242695 h 465671"/>
              <a:gd name="connsiteX106" fmla="*/ 121523 w 607614"/>
              <a:gd name="connsiteY106" fmla="*/ 202499 h 465671"/>
              <a:gd name="connsiteX107" fmla="*/ 30381 w 607614"/>
              <a:gd name="connsiteY107" fmla="*/ 202499 h 465671"/>
              <a:gd name="connsiteX108" fmla="*/ 20507 w 607614"/>
              <a:gd name="connsiteY108" fmla="*/ 192639 h 465671"/>
              <a:gd name="connsiteX109" fmla="*/ 20507 w 607614"/>
              <a:gd name="connsiteY109" fmla="*/ 10618 h 465671"/>
              <a:gd name="connsiteX110" fmla="*/ 30381 w 607614"/>
              <a:gd name="connsiteY110" fmla="*/ 0 h 46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7614" h="465671">
                <a:moveTo>
                  <a:pt x="20507" y="263173"/>
                </a:moveTo>
                <a:lnTo>
                  <a:pt x="20507" y="293509"/>
                </a:lnTo>
                <a:lnTo>
                  <a:pt x="50888" y="293509"/>
                </a:lnTo>
                <a:lnTo>
                  <a:pt x="556726" y="293509"/>
                </a:lnTo>
                <a:lnTo>
                  <a:pt x="587107" y="293509"/>
                </a:lnTo>
                <a:lnTo>
                  <a:pt x="587107" y="263173"/>
                </a:lnTo>
                <a:lnTo>
                  <a:pt x="577233" y="263173"/>
                </a:lnTo>
                <a:lnTo>
                  <a:pt x="476217" y="263173"/>
                </a:lnTo>
                <a:lnTo>
                  <a:pt x="435204" y="263173"/>
                </a:lnTo>
                <a:lnTo>
                  <a:pt x="334188" y="263173"/>
                </a:lnTo>
                <a:lnTo>
                  <a:pt x="192158" y="263173"/>
                </a:lnTo>
                <a:lnTo>
                  <a:pt x="131397" y="263173"/>
                </a:lnTo>
                <a:close/>
                <a:moveTo>
                  <a:pt x="486091" y="222976"/>
                </a:moveTo>
                <a:lnTo>
                  <a:pt x="486091" y="242695"/>
                </a:lnTo>
                <a:lnTo>
                  <a:pt x="567360" y="242695"/>
                </a:lnTo>
                <a:lnTo>
                  <a:pt x="567360" y="222976"/>
                </a:lnTo>
                <a:lnTo>
                  <a:pt x="556726" y="222976"/>
                </a:lnTo>
                <a:lnTo>
                  <a:pt x="495965" y="222976"/>
                </a:lnTo>
                <a:close/>
                <a:moveTo>
                  <a:pt x="142030" y="202499"/>
                </a:moveTo>
                <a:lnTo>
                  <a:pt x="142030" y="242695"/>
                </a:lnTo>
                <a:lnTo>
                  <a:pt x="182284" y="242695"/>
                </a:lnTo>
                <a:lnTo>
                  <a:pt x="182284" y="202499"/>
                </a:lnTo>
                <a:close/>
                <a:moveTo>
                  <a:pt x="374413" y="202497"/>
                </a:moveTo>
                <a:lnTo>
                  <a:pt x="395004" y="202497"/>
                </a:lnTo>
                <a:lnTo>
                  <a:pt x="395004" y="222966"/>
                </a:lnTo>
                <a:lnTo>
                  <a:pt x="374413" y="222966"/>
                </a:lnTo>
                <a:close/>
                <a:moveTo>
                  <a:pt x="40254" y="151684"/>
                </a:moveTo>
                <a:lnTo>
                  <a:pt x="40254" y="182021"/>
                </a:lnTo>
                <a:lnTo>
                  <a:pt x="131397" y="182021"/>
                </a:lnTo>
                <a:lnTo>
                  <a:pt x="192158" y="182021"/>
                </a:lnTo>
                <a:lnTo>
                  <a:pt x="283300" y="182021"/>
                </a:lnTo>
                <a:lnTo>
                  <a:pt x="283300" y="151684"/>
                </a:lnTo>
                <a:close/>
                <a:moveTo>
                  <a:pt x="506598" y="141825"/>
                </a:moveTo>
                <a:lnTo>
                  <a:pt x="506598" y="202499"/>
                </a:lnTo>
                <a:lnTo>
                  <a:pt x="546853" y="202499"/>
                </a:lnTo>
                <a:lnTo>
                  <a:pt x="546853" y="141825"/>
                </a:lnTo>
                <a:lnTo>
                  <a:pt x="536979" y="141825"/>
                </a:lnTo>
                <a:lnTo>
                  <a:pt x="536979" y="172162"/>
                </a:lnTo>
                <a:lnTo>
                  <a:pt x="516472" y="172162"/>
                </a:lnTo>
                <a:lnTo>
                  <a:pt x="516472" y="141825"/>
                </a:lnTo>
                <a:close/>
                <a:moveTo>
                  <a:pt x="344061" y="91010"/>
                </a:moveTo>
                <a:lnTo>
                  <a:pt x="344061" y="242695"/>
                </a:lnTo>
                <a:lnTo>
                  <a:pt x="425330" y="242695"/>
                </a:lnTo>
                <a:lnTo>
                  <a:pt x="425330" y="91010"/>
                </a:lnTo>
                <a:lnTo>
                  <a:pt x="394949" y="91010"/>
                </a:lnTo>
                <a:lnTo>
                  <a:pt x="394949" y="182021"/>
                </a:lnTo>
                <a:lnTo>
                  <a:pt x="374442" y="182021"/>
                </a:lnTo>
                <a:lnTo>
                  <a:pt x="374442" y="91010"/>
                </a:lnTo>
                <a:close/>
                <a:moveTo>
                  <a:pt x="344061" y="40955"/>
                </a:moveTo>
                <a:lnTo>
                  <a:pt x="344061" y="71291"/>
                </a:lnTo>
                <a:lnTo>
                  <a:pt x="425330" y="71291"/>
                </a:lnTo>
                <a:lnTo>
                  <a:pt x="425330" y="40955"/>
                </a:lnTo>
                <a:close/>
                <a:moveTo>
                  <a:pt x="40254" y="20477"/>
                </a:moveTo>
                <a:lnTo>
                  <a:pt x="40254" y="131965"/>
                </a:lnTo>
                <a:lnTo>
                  <a:pt x="283300" y="131965"/>
                </a:lnTo>
                <a:lnTo>
                  <a:pt x="283300" y="20477"/>
                </a:lnTo>
                <a:close/>
                <a:moveTo>
                  <a:pt x="30381" y="0"/>
                </a:moveTo>
                <a:lnTo>
                  <a:pt x="293933" y="0"/>
                </a:lnTo>
                <a:cubicBezTo>
                  <a:pt x="300009" y="0"/>
                  <a:pt x="303807" y="4550"/>
                  <a:pt x="303807" y="10618"/>
                </a:cubicBezTo>
                <a:lnTo>
                  <a:pt x="303807" y="192639"/>
                </a:lnTo>
                <a:cubicBezTo>
                  <a:pt x="303807" y="198706"/>
                  <a:pt x="300009" y="202499"/>
                  <a:pt x="293933" y="202499"/>
                </a:cubicBezTo>
                <a:lnTo>
                  <a:pt x="202791" y="202499"/>
                </a:lnTo>
                <a:lnTo>
                  <a:pt x="202791" y="242695"/>
                </a:lnTo>
                <a:lnTo>
                  <a:pt x="243046" y="242695"/>
                </a:lnTo>
                <a:lnTo>
                  <a:pt x="243046" y="222976"/>
                </a:lnTo>
                <a:lnTo>
                  <a:pt x="283300" y="222976"/>
                </a:lnTo>
                <a:lnTo>
                  <a:pt x="283300" y="242695"/>
                </a:lnTo>
                <a:lnTo>
                  <a:pt x="324314" y="242695"/>
                </a:lnTo>
                <a:lnTo>
                  <a:pt x="324314" y="30337"/>
                </a:lnTo>
                <a:cubicBezTo>
                  <a:pt x="324314" y="24269"/>
                  <a:pt x="328112" y="20477"/>
                  <a:pt x="334188" y="20477"/>
                </a:cubicBezTo>
                <a:lnTo>
                  <a:pt x="435204" y="20477"/>
                </a:lnTo>
                <a:cubicBezTo>
                  <a:pt x="441280" y="20477"/>
                  <a:pt x="445837" y="24269"/>
                  <a:pt x="445837" y="30337"/>
                </a:cubicBezTo>
                <a:lnTo>
                  <a:pt x="445837" y="242695"/>
                </a:lnTo>
                <a:lnTo>
                  <a:pt x="465584" y="242695"/>
                </a:lnTo>
                <a:lnTo>
                  <a:pt x="465584" y="212358"/>
                </a:lnTo>
                <a:cubicBezTo>
                  <a:pt x="465584" y="206291"/>
                  <a:pt x="470141" y="202499"/>
                  <a:pt x="476217" y="202499"/>
                </a:cubicBezTo>
                <a:lnTo>
                  <a:pt x="486091" y="202499"/>
                </a:lnTo>
                <a:lnTo>
                  <a:pt x="486091" y="131965"/>
                </a:lnTo>
                <a:cubicBezTo>
                  <a:pt x="486091" y="125898"/>
                  <a:pt x="489889" y="121347"/>
                  <a:pt x="495965" y="121347"/>
                </a:cubicBezTo>
                <a:lnTo>
                  <a:pt x="556726" y="121347"/>
                </a:lnTo>
                <a:cubicBezTo>
                  <a:pt x="562802" y="121347"/>
                  <a:pt x="567360" y="125898"/>
                  <a:pt x="567360" y="131965"/>
                </a:cubicBezTo>
                <a:lnTo>
                  <a:pt x="567360" y="202499"/>
                </a:lnTo>
                <a:lnTo>
                  <a:pt x="577233" y="202499"/>
                </a:lnTo>
                <a:cubicBezTo>
                  <a:pt x="583309" y="202499"/>
                  <a:pt x="587107" y="206291"/>
                  <a:pt x="587107" y="212358"/>
                </a:cubicBezTo>
                <a:lnTo>
                  <a:pt x="587107" y="242695"/>
                </a:lnTo>
                <a:lnTo>
                  <a:pt x="597740" y="242695"/>
                </a:lnTo>
                <a:cubicBezTo>
                  <a:pt x="603816" y="242695"/>
                  <a:pt x="607614" y="247246"/>
                  <a:pt x="607614" y="253313"/>
                </a:cubicBezTo>
                <a:lnTo>
                  <a:pt x="607614" y="303369"/>
                </a:lnTo>
                <a:lnTo>
                  <a:pt x="607614" y="465671"/>
                </a:lnTo>
                <a:lnTo>
                  <a:pt x="587107" y="465671"/>
                </a:lnTo>
                <a:lnTo>
                  <a:pt x="587107" y="313987"/>
                </a:lnTo>
                <a:lnTo>
                  <a:pt x="567360" y="313987"/>
                </a:lnTo>
                <a:lnTo>
                  <a:pt x="567360" y="465671"/>
                </a:lnTo>
                <a:lnTo>
                  <a:pt x="546853" y="465671"/>
                </a:lnTo>
                <a:lnTo>
                  <a:pt x="546853" y="313987"/>
                </a:lnTo>
                <a:lnTo>
                  <a:pt x="60761" y="313987"/>
                </a:lnTo>
                <a:lnTo>
                  <a:pt x="60761" y="465671"/>
                </a:lnTo>
                <a:lnTo>
                  <a:pt x="40254" y="465671"/>
                </a:lnTo>
                <a:lnTo>
                  <a:pt x="40254" y="313987"/>
                </a:lnTo>
                <a:lnTo>
                  <a:pt x="20507" y="313987"/>
                </a:lnTo>
                <a:lnTo>
                  <a:pt x="20507" y="465671"/>
                </a:lnTo>
                <a:lnTo>
                  <a:pt x="0" y="465671"/>
                </a:lnTo>
                <a:lnTo>
                  <a:pt x="0" y="303369"/>
                </a:lnTo>
                <a:lnTo>
                  <a:pt x="0" y="253313"/>
                </a:lnTo>
                <a:cubicBezTo>
                  <a:pt x="0" y="247246"/>
                  <a:pt x="3798" y="242695"/>
                  <a:pt x="9874" y="242695"/>
                </a:cubicBezTo>
                <a:lnTo>
                  <a:pt x="121523" y="242695"/>
                </a:lnTo>
                <a:lnTo>
                  <a:pt x="121523" y="202499"/>
                </a:lnTo>
                <a:lnTo>
                  <a:pt x="30381" y="202499"/>
                </a:lnTo>
                <a:cubicBezTo>
                  <a:pt x="24305" y="202499"/>
                  <a:pt x="20507" y="198706"/>
                  <a:pt x="20507" y="192639"/>
                </a:cubicBezTo>
                <a:lnTo>
                  <a:pt x="20507" y="10618"/>
                </a:lnTo>
                <a:cubicBezTo>
                  <a:pt x="20507" y="4550"/>
                  <a:pt x="24305" y="0"/>
                  <a:pt x="30381" y="0"/>
                </a:cubicBezTo>
                <a:close/>
              </a:path>
            </a:pathLst>
          </a:custGeom>
          <a:solidFill>
            <a:schemeClr val="accent1"/>
          </a:solidFill>
          <a:ln>
            <a:noFill/>
          </a:ln>
        </p:spPr>
      </p:sp>
      <p:sp>
        <p:nvSpPr>
          <p:cNvPr id="32" name="icon_3"/>
          <p:cNvSpPr>
            <a:spLocks noChangeAspect="1"/>
          </p:cNvSpPr>
          <p:nvPr>
            <p:custDataLst>
              <p:tags r:id="rId8"/>
            </p:custDataLst>
          </p:nvPr>
        </p:nvSpPr>
        <p:spPr bwMode="auto">
          <a:xfrm>
            <a:off x="1981197" y="3744163"/>
            <a:ext cx="504575" cy="50800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3193" h="607286">
                <a:moveTo>
                  <a:pt x="218013" y="421388"/>
                </a:moveTo>
                <a:cubicBezTo>
                  <a:pt x="200158" y="421388"/>
                  <a:pt x="185573" y="435865"/>
                  <a:pt x="185573" y="453697"/>
                </a:cubicBezTo>
                <a:cubicBezTo>
                  <a:pt x="185573" y="471528"/>
                  <a:pt x="200158" y="486005"/>
                  <a:pt x="218013" y="486005"/>
                </a:cubicBezTo>
                <a:cubicBezTo>
                  <a:pt x="235868" y="486005"/>
                  <a:pt x="250365" y="471528"/>
                  <a:pt x="250365" y="453697"/>
                </a:cubicBezTo>
                <a:cubicBezTo>
                  <a:pt x="250365" y="435865"/>
                  <a:pt x="235780" y="421388"/>
                  <a:pt x="218013" y="421388"/>
                </a:cubicBezTo>
                <a:close/>
                <a:moveTo>
                  <a:pt x="385251" y="336114"/>
                </a:moveTo>
                <a:cubicBezTo>
                  <a:pt x="367396" y="336114"/>
                  <a:pt x="352899" y="350591"/>
                  <a:pt x="352899" y="368423"/>
                </a:cubicBezTo>
                <a:cubicBezTo>
                  <a:pt x="352899" y="386254"/>
                  <a:pt x="367396" y="400731"/>
                  <a:pt x="385251" y="400731"/>
                </a:cubicBezTo>
                <a:cubicBezTo>
                  <a:pt x="403106" y="400731"/>
                  <a:pt x="417602" y="386254"/>
                  <a:pt x="417602" y="368423"/>
                </a:cubicBezTo>
                <a:cubicBezTo>
                  <a:pt x="417602" y="350591"/>
                  <a:pt x="403106" y="336114"/>
                  <a:pt x="385251" y="336114"/>
                </a:cubicBezTo>
                <a:close/>
                <a:moveTo>
                  <a:pt x="218013" y="250840"/>
                </a:moveTo>
                <a:cubicBezTo>
                  <a:pt x="200158" y="250840"/>
                  <a:pt x="185573" y="265317"/>
                  <a:pt x="185573" y="283149"/>
                </a:cubicBezTo>
                <a:cubicBezTo>
                  <a:pt x="185573" y="300980"/>
                  <a:pt x="200158" y="315458"/>
                  <a:pt x="218013" y="315458"/>
                </a:cubicBezTo>
                <a:cubicBezTo>
                  <a:pt x="235868" y="315458"/>
                  <a:pt x="250365" y="300980"/>
                  <a:pt x="250365" y="283149"/>
                </a:cubicBezTo>
                <a:cubicBezTo>
                  <a:pt x="250365" y="265317"/>
                  <a:pt x="235780" y="250840"/>
                  <a:pt x="218013" y="250840"/>
                </a:cubicBezTo>
                <a:close/>
                <a:moveTo>
                  <a:pt x="218013" y="231949"/>
                </a:moveTo>
                <a:cubicBezTo>
                  <a:pt x="246210" y="231949"/>
                  <a:pt x="269192" y="254989"/>
                  <a:pt x="269192" y="283149"/>
                </a:cubicBezTo>
                <a:cubicBezTo>
                  <a:pt x="269192" y="288534"/>
                  <a:pt x="268131" y="293654"/>
                  <a:pt x="266540" y="298597"/>
                </a:cubicBezTo>
                <a:lnTo>
                  <a:pt x="346093" y="335849"/>
                </a:lnTo>
                <a:cubicBezTo>
                  <a:pt x="355463" y="324550"/>
                  <a:pt x="369429" y="317223"/>
                  <a:pt x="385251" y="317223"/>
                </a:cubicBezTo>
                <a:cubicBezTo>
                  <a:pt x="413448" y="317223"/>
                  <a:pt x="436518" y="340263"/>
                  <a:pt x="436518" y="368423"/>
                </a:cubicBezTo>
                <a:cubicBezTo>
                  <a:pt x="436518" y="396671"/>
                  <a:pt x="413448" y="419622"/>
                  <a:pt x="385251" y="419622"/>
                </a:cubicBezTo>
                <a:cubicBezTo>
                  <a:pt x="370578" y="419622"/>
                  <a:pt x="357496" y="413355"/>
                  <a:pt x="348126" y="403468"/>
                </a:cubicBezTo>
                <a:lnTo>
                  <a:pt x="267513" y="441250"/>
                </a:lnTo>
                <a:cubicBezTo>
                  <a:pt x="268573" y="445310"/>
                  <a:pt x="269192" y="449371"/>
                  <a:pt x="269192" y="453697"/>
                </a:cubicBezTo>
                <a:cubicBezTo>
                  <a:pt x="269192" y="481945"/>
                  <a:pt x="246210" y="504896"/>
                  <a:pt x="218013" y="504896"/>
                </a:cubicBezTo>
                <a:cubicBezTo>
                  <a:pt x="189728" y="504896"/>
                  <a:pt x="166746" y="481945"/>
                  <a:pt x="166746" y="453697"/>
                </a:cubicBezTo>
                <a:cubicBezTo>
                  <a:pt x="166746" y="425449"/>
                  <a:pt x="189728" y="402497"/>
                  <a:pt x="218013" y="402497"/>
                </a:cubicBezTo>
                <a:cubicBezTo>
                  <a:pt x="235161" y="402497"/>
                  <a:pt x="250365" y="411148"/>
                  <a:pt x="259646" y="424124"/>
                </a:cubicBezTo>
                <a:lnTo>
                  <a:pt x="337784" y="387578"/>
                </a:lnTo>
                <a:cubicBezTo>
                  <a:pt x="335398" y="381664"/>
                  <a:pt x="333983" y="375220"/>
                  <a:pt x="333983" y="368423"/>
                </a:cubicBezTo>
                <a:cubicBezTo>
                  <a:pt x="333983" y="362773"/>
                  <a:pt x="335133" y="357388"/>
                  <a:pt x="336900" y="352357"/>
                </a:cubicBezTo>
                <a:lnTo>
                  <a:pt x="257613" y="315193"/>
                </a:lnTo>
                <a:cubicBezTo>
                  <a:pt x="248243" y="326757"/>
                  <a:pt x="234012" y="334349"/>
                  <a:pt x="218013" y="334349"/>
                </a:cubicBezTo>
                <a:cubicBezTo>
                  <a:pt x="189728" y="334349"/>
                  <a:pt x="166746" y="311397"/>
                  <a:pt x="166746" y="283149"/>
                </a:cubicBezTo>
                <a:cubicBezTo>
                  <a:pt x="166746" y="254989"/>
                  <a:pt x="189728" y="231949"/>
                  <a:pt x="218013" y="231949"/>
                </a:cubicBezTo>
                <a:close/>
                <a:moveTo>
                  <a:pt x="301597" y="27451"/>
                </a:moveTo>
                <a:lnTo>
                  <a:pt x="43578" y="301525"/>
                </a:lnTo>
                <a:lnTo>
                  <a:pt x="96613" y="301525"/>
                </a:lnTo>
                <a:lnTo>
                  <a:pt x="96613" y="588397"/>
                </a:lnTo>
                <a:lnTo>
                  <a:pt x="506491" y="588397"/>
                </a:lnTo>
                <a:lnTo>
                  <a:pt x="506491" y="301525"/>
                </a:lnTo>
                <a:lnTo>
                  <a:pt x="559615" y="301525"/>
                </a:lnTo>
                <a:close/>
                <a:moveTo>
                  <a:pt x="301597" y="0"/>
                </a:moveTo>
                <a:lnTo>
                  <a:pt x="603193" y="320326"/>
                </a:lnTo>
                <a:lnTo>
                  <a:pt x="525319" y="320326"/>
                </a:lnTo>
                <a:lnTo>
                  <a:pt x="525319" y="607286"/>
                </a:lnTo>
                <a:lnTo>
                  <a:pt x="77786" y="607286"/>
                </a:lnTo>
                <a:lnTo>
                  <a:pt x="77786" y="320326"/>
                </a:lnTo>
                <a:lnTo>
                  <a:pt x="0" y="320326"/>
                </a:lnTo>
                <a:close/>
              </a:path>
            </a:pathLst>
          </a:custGeom>
          <a:solidFill>
            <a:schemeClr val="accent1"/>
          </a:solidFill>
          <a:ln>
            <a:noFill/>
          </a:ln>
        </p:spPr>
      </p:sp>
      <p:sp>
        <p:nvSpPr>
          <p:cNvPr id="14" name="icon_4"/>
          <p:cNvSpPr>
            <a:spLocks noChangeAspect="1"/>
          </p:cNvSpPr>
          <p:nvPr>
            <p:custDataLst>
              <p:tags r:id="rId9"/>
            </p:custDataLst>
          </p:nvPr>
        </p:nvSpPr>
        <p:spPr bwMode="auto">
          <a:xfrm>
            <a:off x="1979485" y="5385003"/>
            <a:ext cx="508000" cy="507293"/>
          </a:xfrm>
          <a:custGeom>
            <a:avLst/>
            <a:gdLst>
              <a:gd name="T0" fmla="*/ 2933 w 3867"/>
              <a:gd name="T1" fmla="*/ 467 h 3867"/>
              <a:gd name="T2" fmla="*/ 3333 w 3867"/>
              <a:gd name="T3" fmla="*/ 1867 h 3867"/>
              <a:gd name="T4" fmla="*/ 1933 w 3867"/>
              <a:gd name="T5" fmla="*/ 1467 h 3867"/>
              <a:gd name="T6" fmla="*/ 467 w 3867"/>
              <a:gd name="T7" fmla="*/ 1867 h 3867"/>
              <a:gd name="T8" fmla="*/ 400 w 3867"/>
              <a:gd name="T9" fmla="*/ 2938 h 3867"/>
              <a:gd name="T10" fmla="*/ 467 w 3867"/>
              <a:gd name="T11" fmla="*/ 3867 h 3867"/>
              <a:gd name="T12" fmla="*/ 533 w 3867"/>
              <a:gd name="T13" fmla="*/ 2938 h 3867"/>
              <a:gd name="T14" fmla="*/ 1472 w 3867"/>
              <a:gd name="T15" fmla="*/ 2000 h 3867"/>
              <a:gd name="T16" fmla="*/ 2395 w 3867"/>
              <a:gd name="T17" fmla="*/ 2000 h 3867"/>
              <a:gd name="T18" fmla="*/ 3467 w 3867"/>
              <a:gd name="T19" fmla="*/ 1933 h 3867"/>
              <a:gd name="T20" fmla="*/ 3867 w 3867"/>
              <a:gd name="T21" fmla="*/ 467 h 3867"/>
              <a:gd name="T22" fmla="*/ 3400 w 3867"/>
              <a:gd name="T23" fmla="*/ 133 h 3867"/>
              <a:gd name="T24" fmla="*/ 3400 w 3867"/>
              <a:gd name="T25" fmla="*/ 800 h 3867"/>
              <a:gd name="T26" fmla="*/ 3400 w 3867"/>
              <a:gd name="T27" fmla="*/ 133 h 3867"/>
              <a:gd name="T28" fmla="*/ 3167 w 3867"/>
              <a:gd name="T29" fmla="*/ 467 h 3867"/>
              <a:gd name="T30" fmla="*/ 3233 w 3867"/>
              <a:gd name="T31" fmla="*/ 468 h 3867"/>
              <a:gd name="T32" fmla="*/ 3400 w 3867"/>
              <a:gd name="T33" fmla="*/ 300 h 3867"/>
              <a:gd name="T34" fmla="*/ 3401 w 3867"/>
              <a:gd name="T35" fmla="*/ 233 h 3867"/>
              <a:gd name="T36" fmla="*/ 1933 w 3867"/>
              <a:gd name="T37" fmla="*/ 1600 h 3867"/>
              <a:gd name="T38" fmla="*/ 1933 w 3867"/>
              <a:gd name="T39" fmla="*/ 2267 h 3867"/>
              <a:gd name="T40" fmla="*/ 1933 w 3867"/>
              <a:gd name="T41" fmla="*/ 1600 h 3867"/>
              <a:gd name="T42" fmla="*/ 1700 w 3867"/>
              <a:gd name="T43" fmla="*/ 1933 h 3867"/>
              <a:gd name="T44" fmla="*/ 1767 w 3867"/>
              <a:gd name="T45" fmla="*/ 1934 h 3867"/>
              <a:gd name="T46" fmla="*/ 1933 w 3867"/>
              <a:gd name="T47" fmla="*/ 1767 h 3867"/>
              <a:gd name="T48" fmla="*/ 1934 w 3867"/>
              <a:gd name="T49" fmla="*/ 1700 h 3867"/>
              <a:gd name="T50" fmla="*/ 467 w 3867"/>
              <a:gd name="T51" fmla="*/ 3067 h 3867"/>
              <a:gd name="T52" fmla="*/ 467 w 3867"/>
              <a:gd name="T53" fmla="*/ 3733 h 3867"/>
              <a:gd name="T54" fmla="*/ 467 w 3867"/>
              <a:gd name="T55" fmla="*/ 3067 h 3867"/>
              <a:gd name="T56" fmla="*/ 233 w 3867"/>
              <a:gd name="T57" fmla="*/ 3400 h 3867"/>
              <a:gd name="T58" fmla="*/ 300 w 3867"/>
              <a:gd name="T59" fmla="*/ 3401 h 3867"/>
              <a:gd name="T60" fmla="*/ 467 w 3867"/>
              <a:gd name="T61" fmla="*/ 3233 h 3867"/>
              <a:gd name="T62" fmla="*/ 468 w 3867"/>
              <a:gd name="T63" fmla="*/ 3167 h 3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67" h="3867">
                <a:moveTo>
                  <a:pt x="3400" y="0"/>
                </a:moveTo>
                <a:cubicBezTo>
                  <a:pt x="3143" y="0"/>
                  <a:pt x="2933" y="210"/>
                  <a:pt x="2933" y="467"/>
                </a:cubicBezTo>
                <a:cubicBezTo>
                  <a:pt x="2933" y="701"/>
                  <a:pt x="3108" y="896"/>
                  <a:pt x="3333" y="928"/>
                </a:cubicBezTo>
                <a:lnTo>
                  <a:pt x="3333" y="1867"/>
                </a:lnTo>
                <a:lnTo>
                  <a:pt x="2395" y="1867"/>
                </a:lnTo>
                <a:cubicBezTo>
                  <a:pt x="2363" y="1641"/>
                  <a:pt x="2168" y="1467"/>
                  <a:pt x="1933" y="1467"/>
                </a:cubicBezTo>
                <a:cubicBezTo>
                  <a:pt x="1699" y="1467"/>
                  <a:pt x="1504" y="1641"/>
                  <a:pt x="1472" y="1867"/>
                </a:cubicBezTo>
                <a:lnTo>
                  <a:pt x="467" y="1867"/>
                </a:lnTo>
                <a:cubicBezTo>
                  <a:pt x="430" y="1867"/>
                  <a:pt x="400" y="1897"/>
                  <a:pt x="400" y="1933"/>
                </a:cubicBezTo>
                <a:lnTo>
                  <a:pt x="400" y="2938"/>
                </a:lnTo>
                <a:cubicBezTo>
                  <a:pt x="174" y="2971"/>
                  <a:pt x="0" y="3166"/>
                  <a:pt x="0" y="3400"/>
                </a:cubicBezTo>
                <a:cubicBezTo>
                  <a:pt x="0" y="3657"/>
                  <a:pt x="210" y="3867"/>
                  <a:pt x="467" y="3867"/>
                </a:cubicBezTo>
                <a:cubicBezTo>
                  <a:pt x="724" y="3867"/>
                  <a:pt x="933" y="3657"/>
                  <a:pt x="933" y="3400"/>
                </a:cubicBezTo>
                <a:cubicBezTo>
                  <a:pt x="933" y="3166"/>
                  <a:pt x="759" y="2971"/>
                  <a:pt x="533" y="2938"/>
                </a:cubicBezTo>
                <a:lnTo>
                  <a:pt x="533" y="2000"/>
                </a:lnTo>
                <a:lnTo>
                  <a:pt x="1472" y="2000"/>
                </a:lnTo>
                <a:cubicBezTo>
                  <a:pt x="1504" y="2226"/>
                  <a:pt x="1699" y="2400"/>
                  <a:pt x="1933" y="2400"/>
                </a:cubicBezTo>
                <a:cubicBezTo>
                  <a:pt x="2168" y="2400"/>
                  <a:pt x="2363" y="2226"/>
                  <a:pt x="2395" y="2000"/>
                </a:cubicBezTo>
                <a:lnTo>
                  <a:pt x="3400" y="2000"/>
                </a:lnTo>
                <a:cubicBezTo>
                  <a:pt x="3437" y="2000"/>
                  <a:pt x="3467" y="1970"/>
                  <a:pt x="3467" y="1933"/>
                </a:cubicBezTo>
                <a:lnTo>
                  <a:pt x="3467" y="928"/>
                </a:lnTo>
                <a:cubicBezTo>
                  <a:pt x="3692" y="896"/>
                  <a:pt x="3867" y="701"/>
                  <a:pt x="3867" y="467"/>
                </a:cubicBezTo>
                <a:cubicBezTo>
                  <a:pt x="3867" y="210"/>
                  <a:pt x="3657" y="0"/>
                  <a:pt x="3400" y="0"/>
                </a:cubicBezTo>
                <a:close/>
                <a:moveTo>
                  <a:pt x="3400" y="133"/>
                </a:moveTo>
                <a:cubicBezTo>
                  <a:pt x="3585" y="133"/>
                  <a:pt x="3733" y="282"/>
                  <a:pt x="3733" y="467"/>
                </a:cubicBezTo>
                <a:cubicBezTo>
                  <a:pt x="3733" y="652"/>
                  <a:pt x="3585" y="800"/>
                  <a:pt x="3400" y="800"/>
                </a:cubicBezTo>
                <a:cubicBezTo>
                  <a:pt x="3215" y="800"/>
                  <a:pt x="3067" y="652"/>
                  <a:pt x="3067" y="467"/>
                </a:cubicBezTo>
                <a:cubicBezTo>
                  <a:pt x="3067" y="282"/>
                  <a:pt x="3215" y="133"/>
                  <a:pt x="3400" y="133"/>
                </a:cubicBezTo>
                <a:close/>
                <a:moveTo>
                  <a:pt x="3400" y="233"/>
                </a:moveTo>
                <a:cubicBezTo>
                  <a:pt x="3272" y="233"/>
                  <a:pt x="3167" y="338"/>
                  <a:pt x="3167" y="467"/>
                </a:cubicBezTo>
                <a:cubicBezTo>
                  <a:pt x="3166" y="485"/>
                  <a:pt x="3181" y="500"/>
                  <a:pt x="3200" y="500"/>
                </a:cubicBezTo>
                <a:cubicBezTo>
                  <a:pt x="3218" y="501"/>
                  <a:pt x="3233" y="486"/>
                  <a:pt x="3233" y="468"/>
                </a:cubicBezTo>
                <a:lnTo>
                  <a:pt x="3233" y="467"/>
                </a:lnTo>
                <a:cubicBezTo>
                  <a:pt x="3233" y="374"/>
                  <a:pt x="3308" y="300"/>
                  <a:pt x="3400" y="300"/>
                </a:cubicBezTo>
                <a:cubicBezTo>
                  <a:pt x="3418" y="300"/>
                  <a:pt x="3434" y="286"/>
                  <a:pt x="3434" y="267"/>
                </a:cubicBezTo>
                <a:cubicBezTo>
                  <a:pt x="3434" y="249"/>
                  <a:pt x="3419" y="234"/>
                  <a:pt x="3401" y="233"/>
                </a:cubicBezTo>
                <a:cubicBezTo>
                  <a:pt x="3401" y="233"/>
                  <a:pt x="3400" y="233"/>
                  <a:pt x="3400" y="233"/>
                </a:cubicBezTo>
                <a:close/>
                <a:moveTo>
                  <a:pt x="1933" y="1600"/>
                </a:moveTo>
                <a:cubicBezTo>
                  <a:pt x="2118" y="1600"/>
                  <a:pt x="2267" y="1748"/>
                  <a:pt x="2267" y="1933"/>
                </a:cubicBezTo>
                <a:cubicBezTo>
                  <a:pt x="2267" y="2118"/>
                  <a:pt x="2118" y="2267"/>
                  <a:pt x="1933" y="2267"/>
                </a:cubicBezTo>
                <a:cubicBezTo>
                  <a:pt x="1748" y="2267"/>
                  <a:pt x="1600" y="2118"/>
                  <a:pt x="1600" y="1933"/>
                </a:cubicBezTo>
                <a:cubicBezTo>
                  <a:pt x="1600" y="1748"/>
                  <a:pt x="1748" y="1600"/>
                  <a:pt x="1933" y="1600"/>
                </a:cubicBezTo>
                <a:close/>
                <a:moveTo>
                  <a:pt x="1933" y="1700"/>
                </a:moveTo>
                <a:cubicBezTo>
                  <a:pt x="1805" y="1700"/>
                  <a:pt x="1700" y="1805"/>
                  <a:pt x="1700" y="1933"/>
                </a:cubicBezTo>
                <a:cubicBezTo>
                  <a:pt x="1700" y="1952"/>
                  <a:pt x="1714" y="1967"/>
                  <a:pt x="1733" y="1967"/>
                </a:cubicBezTo>
                <a:cubicBezTo>
                  <a:pt x="1751" y="1967"/>
                  <a:pt x="1766" y="1953"/>
                  <a:pt x="1767" y="1934"/>
                </a:cubicBezTo>
                <a:lnTo>
                  <a:pt x="1767" y="1933"/>
                </a:lnTo>
                <a:cubicBezTo>
                  <a:pt x="1767" y="1841"/>
                  <a:pt x="1841" y="1767"/>
                  <a:pt x="1933" y="1767"/>
                </a:cubicBezTo>
                <a:cubicBezTo>
                  <a:pt x="1952" y="1767"/>
                  <a:pt x="1967" y="1752"/>
                  <a:pt x="1967" y="1734"/>
                </a:cubicBezTo>
                <a:cubicBezTo>
                  <a:pt x="1967" y="1715"/>
                  <a:pt x="1953" y="1700"/>
                  <a:pt x="1934" y="1700"/>
                </a:cubicBezTo>
                <a:cubicBezTo>
                  <a:pt x="1934" y="1700"/>
                  <a:pt x="1934" y="1700"/>
                  <a:pt x="1933" y="1700"/>
                </a:cubicBezTo>
                <a:close/>
                <a:moveTo>
                  <a:pt x="467" y="3067"/>
                </a:moveTo>
                <a:cubicBezTo>
                  <a:pt x="652" y="3067"/>
                  <a:pt x="800" y="3215"/>
                  <a:pt x="800" y="3400"/>
                </a:cubicBezTo>
                <a:cubicBezTo>
                  <a:pt x="800" y="3585"/>
                  <a:pt x="652" y="3733"/>
                  <a:pt x="467" y="3733"/>
                </a:cubicBezTo>
                <a:cubicBezTo>
                  <a:pt x="282" y="3733"/>
                  <a:pt x="133" y="3585"/>
                  <a:pt x="133" y="3400"/>
                </a:cubicBezTo>
                <a:cubicBezTo>
                  <a:pt x="133" y="3215"/>
                  <a:pt x="282" y="3067"/>
                  <a:pt x="467" y="3067"/>
                </a:cubicBezTo>
                <a:close/>
                <a:moveTo>
                  <a:pt x="467" y="3167"/>
                </a:moveTo>
                <a:cubicBezTo>
                  <a:pt x="338" y="3167"/>
                  <a:pt x="233" y="3272"/>
                  <a:pt x="233" y="3400"/>
                </a:cubicBezTo>
                <a:cubicBezTo>
                  <a:pt x="233" y="3418"/>
                  <a:pt x="248" y="3434"/>
                  <a:pt x="266" y="3434"/>
                </a:cubicBezTo>
                <a:cubicBezTo>
                  <a:pt x="285" y="3434"/>
                  <a:pt x="300" y="3419"/>
                  <a:pt x="300" y="3401"/>
                </a:cubicBezTo>
                <a:lnTo>
                  <a:pt x="300" y="3400"/>
                </a:lnTo>
                <a:cubicBezTo>
                  <a:pt x="300" y="3308"/>
                  <a:pt x="374" y="3233"/>
                  <a:pt x="467" y="3233"/>
                </a:cubicBezTo>
                <a:cubicBezTo>
                  <a:pt x="485" y="3234"/>
                  <a:pt x="500" y="3219"/>
                  <a:pt x="500" y="3200"/>
                </a:cubicBezTo>
                <a:cubicBezTo>
                  <a:pt x="501" y="3182"/>
                  <a:pt x="486" y="3167"/>
                  <a:pt x="468" y="3167"/>
                </a:cubicBezTo>
                <a:cubicBezTo>
                  <a:pt x="467" y="3167"/>
                  <a:pt x="467" y="3167"/>
                  <a:pt x="467" y="3167"/>
                </a:cubicBezTo>
                <a:close/>
              </a:path>
            </a:pathLst>
          </a:custGeom>
          <a:solidFill>
            <a:schemeClr val="accent1"/>
          </a:solidFill>
          <a:ln>
            <a:noFill/>
          </a:ln>
        </p:spPr>
      </p:sp>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custDataLst>
              <p:tags r:id="rId1"/>
            </p:custDataLst>
          </p:nvPr>
        </p:nvGrpSpPr>
        <p:grpSpPr>
          <a:xfrm>
            <a:off x="2241550" y="836930"/>
            <a:ext cx="5308600" cy="76200"/>
            <a:chOff x="3530" y="1318"/>
            <a:chExt cx="8360" cy="120"/>
          </a:xfrm>
        </p:grpSpPr>
        <p:sp>
          <p:nvSpPr>
            <p:cNvPr id="9" name="矩形 8"/>
            <p:cNvSpPr/>
            <p:nvPr>
              <p:custDataLst>
                <p:tags r:id="rId2"/>
              </p:custDataLst>
            </p:nvPr>
          </p:nvSpPr>
          <p:spPr>
            <a:xfrm flipV="1">
              <a:off x="3530" y="1318"/>
              <a:ext cx="8360"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12"/>
            <p:cNvSpPr/>
            <p:nvPr>
              <p:custDataLst>
                <p:tags r:id="rId3"/>
              </p:custDataLst>
            </p:nvPr>
          </p:nvSpPr>
          <p:spPr>
            <a:xfrm>
              <a:off x="3530" y="1318"/>
              <a:ext cx="2057"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itle 6"/>
          <p:cNvSpPr txBox="1"/>
          <p:nvPr>
            <p:custDataLst>
              <p:tags r:id="rId4"/>
            </p:custDataLst>
          </p:nvPr>
        </p:nvSpPr>
        <p:spPr>
          <a:xfrm>
            <a:off x="2241280" y="189865"/>
            <a:ext cx="390969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关系模型的数据结构</a:t>
            </a:r>
            <a:endParaRPr lang="zh-CN" altLang="en-US" sz="3000" spc="297"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8370" name="Rectangle 3"/>
          <p:cNvSpPr>
            <a:spLocks noGrp="1"/>
          </p:cNvSpPr>
          <p:nvPr>
            <p:ph type="body" sz="half" idx="4294967295"/>
          </p:nvPr>
        </p:nvSpPr>
        <p:spPr>
          <a:xfrm>
            <a:off x="1487170" y="981710"/>
            <a:ext cx="9901555" cy="1945005"/>
          </a:xfrm>
        </p:spPr>
        <p:txBody>
          <a:bodyPr vert="horz" wrap="square" lIns="91456" tIns="45728" rIns="91456" bIns="45728" anchor="t" anchorCtr="0">
            <a:noAutofit/>
          </a:bodyPr>
          <a:p>
            <a:pPr algn="just" eaLnBrk="1" hangingPunct="1">
              <a:lnSpc>
                <a:spcPct val="120000"/>
              </a:lnSpc>
              <a:buClrTx/>
              <a:buSzPct val="100000"/>
              <a:buFont typeface="Wingdings" panose="05000000000000000000" pitchFamily="2" charset="2"/>
            </a:pPr>
            <a:r>
              <a:rPr lang="zh-CN" altLang="en-US" sz="2400" dirty="0"/>
              <a:t>关系必须是规范化的，满足一定的规范条件</a:t>
            </a:r>
            <a:endParaRPr lang="zh-CN" altLang="en-US" sz="2400" dirty="0"/>
          </a:p>
          <a:p>
            <a:pPr lvl="1" algn="just" eaLnBrk="1" hangingPunct="1">
              <a:lnSpc>
                <a:spcPct val="120000"/>
              </a:lnSpc>
              <a:buSzPct val="100000"/>
              <a:buFont typeface="Wingdings" panose="05000000000000000000" pitchFamily="2" charset="2"/>
              <a:buNone/>
            </a:pPr>
            <a:r>
              <a:rPr lang="zh-CN" altLang="en-US" sz="2400" dirty="0"/>
              <a:t>最基本的规范条件：关系的每一个分量必须是一个不可分的</a:t>
            </a:r>
            <a:endParaRPr lang="en-US" altLang="zh-CN" sz="2400" dirty="0"/>
          </a:p>
          <a:p>
            <a:pPr lvl="1" algn="just" eaLnBrk="1" hangingPunct="1">
              <a:lnSpc>
                <a:spcPct val="120000"/>
              </a:lnSpc>
              <a:buSzPct val="100000"/>
              <a:buFont typeface="Wingdings" panose="05000000000000000000" pitchFamily="2" charset="2"/>
              <a:buNone/>
            </a:pPr>
            <a:r>
              <a:rPr lang="zh-CN" altLang="en-US" sz="2400" dirty="0"/>
              <a:t>数据项</a:t>
            </a:r>
            <a:r>
              <a:rPr lang="en-US" altLang="zh-CN" sz="2400" dirty="0"/>
              <a:t>, </a:t>
            </a:r>
            <a:r>
              <a:rPr lang="zh-CN" altLang="en-US" sz="2400" dirty="0">
                <a:solidFill>
                  <a:srgbClr val="FF00FF"/>
                </a:solidFill>
              </a:rPr>
              <a:t>不允许表中还有表 </a:t>
            </a:r>
            <a:endParaRPr lang="zh-CN" altLang="en-US" sz="2400" dirty="0">
              <a:solidFill>
                <a:srgbClr val="FF00FF"/>
              </a:solidFill>
            </a:endParaRPr>
          </a:p>
          <a:p>
            <a:pPr algn="just" eaLnBrk="1" hangingPunct="1">
              <a:lnSpc>
                <a:spcPct val="120000"/>
              </a:lnSpc>
              <a:buClrTx/>
              <a:buSzPct val="100000"/>
              <a:buFont typeface="Wingdings" panose="05000000000000000000" pitchFamily="2" charset="2"/>
              <a:buNone/>
            </a:pPr>
            <a:r>
              <a:rPr lang="zh-CN" altLang="en-US" sz="2400" dirty="0"/>
              <a:t>      图中家庭地址是可分的数据项 </a:t>
            </a:r>
            <a:r>
              <a:rPr lang="en-US" altLang="zh-CN" sz="2400" dirty="0"/>
              <a:t>,</a:t>
            </a:r>
            <a:r>
              <a:rPr lang="zh-CN" altLang="en-US" sz="2400" dirty="0">
                <a:solidFill>
                  <a:srgbClr val="FF00FF"/>
                </a:solidFill>
              </a:rPr>
              <a:t>不符合关系模型要求 </a:t>
            </a:r>
            <a:endParaRPr lang="zh-CN" altLang="en-US" sz="2400" dirty="0">
              <a:solidFill>
                <a:srgbClr val="FF00FF"/>
              </a:solidFill>
            </a:endParaRPr>
          </a:p>
        </p:txBody>
      </p:sp>
      <p:sp>
        <p:nvSpPr>
          <p:cNvPr id="58419" name="Rectangle 373"/>
          <p:cNvSpPr/>
          <p:nvPr/>
        </p:nvSpPr>
        <p:spPr>
          <a:xfrm>
            <a:off x="3756025" y="5321300"/>
            <a:ext cx="6055360" cy="460375"/>
          </a:xfrm>
          <a:prstGeom prst="rect">
            <a:avLst/>
          </a:prstGeom>
          <a:noFill/>
          <a:ln w="25400">
            <a:noFill/>
          </a:ln>
        </p:spPr>
        <p:txBody>
          <a:bodyPr wrap="square" anchor="ctr" anchorCtr="0">
            <a:spAutoFit/>
          </a:bodyPr>
          <a:p>
            <a:pPr marL="342900" indent="-342900"/>
            <a:r>
              <a:rPr lang="zh-CN" altLang="en-US" b="1" dirty="0">
                <a:latin typeface="Arial" panose="020B0604020202020204" pitchFamily="34" charset="0"/>
                <a:ea typeface="宋体" panose="02010600030101010101" pitchFamily="2" charset="-122"/>
              </a:rPr>
              <a:t>图</a:t>
            </a:r>
            <a:r>
              <a:rPr lang="en-US" altLang="zh-CN" b="1" dirty="0">
                <a:latin typeface="Arial" panose="020B0604020202020204" pitchFamily="34" charset="0"/>
                <a:ea typeface="宋体" panose="02010600030101010101" pitchFamily="2" charset="-122"/>
              </a:rPr>
              <a:t>1-1  </a:t>
            </a:r>
            <a:r>
              <a:rPr lang="zh-CN" altLang="en-US" b="1" dirty="0">
                <a:latin typeface="Arial" panose="020B0604020202020204" pitchFamily="34" charset="0"/>
                <a:ea typeface="宋体" panose="02010600030101010101" pitchFamily="2" charset="-122"/>
              </a:rPr>
              <a:t>学生信息表</a:t>
            </a:r>
            <a:r>
              <a:rPr lang="zh-CN" altLang="en-US" b="1" dirty="0">
                <a:latin typeface="Arial" panose="020B0604020202020204" pitchFamily="34" charset="0"/>
                <a:ea typeface="宋体" panose="02010600030101010101" pitchFamily="2" charset="-122"/>
              </a:rPr>
              <a:t>（表中包含表）</a:t>
            </a:r>
            <a:endParaRPr lang="zh-CN" altLang="en-US" b="1" dirty="0">
              <a:latin typeface="Arial" panose="020B0604020202020204" pitchFamily="34" charset="0"/>
              <a:ea typeface="宋体" panose="02010600030101010101" pitchFamily="2" charset="-122"/>
            </a:endParaRPr>
          </a:p>
        </p:txBody>
      </p:sp>
      <p:pic>
        <p:nvPicPr>
          <p:cNvPr id="23" name="图片 12"/>
          <p:cNvPicPr>
            <a:picLocks noChangeAspect="1"/>
          </p:cNvPicPr>
          <p:nvPr/>
        </p:nvPicPr>
        <p:blipFill>
          <a:blip r:embed="rId5"/>
          <a:srcRect t="3751"/>
          <a:stretch>
            <a:fillRect/>
          </a:stretch>
        </p:blipFill>
        <p:spPr>
          <a:xfrm>
            <a:off x="1781175" y="3429635"/>
            <a:ext cx="8628380" cy="175958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3000">
        <p14:flip dir="r"/>
      </p:transition>
    </mc:Choice>
    <mc:Fallback>
      <p:transition spd="slow" advTm="3000">
        <p:fade/>
      </p:transition>
    </mc:Fallback>
  </mc:AlternateContent>
</p:sld>
</file>

<file path=ppt/tags/tag1.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10.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5*n_h_h_i*1_2_1_2"/>
  <p:tag name="KSO_WM_UNIT_INDEX" val="1_2_1_2"/>
  <p:tag name="KSO_WM_DIAGRAM_GROUP_CODE" val="n1-1"/>
  <p:tag name="KSO_WM_UNIT_FILL_TYPE" val="3"/>
  <p:tag name="KSO_WM_DIAGRAM_USE_COLOR_VALUE" val="{&quot;color_scheme&quot;:1,&quot;color_type&quot;:1,&quot;theme_color_indexes&quot;:[]}"/>
</p:tagLst>
</file>

<file path=ppt/tags/tag1000.xml><?xml version="1.0" encoding="utf-8"?>
<p:tagLst xmlns:p="http://schemas.openxmlformats.org/presentationml/2006/main">
  <p:tag name="KSO_WM_UNIT_TEXTBOXSTYLE_GUID" val="{c91d1b34-ba1b-4c5c-a6db-c166b065ce63}"/>
</p:tagLst>
</file>

<file path=ppt/tags/tag1001.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c91d1b34-ba1b-4c5c-a6db-c166b065ce63}"/>
</p:tagLst>
</file>

<file path=ppt/tags/tag1002.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c91d1b34-ba1b-4c5c-a6db-c166b065ce63}"/>
</p:tagLst>
</file>

<file path=ppt/tags/tag10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c91d1b34-ba1b-4c5c-a6db-c166b065ce63}"/>
  <p:tag name="KSO_WM_UNIT_TEXTBOXSTYLE_TEMPLATEID" val="3131177"/>
  <p:tag name="KSO_WM_UNIT_TEXTBOXSTYLE_TYPE" val="3"/>
</p:tagLst>
</file>

<file path=ppt/tags/tag1004.xml><?xml version="1.0" encoding="utf-8"?>
<p:tagLst xmlns:p="http://schemas.openxmlformats.org/presentationml/2006/main">
  <p:tag name="KSO_WM_UNIT_TEXTBOXSTYLE_GUID" val="{8d3dcc2a-b8c7-41de-9989-89a9c0039099}"/>
</p:tagLst>
</file>

<file path=ppt/tags/tag1005.xml><?xml version="1.0" encoding="utf-8"?>
<p:tagLst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6*i*1"/>
  <p:tag name="KSO_WM_TEMPLATE_CATEGORY" val="mixed"/>
  <p:tag name="KSO_WM_TEMPLATE_INDEX" val="20201941"/>
  <p:tag name="KSO_WM_UNIT_LAYERLEVEL" val="1"/>
  <p:tag name="KSO_WM_TAG_VERSION" val="1.0"/>
  <p:tag name="KSO_WM_BEAUTIFY_FLAG" val="#wm#"/>
  <p:tag name="KSO_WM_UNIT_TEXTBOXSTYLE_GUID" val="{8d3dcc2a-b8c7-41de-9989-89a9c0039099}"/>
</p:tagLst>
</file>

<file path=ppt/tags/tag1006.xml><?xml version="1.0" encoding="utf-8"?>
<p:tagLst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6*i*2"/>
  <p:tag name="KSO_WM_TEMPLATE_CATEGORY" val="mixed"/>
  <p:tag name="KSO_WM_TEMPLATE_INDEX" val="20201941"/>
  <p:tag name="KSO_WM_UNIT_LAYERLEVEL" val="1"/>
  <p:tag name="KSO_WM_TAG_VERSION" val="1.0"/>
  <p:tag name="KSO_WM_BEAUTIFY_FLAG" val="#wm#"/>
  <p:tag name="KSO_WM_UNIT_TEXTBOXSTYLE_GUID" val="{8d3dcc2a-b8c7-41de-9989-89a9c0039099}"/>
</p:tagLst>
</file>

<file path=ppt/tags/tag1007.xml><?xml version="1.0" encoding="utf-8"?>
<p:tagLst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6*i*3"/>
  <p:tag name="KSO_WM_TEMPLATE_CATEGORY" val="mixed"/>
  <p:tag name="KSO_WM_TEMPLATE_INDEX" val="20201941"/>
  <p:tag name="KSO_WM_UNIT_LAYERLEVEL" val="1"/>
  <p:tag name="KSO_WM_TAG_VERSION" val="1.0"/>
  <p:tag name="KSO_WM_BEAUTIFY_FLAG" val="#wm#"/>
  <p:tag name="KSO_WM_UNIT_TEXTBOXSTYLE_GUID" val="{8d3dcc2a-b8c7-41de-9989-89a9c0039099}"/>
</p:tagLst>
</file>

<file path=ppt/tags/tag100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16*f*1"/>
  <p:tag name="KSO_WM_TEMPLATE_CATEGORY" val="mixed"/>
  <p:tag name="KSO_WM_TEMPLATE_INDEX" val="20201941"/>
  <p:tag name="KSO_WM_UNIT_LAYERLEVEL" val="1"/>
  <p:tag name="KSO_WM_TAG_VERSION" val="1.0"/>
  <p:tag name="KSO_WM_BEAUTIFY_FLAG" val="#wm#"/>
  <p:tag name="KSO_WM_UNIT_TEXTBOXSTYLE_GUID" val="{8d3dcc2a-b8c7-41de-9989-89a9c0039099}"/>
  <p:tag name="KSO_WM_UNIT_TEXTBOXSTYLE_TEMPLATEID" val="3135206"/>
  <p:tag name="KSO_WM_UNIT_TEXTBOXSTYLE_TYPE" val="8"/>
</p:tagLst>
</file>

<file path=ppt/tags/tag1009.xml><?xml version="1.0" encoding="utf-8"?>
<p:tagLst xmlns:p="http://schemas.openxmlformats.org/presentationml/2006/main">
  <p:tag name="KSO_WM_UNIT_TEXTBOXSTYLE_GUID" val="{cf138336-d7a6-4f20-95ca-220a2810a48b}"/>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5*n_h_h_i*1_2_6_1"/>
  <p:tag name="KSO_WM_UNIT_INDEX" val="1_2_6_1"/>
  <p:tag name="KSO_WM_DIAGRAM_GROUP_CODE" val="n1-1"/>
  <p:tag name="KSO_WM_DIAGRAM_USE_COLOR_VALUE" val="{&quot;color_scheme&quot;:1,&quot;color_type&quot;:1,&quot;theme_color_indexes&quot;:[]}"/>
</p:tagLst>
</file>

<file path=ppt/tags/tag1010.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cf138336-d7a6-4f20-95ca-220a2810a48b}"/>
</p:tagLst>
</file>

<file path=ppt/tags/tag1011.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cf138336-d7a6-4f20-95ca-220a2810a48b}"/>
</p:tagLst>
</file>

<file path=ppt/tags/tag10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cf138336-d7a6-4f20-95ca-220a2810a48b}"/>
  <p:tag name="KSO_WM_UNIT_TEXTBOXSTYLE_TEMPLATEID" val="3131177"/>
  <p:tag name="KSO_WM_UNIT_TEXTBOXSTYLE_TYPE" val="3"/>
</p:tagLst>
</file>

<file path=ppt/tags/tag1013.xml><?xml version="1.0" encoding="utf-8"?>
<p:tagLst xmlns:p="http://schemas.openxmlformats.org/presentationml/2006/main">
  <p:tag name="KSO_WM_UNIT_TEXTBOXSTYLE_GUID" val="{c6e23c71-66cf-4ebb-87b2-5d4238a13b53}"/>
</p:tagLst>
</file>

<file path=ppt/tags/tag1014.xml><?xml version="1.0" encoding="utf-8"?>
<p:tagLst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6*i*1"/>
  <p:tag name="KSO_WM_TEMPLATE_CATEGORY" val="mixed"/>
  <p:tag name="KSO_WM_TEMPLATE_INDEX" val="20201941"/>
  <p:tag name="KSO_WM_UNIT_LAYERLEVEL" val="1"/>
  <p:tag name="KSO_WM_TAG_VERSION" val="1.0"/>
  <p:tag name="KSO_WM_BEAUTIFY_FLAG" val="#wm#"/>
  <p:tag name="KSO_WM_UNIT_TEXTBOXSTYLE_GUID" val="{c6e23c71-66cf-4ebb-87b2-5d4238a13b53}"/>
</p:tagLst>
</file>

<file path=ppt/tags/tag1015.xml><?xml version="1.0" encoding="utf-8"?>
<p:tagLst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6*i*2"/>
  <p:tag name="KSO_WM_TEMPLATE_CATEGORY" val="mixed"/>
  <p:tag name="KSO_WM_TEMPLATE_INDEX" val="20201941"/>
  <p:tag name="KSO_WM_UNIT_LAYERLEVEL" val="1"/>
  <p:tag name="KSO_WM_TAG_VERSION" val="1.0"/>
  <p:tag name="KSO_WM_BEAUTIFY_FLAG" val="#wm#"/>
  <p:tag name="KSO_WM_UNIT_TEXTBOXSTYLE_GUID" val="{c6e23c71-66cf-4ebb-87b2-5d4238a13b53}"/>
</p:tagLst>
</file>

<file path=ppt/tags/tag1016.xml><?xml version="1.0" encoding="utf-8"?>
<p:tagLst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6*i*3"/>
  <p:tag name="KSO_WM_TEMPLATE_CATEGORY" val="mixed"/>
  <p:tag name="KSO_WM_TEMPLATE_INDEX" val="20201941"/>
  <p:tag name="KSO_WM_UNIT_LAYERLEVEL" val="1"/>
  <p:tag name="KSO_WM_TAG_VERSION" val="1.0"/>
  <p:tag name="KSO_WM_BEAUTIFY_FLAG" val="#wm#"/>
  <p:tag name="KSO_WM_UNIT_TEXTBOXSTYLE_GUID" val="{c6e23c71-66cf-4ebb-87b2-5d4238a13b53}"/>
</p:tagLst>
</file>

<file path=ppt/tags/tag101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16*f*1"/>
  <p:tag name="KSO_WM_TEMPLATE_CATEGORY" val="mixed"/>
  <p:tag name="KSO_WM_TEMPLATE_INDEX" val="20201941"/>
  <p:tag name="KSO_WM_UNIT_LAYERLEVEL" val="1"/>
  <p:tag name="KSO_WM_TAG_VERSION" val="1.0"/>
  <p:tag name="KSO_WM_BEAUTIFY_FLAG" val="#wm#"/>
  <p:tag name="KSO_WM_UNIT_TEXTBOXSTYLE_GUID" val="{c6e23c71-66cf-4ebb-87b2-5d4238a13b53}"/>
  <p:tag name="KSO_WM_UNIT_TEXTBOXSTYLE_TEMPLATEID" val="3135206"/>
  <p:tag name="KSO_WM_UNIT_TEXTBOXSTYLE_TYPE" val="8"/>
</p:tagLst>
</file>

<file path=ppt/tags/tag1018.xml><?xml version="1.0" encoding="utf-8"?>
<p:tagLst xmlns:p="http://schemas.openxmlformats.org/presentationml/2006/main">
  <p:tag name="KSO_WM_UNIT_TEXTBOXSTYLE_GUID" val="{b7e51562-b71a-4c2c-b9bd-b508e084f0bf}"/>
</p:tagLst>
</file>

<file path=ppt/tags/tag1019.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b7e51562-b71a-4c2c-b9bd-b508e084f0bf}"/>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5*n_h_h_i*1_2_6_2"/>
  <p:tag name="KSO_WM_UNIT_INDEX" val="1_2_6_2"/>
  <p:tag name="KSO_WM_DIAGRAM_GROUP_CODE" val="n1-1"/>
  <p:tag name="KSO_WM_UNIT_FILL_TYPE" val="3"/>
  <p:tag name="KSO_WM_DIAGRAM_USE_COLOR_VALUE" val="{&quot;color_scheme&quot;:1,&quot;color_type&quot;:1,&quot;theme_color_indexes&quot;:[]}"/>
</p:tagLst>
</file>

<file path=ppt/tags/tag1020.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b7e51562-b71a-4c2c-b9bd-b508e084f0bf}"/>
</p:tagLst>
</file>

<file path=ppt/tags/tag10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b7e51562-b71a-4c2c-b9bd-b508e084f0bf}"/>
  <p:tag name="KSO_WM_UNIT_TEXTBOXSTYLE_TEMPLATEID" val="3131177"/>
  <p:tag name="KSO_WM_UNIT_TEXTBOXSTYLE_TYPE" val="3"/>
</p:tagLst>
</file>

<file path=ppt/tags/tag1022.xml><?xml version="1.0" encoding="utf-8"?>
<p:tagLst xmlns:p="http://schemas.openxmlformats.org/presentationml/2006/main">
  <p:tag name="KSO_WM_UNIT_TEXTBOXSTYLE_GUID" val="{48c59b6a-b1b4-431b-bbcb-1b3bdccaefd2}"/>
</p:tagLst>
</file>

<file path=ppt/tags/tag1023.xml><?xml version="1.0" encoding="utf-8"?>
<p:tagLst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6*i*1"/>
  <p:tag name="KSO_WM_TEMPLATE_CATEGORY" val="mixed"/>
  <p:tag name="KSO_WM_TEMPLATE_INDEX" val="20201941"/>
  <p:tag name="KSO_WM_UNIT_LAYERLEVEL" val="1"/>
  <p:tag name="KSO_WM_TAG_VERSION" val="1.0"/>
  <p:tag name="KSO_WM_BEAUTIFY_FLAG" val="#wm#"/>
  <p:tag name="KSO_WM_UNIT_TEXTBOXSTYLE_GUID" val="{48c59b6a-b1b4-431b-bbcb-1b3bdccaefd2}"/>
</p:tagLst>
</file>

<file path=ppt/tags/tag1024.xml><?xml version="1.0" encoding="utf-8"?>
<p:tagLst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6*i*2"/>
  <p:tag name="KSO_WM_TEMPLATE_CATEGORY" val="mixed"/>
  <p:tag name="KSO_WM_TEMPLATE_INDEX" val="20201941"/>
  <p:tag name="KSO_WM_UNIT_LAYERLEVEL" val="1"/>
  <p:tag name="KSO_WM_TAG_VERSION" val="1.0"/>
  <p:tag name="KSO_WM_BEAUTIFY_FLAG" val="#wm#"/>
  <p:tag name="KSO_WM_UNIT_TEXTBOXSTYLE_GUID" val="{48c59b6a-b1b4-431b-bbcb-1b3bdccaefd2}"/>
</p:tagLst>
</file>

<file path=ppt/tags/tag1025.xml><?xml version="1.0" encoding="utf-8"?>
<p:tagLst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6*i*3"/>
  <p:tag name="KSO_WM_TEMPLATE_CATEGORY" val="mixed"/>
  <p:tag name="KSO_WM_TEMPLATE_INDEX" val="20201941"/>
  <p:tag name="KSO_WM_UNIT_LAYERLEVEL" val="1"/>
  <p:tag name="KSO_WM_TAG_VERSION" val="1.0"/>
  <p:tag name="KSO_WM_BEAUTIFY_FLAG" val="#wm#"/>
  <p:tag name="KSO_WM_UNIT_TEXTBOXSTYLE_GUID" val="{48c59b6a-b1b4-431b-bbcb-1b3bdccaefd2}"/>
</p:tagLst>
</file>

<file path=ppt/tags/tag102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16*f*1"/>
  <p:tag name="KSO_WM_TEMPLATE_CATEGORY" val="mixed"/>
  <p:tag name="KSO_WM_TEMPLATE_INDEX" val="20201941"/>
  <p:tag name="KSO_WM_UNIT_LAYERLEVEL" val="1"/>
  <p:tag name="KSO_WM_TAG_VERSION" val="1.0"/>
  <p:tag name="KSO_WM_BEAUTIFY_FLAG" val="#wm#"/>
  <p:tag name="KSO_WM_UNIT_TEXTBOXSTYLE_GUID" val="{48c59b6a-b1b4-431b-bbcb-1b3bdccaefd2}"/>
  <p:tag name="KSO_WM_UNIT_TEXTBOXSTYLE_TEMPLATEID" val="3135206"/>
  <p:tag name="KSO_WM_UNIT_TEXTBOXSTYLE_TYPE" val="8"/>
</p:tagLst>
</file>

<file path=ppt/tags/tag1027.xml><?xml version="1.0" encoding="utf-8"?>
<p:tagLst xmlns:p="http://schemas.openxmlformats.org/presentationml/2006/main">
  <p:tag name="KSO_WM_UNIT_TEXTBOXSTYLE_GUID" val="{3a857476-de0b-4ead-990e-91e9088d9ac6}"/>
</p:tagLst>
</file>

<file path=ppt/tags/tag1028.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3a857476-de0b-4ead-990e-91e9088d9ac6}"/>
</p:tagLst>
</file>

<file path=ppt/tags/tag1029.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3a857476-de0b-4ead-990e-91e9088d9ac6}"/>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x"/>
  <p:tag name="KSO_WM_DIAGRAM_VERSION" val="3"/>
  <p:tag name="KSO_WM_DIAGRAM_COLOR_TRICK" val="1"/>
  <p:tag name="KSO_WM_DIAGRAM_COLOR_TEXT_CAN_REMOVE" val="n"/>
  <p:tag name="KSO_WM_UNIT_VALUE" val="72*72"/>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ID" val="diagram20230963_5*n_h_h_x*1_2_6_3"/>
  <p:tag name="KSO_WM_UNIT_INDEX" val="1_2_6_3"/>
  <p:tag name="KSO_WM_DIAGRAM_GROUP_CODE" val="n1-1"/>
  <p:tag name="KSO_WM_DIAGRAM_USE_COLOR_VALUE" val="{&quot;color_scheme&quot;:1,&quot;color_type&quot;:1,&quot;theme_color_indexes&quot;:[]}"/>
</p:tagLst>
</file>

<file path=ppt/tags/tag10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3a857476-de0b-4ead-990e-91e9088d9ac6}"/>
  <p:tag name="KSO_WM_UNIT_TEXTBOXSTYLE_TEMPLATEID" val="3131177"/>
  <p:tag name="KSO_WM_UNIT_TEXTBOXSTYLE_TYPE" val="3"/>
</p:tagLst>
</file>

<file path=ppt/tags/tag1031.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0ee893cd-7bf9-460b-8ea1-971c3e7af402}"/>
  <p:tag name="KSO_WM_UNIT_TEXTBOXSTYLE_TEMPLATEID" val="3139430"/>
  <p:tag name="KSO_WM_UNIT_TEXTBOXSTYLE_TYPE" val="8"/>
</p:tagLst>
</file>

<file path=ppt/tags/tag1032.xml><?xml version="1.0" encoding="utf-8"?>
<p:tagLst xmlns:p="http://schemas.openxmlformats.org/presentationml/2006/main">
  <p:tag name="PA" val="v5.2.7"/>
  <p:tag name="PAMAINTYPE" val="4"/>
  <p:tag name="PATYPE" val="171"/>
  <p:tag name="PASUBTYPE" val="175"/>
  <p:tag name="RESOURCELIBID_SHAPE" val="36698"/>
  <p:tag name="RESOURCELIB_SHAPETYPE" val="4"/>
  <p:tag name="KSO_WM_UNIT_TEXTBOXSTYLE_SHAPETYPE" val="1"/>
  <p:tag name="KSO_WM_UNIT_TEXTBOXSTYLE_DECORATEINDEX" val="1"/>
  <p:tag name="KSO_WM_UNIT_TEXTBOXSTYLE_GUID" val="{0ee893cd-7bf9-460b-8ea1-971c3e7af402}"/>
  <p:tag name="KSO_WM_UNIT_TEXTBOXSTYLE_TEMPLATEID" val="3139892"/>
</p:tagLst>
</file>

<file path=ppt/tags/tag1033.xml><?xml version="1.0" encoding="utf-8"?>
<p:tagLst xmlns:p="http://schemas.openxmlformats.org/presentationml/2006/main">
  <p:tag name="PA" val="v5.2.7"/>
</p:tagLst>
</file>

<file path=ppt/tags/tag1034.xml><?xml version="1.0" encoding="utf-8"?>
<p:tagLst xmlns:p="http://schemas.openxmlformats.org/presentationml/2006/main">
  <p:tag name="PA" val="v5.2.7"/>
</p:tagLst>
</file>

<file path=ppt/tags/tag1035.xml><?xml version="1.0" encoding="utf-8"?>
<p:tagLst xmlns:p="http://schemas.openxmlformats.org/presentationml/2006/main">
  <p:tag name="PA" val="v5.2.7"/>
  <p:tag name="PAMAINTYPE" val="4"/>
  <p:tag name="PATYPE" val="155"/>
  <p:tag name="PASUBTYPE" val="313"/>
  <p:tag name="RESOURCELIBID_SHAPE" val="403127"/>
  <p:tag name="RESOURCELIB_SHAPETYPE" val="4"/>
  <p:tag name="KSO_WM_UNIT_TEXTBOXSTYLE_SHAPETYPE" val="1"/>
  <p:tag name="KSO_WM_UNIT_TEXTBOXSTYLE_DECORATEINDEX" val="2"/>
  <p:tag name="KSO_WM_UNIT_TEXTBOXSTYLE_GUID" val="{0ee893cd-7bf9-460b-8ea1-971c3e7af402}"/>
  <p:tag name="KSO_WM_UNIT_TEXTBOXSTYLE_TEMPLATEID" val="3139847"/>
</p:tagLst>
</file>

<file path=ppt/tags/tag1036.xml><?xml version="1.0" encoding="utf-8"?>
<p:tagLst xmlns:p="http://schemas.openxmlformats.org/presentationml/2006/main">
  <p:tag name="PA" val="v5.2.7"/>
</p:tagLst>
</file>

<file path=ppt/tags/tag1037.xml><?xml version="1.0" encoding="utf-8"?>
<p:tagLst xmlns:p="http://schemas.openxmlformats.org/presentationml/2006/main">
  <p:tag name="PA" val="v5.2.7"/>
</p:tagLst>
</file>

<file path=ppt/tags/tag1038.xml><?xml version="1.0" encoding="utf-8"?>
<p:tagLst xmlns:p="http://schemas.openxmlformats.org/presentationml/2006/main">
  <p:tag name="PA" val="v5.2.7"/>
</p:tagLst>
</file>

<file path=ppt/tags/tag1039.xml><?xml version="1.0" encoding="utf-8"?>
<p:tagLst xmlns:p="http://schemas.openxmlformats.org/presentationml/2006/main">
  <p:tag name="KSO_WM_UNIT_TEXTBOXSTYLE_GUID" val="{17df0ddc-0b63-473f-9821-07f0da923b46}"/>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5*n_h_h_i*1_2_4_1"/>
  <p:tag name="KSO_WM_UNIT_INDEX" val="1_2_4_1"/>
  <p:tag name="KSO_WM_DIAGRAM_GROUP_CODE" val="n1-1"/>
  <p:tag name="KSO_WM_DIAGRAM_USE_COLOR_VALUE" val="{&quot;color_scheme&quot;:1,&quot;color_type&quot;:1,&quot;theme_color_indexes&quot;:[]}"/>
</p:tagLst>
</file>

<file path=ppt/tags/tag1040.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17df0ddc-0b63-473f-9821-07f0da923b46}"/>
</p:tagLst>
</file>

<file path=ppt/tags/tag1041.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17df0ddc-0b63-473f-9821-07f0da923b46}"/>
</p:tagLst>
</file>

<file path=ppt/tags/tag10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17df0ddc-0b63-473f-9821-07f0da923b46}"/>
  <p:tag name="KSO_WM_UNIT_TEXTBOXSTYLE_TEMPLATEID" val="3131177"/>
  <p:tag name="KSO_WM_UNIT_TEXTBOXSTYLE_TYPE" val="3"/>
</p:tagLst>
</file>

<file path=ppt/tags/tag1043.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6c84f098-9297-40b9-95ba-a99d5e28e1be}"/>
  <p:tag name="KSO_WM_UNIT_TEXTBOXSTYLE_TEMPLATEID" val="3139430"/>
  <p:tag name="KSO_WM_UNIT_TEXTBOXSTYLE_TYPE" val="8"/>
</p:tagLst>
</file>

<file path=ppt/tags/tag1044.xml><?xml version="1.0" encoding="utf-8"?>
<p:tagLst xmlns:p="http://schemas.openxmlformats.org/presentationml/2006/main">
  <p:tag name="PA" val="v5.2.7"/>
  <p:tag name="PAMAINTYPE" val="4"/>
  <p:tag name="PATYPE" val="176"/>
  <p:tag name="PASUBTYPE" val="285"/>
  <p:tag name="RESOURCELIBID_SHAPE" val="443650"/>
  <p:tag name="RESOURCELIB_SHAPETYPE" val="4"/>
  <p:tag name="KSO_WM_UNIT_TEXTBOXSTYLE_SHAPETYPE" val="1"/>
  <p:tag name="KSO_WM_UNIT_TEXTBOXSTYLE_DECORATEINDEX" val="1"/>
  <p:tag name="KSO_WM_UNIT_TEXTBOXSTYLE_GUID" val="{6c84f098-9297-40b9-95ba-a99d5e28e1be}"/>
  <p:tag name="KSO_WM_UNIT_TEXTBOXSTYLE_TEMPLATEID" val="3147454"/>
</p:tagLst>
</file>

<file path=ppt/tags/tag1045.xml><?xml version="1.0" encoding="utf-8"?>
<p:tagLst xmlns:p="http://schemas.openxmlformats.org/presentationml/2006/main">
  <p:tag name="PA" val="v5.2.7"/>
</p:tagLst>
</file>

<file path=ppt/tags/tag1046.xml><?xml version="1.0" encoding="utf-8"?>
<p:tagLst xmlns:p="http://schemas.openxmlformats.org/presentationml/2006/main">
  <p:tag name="PA" val="v5.2.7"/>
</p:tagLst>
</file>

<file path=ppt/tags/tag1047.xml><?xml version="1.0" encoding="utf-8"?>
<p:tagLst xmlns:p="http://schemas.openxmlformats.org/presentationml/2006/main">
  <p:tag name="PA" val="v5.2.7"/>
</p:tagLst>
</file>

<file path=ppt/tags/tag1048.xml><?xml version="1.0" encoding="utf-8"?>
<p:tagLst xmlns:p="http://schemas.openxmlformats.org/presentationml/2006/main">
  <p:tag name="PA" val="v5.2.7"/>
</p:tagLst>
</file>

<file path=ppt/tags/tag1049.xml><?xml version="1.0" encoding="utf-8"?>
<p:tagLst xmlns:p="http://schemas.openxmlformats.org/presentationml/2006/main">
  <p:tag name="PA" val="v5.2.7"/>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5*n_h_h_i*1_2_4_2"/>
  <p:tag name="KSO_WM_UNIT_INDEX" val="1_2_4_2"/>
  <p:tag name="KSO_WM_DIAGRAM_GROUP_CODE" val="n1-1"/>
  <p:tag name="KSO_WM_UNIT_FILL_TYPE" val="3"/>
  <p:tag name="KSO_WM_DIAGRAM_USE_COLOR_VALUE" val="{&quot;color_scheme&quot;:1,&quot;color_type&quot;:1,&quot;theme_color_indexes&quot;:[]}"/>
</p:tagLst>
</file>

<file path=ppt/tags/tag1050.xml><?xml version="1.0" encoding="utf-8"?>
<p:tagLst xmlns:p="http://schemas.openxmlformats.org/presentationml/2006/main">
  <p:tag name="PA" val="v5.2.7"/>
</p:tagLst>
</file>

<file path=ppt/tags/tag1051.xml><?xml version="1.0" encoding="utf-8"?>
<p:tagLst xmlns:p="http://schemas.openxmlformats.org/presentationml/2006/main">
  <p:tag name="PA" val="v5.2.7"/>
</p:tagLst>
</file>

<file path=ppt/tags/tag1052.xml><?xml version="1.0" encoding="utf-8"?>
<p:tagLst xmlns:p="http://schemas.openxmlformats.org/presentationml/2006/main">
  <p:tag name="PA" val="v5.2.7"/>
</p:tagLst>
</file>

<file path=ppt/tags/tag1053.xml><?xml version="1.0" encoding="utf-8"?>
<p:tagLst xmlns:p="http://schemas.openxmlformats.org/presentationml/2006/main">
  <p:tag name="PA" val="v5.2.7"/>
</p:tagLst>
</file>

<file path=ppt/tags/tag1054.xml><?xml version="1.0" encoding="utf-8"?>
<p:tagLst xmlns:p="http://schemas.openxmlformats.org/presentationml/2006/main">
  <p:tag name="PA" val="v5.2.7"/>
</p:tagLst>
</file>

<file path=ppt/tags/tag1055.xml><?xml version="1.0" encoding="utf-8"?>
<p:tagLst xmlns:p="http://schemas.openxmlformats.org/presentationml/2006/main">
  <p:tag name="PA" val="v5.2.7"/>
</p:tagLst>
</file>

<file path=ppt/tags/tag1056.xml><?xml version="1.0" encoding="utf-8"?>
<p:tagLst xmlns:p="http://schemas.openxmlformats.org/presentationml/2006/main">
  <p:tag name="PA" val="v5.2.7"/>
</p:tagLst>
</file>

<file path=ppt/tags/tag1057.xml><?xml version="1.0" encoding="utf-8"?>
<p:tagLst xmlns:p="http://schemas.openxmlformats.org/presentationml/2006/main">
  <p:tag name="PA" val="v5.2.7"/>
  <p:tag name="PAMAINTYPE" val="4"/>
  <p:tag name="PATYPE" val="176"/>
  <p:tag name="PASUBTYPE" val="285"/>
  <p:tag name="RESOURCELIBID_SHAPE" val="437529"/>
  <p:tag name="RESOURCELIB_SHAPETYPE" val="4"/>
  <p:tag name="KSO_WM_UNIT_TEXTBOXSTYLE_SHAPETYPE" val="1"/>
  <p:tag name="KSO_WM_UNIT_TEXTBOXSTYLE_DECORATEINDEX" val="2"/>
  <p:tag name="KSO_WM_UNIT_TEXTBOXSTYLE_GUID" val="{6c84f098-9297-40b9-95ba-a99d5e28e1be}"/>
  <p:tag name="KSO_WM_UNIT_TEXTBOXSTYLE_TEMPLATEID" val="3140038"/>
</p:tagLst>
</file>

<file path=ppt/tags/tag1058.xml><?xml version="1.0" encoding="utf-8"?>
<p:tagLst xmlns:p="http://schemas.openxmlformats.org/presentationml/2006/main">
  <p:tag name="PA" val="v5.2.7"/>
</p:tagLst>
</file>

<file path=ppt/tags/tag1059.xml><?xml version="1.0" encoding="utf-8"?>
<p:tagLst xmlns:p="http://schemas.openxmlformats.org/presentationml/2006/main">
  <p:tag name="PA" val="v5.2.7"/>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x"/>
  <p:tag name="KSO_WM_DIAGRAM_VERSION" val="3"/>
  <p:tag name="KSO_WM_DIAGRAM_COLOR_TRICK" val="1"/>
  <p:tag name="KSO_WM_DIAGRAM_COLOR_TEXT_CAN_REMOVE" val="n"/>
  <p:tag name="KSO_WM_UNIT_VALUE" val="52*82"/>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ID" val="diagram20230963_5*n_h_h_x*1_2_4_1"/>
  <p:tag name="KSO_WM_UNIT_INDEX" val="1_2_4_1"/>
  <p:tag name="KSO_WM_DIAGRAM_GROUP_CODE" val="n1-1"/>
  <p:tag name="KSO_WM_DIAGRAM_USE_COLOR_VALUE" val="{&quot;color_scheme&quot;:1,&quot;color_type&quot;:1,&quot;theme_color_indexes&quot;:[]}"/>
</p:tagLst>
</file>

<file path=ppt/tags/tag1060.xml><?xml version="1.0" encoding="utf-8"?>
<p:tagLst xmlns:p="http://schemas.openxmlformats.org/presentationml/2006/main">
  <p:tag name="PA" val="v5.2.7"/>
  <p:tag name="PAMAINTYPE" val="4"/>
  <p:tag name="PATYPE" val="159"/>
  <p:tag name="PASUBTYPE" val="162"/>
  <p:tag name="RESOURCELIBID_SHAPE" val="545620"/>
  <p:tag name="RESOURCELIB_SHAPETYPE" val="4"/>
  <p:tag name="KSO_WM_UNIT_TEXTBOXSTYLE_SHAPETYPE" val="1"/>
  <p:tag name="KSO_WM_UNIT_TEXTBOXSTYLE_DECORATEINDEX" val="3"/>
  <p:tag name="KSO_WM_UNIT_TEXTBOXSTYLE_GUID" val="{6c84f098-9297-40b9-95ba-a99d5e28e1be}"/>
  <p:tag name="KSO_WM_UNIT_TEXTBOXSTYLE_TEMPLATEID" val="3139683"/>
</p:tagLst>
</file>

<file path=ppt/tags/tag1061.xml><?xml version="1.0" encoding="utf-8"?>
<p:tagLst xmlns:p="http://schemas.openxmlformats.org/presentationml/2006/main">
  <p:tag name="PA" val="v5.2.7"/>
</p:tagLst>
</file>

<file path=ppt/tags/tag1062.xml><?xml version="1.0" encoding="utf-8"?>
<p:tagLst xmlns:p="http://schemas.openxmlformats.org/presentationml/2006/main">
  <p:tag name="PA" val="v5.2.7"/>
</p:tagLst>
</file>

<file path=ppt/tags/tag1063.xml><?xml version="1.0" encoding="utf-8"?>
<p:tagLst xmlns:p="http://schemas.openxmlformats.org/presentationml/2006/main">
  <p:tag name="PA" val="v5.2.7"/>
</p:tagLst>
</file>

<file path=ppt/tags/tag1064.xml><?xml version="1.0" encoding="utf-8"?>
<p:tagLst xmlns:p="http://schemas.openxmlformats.org/presentationml/2006/main">
  <p:tag name="PA" val="v5.2.7"/>
</p:tagLst>
</file>

<file path=ppt/tags/tag1065.xml><?xml version="1.0" encoding="utf-8"?>
<p:tagLst xmlns:p="http://schemas.openxmlformats.org/presentationml/2006/main">
  <p:tag name="PA" val="v5.2.7"/>
</p:tagLst>
</file>

<file path=ppt/tags/tag1066.xml><?xml version="1.0" encoding="utf-8"?>
<p:tagLst xmlns:p="http://schemas.openxmlformats.org/presentationml/2006/main">
  <p:tag name="PA" val="v5.2.7"/>
</p:tagLst>
</file>

<file path=ppt/tags/tag1067.xml><?xml version="1.0" encoding="utf-8"?>
<p:tagLst xmlns:p="http://schemas.openxmlformats.org/presentationml/2006/main">
  <p:tag name="PA" val="v5.2.7"/>
</p:tagLst>
</file>

<file path=ppt/tags/tag1068.xml><?xml version="1.0" encoding="utf-8"?>
<p:tagLst xmlns:p="http://schemas.openxmlformats.org/presentationml/2006/main">
  <p:tag name="PA" val="v5.2.7"/>
</p:tagLst>
</file>

<file path=ppt/tags/tag1069.xml><?xml version="1.0" encoding="utf-8"?>
<p:tagLst xmlns:p="http://schemas.openxmlformats.org/presentationml/2006/main">
  <p:tag name="PA" val="v5.2.7"/>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5*n_h_h_i*1_2_3_1"/>
  <p:tag name="KSO_WM_UNIT_INDEX" val="1_2_3_1"/>
  <p:tag name="KSO_WM_DIAGRAM_GROUP_CODE" val="n1-1"/>
  <p:tag name="KSO_WM_DIAGRAM_USE_COLOR_VALUE" val="{&quot;color_scheme&quot;:1,&quot;color_type&quot;:1,&quot;theme_color_indexes&quot;:[]}"/>
</p:tagLst>
</file>

<file path=ppt/tags/tag1070.xml><?xml version="1.0" encoding="utf-8"?>
<p:tagLst xmlns:p="http://schemas.openxmlformats.org/presentationml/2006/main">
  <p:tag name="PA" val="v5.2.7"/>
</p:tagLst>
</file>

<file path=ppt/tags/tag1071.xml><?xml version="1.0" encoding="utf-8"?>
<p:tagLst xmlns:p="http://schemas.openxmlformats.org/presentationml/2006/main">
  <p:tag name="PA" val="v5.2.7"/>
</p:tagLst>
</file>

<file path=ppt/tags/tag1072.xml><?xml version="1.0" encoding="utf-8"?>
<p:tagLst xmlns:p="http://schemas.openxmlformats.org/presentationml/2006/main">
  <p:tag name="PA" val="v5.2.7"/>
</p:tagLst>
</file>

<file path=ppt/tags/tag1073.xml><?xml version="1.0" encoding="utf-8"?>
<p:tagLst xmlns:p="http://schemas.openxmlformats.org/presentationml/2006/main">
  <p:tag name="KSO_WM_UNIT_TEXTBOXSTYLE_GUID" val="{8dd86672-4577-4223-b91b-ea889ba947b7}"/>
</p:tagLst>
</file>

<file path=ppt/tags/tag1074.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8dd86672-4577-4223-b91b-ea889ba947b7}"/>
</p:tagLst>
</file>

<file path=ppt/tags/tag1075.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8dd86672-4577-4223-b91b-ea889ba947b7}"/>
</p:tagLst>
</file>

<file path=ppt/tags/tag10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8dd86672-4577-4223-b91b-ea889ba947b7}"/>
  <p:tag name="KSO_WM_UNIT_TEXTBOXSTYLE_TEMPLATEID" val="3131177"/>
  <p:tag name="KSO_WM_UNIT_TEXTBOXSTYLE_TYPE" val="3"/>
</p:tagLst>
</file>

<file path=ppt/tags/tag1077.xml><?xml version="1.0" encoding="utf-8"?>
<p:tagLst xmlns:p="http://schemas.openxmlformats.org/presentationml/2006/main">
  <p:tag name="KSO_WM_UNIT_TEXTBOXSTYLE_GUID" val="{940ab944-2899-4911-90be-532d9e51c08e}"/>
</p:tagLst>
</file>

<file path=ppt/tags/tag1078.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940ab944-2899-4911-90be-532d9e51c08e}"/>
</p:tagLst>
</file>

<file path=ppt/tags/tag1079.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940ab944-2899-4911-90be-532d9e51c08e}"/>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5*n_h_h_i*1_2_3_2"/>
  <p:tag name="KSO_WM_UNIT_INDEX" val="1_2_3_2"/>
  <p:tag name="KSO_WM_DIAGRAM_GROUP_CODE" val="n1-1"/>
  <p:tag name="KSO_WM_UNIT_FILL_TYPE" val="3"/>
  <p:tag name="KSO_WM_DIAGRAM_USE_COLOR_VALUE" val="{&quot;color_scheme&quot;:1,&quot;color_type&quot;:1,&quot;theme_color_indexes&quot;:[]}"/>
</p:tagLst>
</file>

<file path=ppt/tags/tag10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940ab944-2899-4911-90be-532d9e51c08e}"/>
  <p:tag name="KSO_WM_UNIT_TEXTBOXSTYLE_TEMPLATEID" val="3131177"/>
  <p:tag name="KSO_WM_UNIT_TEXTBOXSTYLE_TYPE" val="3"/>
</p:tagLst>
</file>

<file path=ppt/tags/tag1081.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db8bc343-6fdc-429d-a33a-4369763e64b2}"/>
  <p:tag name="KSO_WM_UNIT_TEXTBOXSTYLE_TEMPLATEID" val="3139430"/>
  <p:tag name="KSO_WM_UNIT_TEXTBOXSTYLE_TYPE" val="8"/>
</p:tagLst>
</file>

<file path=ppt/tags/tag1082.xml><?xml version="1.0" encoding="utf-8"?>
<p:tagLst xmlns:p="http://schemas.openxmlformats.org/presentationml/2006/main">
  <p:tag name="KSO_WM_UNIT_TEXTBOXSTYLE_SHAPETYPE" val="1"/>
  <p:tag name="KSO_WM_UNIT_TEXTBOXSTYLE_DECORATEINDEX" val="1"/>
  <p:tag name="KSO_WM_UNIT_TEXTBOXSTYLE_GUID" val="{db8bc343-6fdc-429d-a33a-4369763e64b2}"/>
  <p:tag name="KSO_WM_UNIT_TEXTBOXSTYLE_TEMPLATEID" val="3103170"/>
</p:tagLst>
</file>

<file path=ppt/tags/tag1083.xml><?xml version="1.0" encoding="utf-8"?>
<p:tagLst xmlns:p="http://schemas.openxmlformats.org/presentationml/2006/main">
  <p:tag name="KSO_WM_UNIT_TEXTBOXSTYLE_SHAPETYPE" val="1"/>
  <p:tag name="KSO_WM_UNIT_TEXTBOXSTYLE_DECORATEINDEX" val="2"/>
  <p:tag name="KSO_WM_UNIT_TEXTBOXSTYLE_GUID" val="{db8bc343-6fdc-429d-a33a-4369763e64b2}"/>
  <p:tag name="KSO_WM_UNIT_TEXTBOXSTYLE_TEMPLATEID" val="3101744"/>
</p:tagLst>
</file>

<file path=ppt/tags/tag1084.xml><?xml version="1.0" encoding="utf-8"?>
<p:tagLst xmlns:p="http://schemas.openxmlformats.org/presentationml/2006/main">
  <p:tag name="KSO_WM_UNIT_TEXTBOXSTYLE_SHAPETYPE" val="1"/>
  <p:tag name="KSO_WM_UNIT_TEXTBOXSTYLE_DECORATEINDEX" val="3"/>
  <p:tag name="KSO_WM_UNIT_TEXTBOXSTYLE_GUID" val="{db8bc343-6fdc-429d-a33a-4369763e64b2}"/>
  <p:tag name="KSO_WM_UNIT_TEXTBOXSTYLE_TEMPLATEID" val="3102617"/>
</p:tagLst>
</file>

<file path=ppt/tags/tag1085.xml><?xml version="1.0" encoding="utf-8"?>
<p:tagLst xmlns:p="http://schemas.openxmlformats.org/presentationml/2006/main">
  <p:tag name="KSO_WM_UNIT_TEXTBOXSTYLE_SHAPETYPE" val="1"/>
  <p:tag name="KSO_WM_UNIT_TEXTBOXSTYLE_DECORATEINDEX" val="4"/>
  <p:tag name="KSO_WM_UNIT_TEXTBOXSTYLE_GUID" val="{db8bc343-6fdc-429d-a33a-4369763e64b2}"/>
  <p:tag name="KSO_WM_UNIT_TEXTBOXSTYLE_TEMPLATEID" val="3103214"/>
</p:tagLst>
</file>

<file path=ppt/tags/tag1086.xml><?xml version="1.0" encoding="utf-8"?>
<p:tagLst xmlns:p="http://schemas.openxmlformats.org/presentationml/2006/main">
  <p:tag name="KSO_WM_UNIT_TEXTBOXSTYLE_GUID" val="{e4bb12d5-ec4f-45c3-803e-f9a50b418285}"/>
</p:tagLst>
</file>

<file path=ppt/tags/tag1087.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e4bb12d5-ec4f-45c3-803e-f9a50b418285}"/>
</p:tagLst>
</file>

<file path=ppt/tags/tag1088.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e4bb12d5-ec4f-45c3-803e-f9a50b418285}"/>
</p:tagLst>
</file>

<file path=ppt/tags/tag10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e4bb12d5-ec4f-45c3-803e-f9a50b418285}"/>
  <p:tag name="KSO_WM_UNIT_TEXTBOXSTYLE_TEMPLATEID" val="3131177"/>
  <p:tag name="KSO_WM_UNIT_TEXTBOXSTYLE_TYPE" val="3"/>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x"/>
  <p:tag name="KSO_WM_DIAGRAM_VERSION" val="3"/>
  <p:tag name="KSO_WM_DIAGRAM_COLOR_TRICK" val="1"/>
  <p:tag name="KSO_WM_DIAGRAM_COLOR_TEXT_CAN_REMOVE" val="n"/>
  <p:tag name="KSO_WM_UNIT_VALUE" val="76*78"/>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ID" val="diagram20230963_5*n_h_h_x*1_2_3_1"/>
  <p:tag name="KSO_WM_UNIT_INDEX" val="1_2_3_1"/>
  <p:tag name="KSO_WM_DIAGRAM_GROUP_CODE" val="n1-1"/>
  <p:tag name="KSO_WM_DIAGRAM_USE_COLOR_VALUE" val="{&quot;color_scheme&quot;:1,&quot;color_type&quot;:1,&quot;theme_color_indexes&quot;:[]}"/>
</p:tagLst>
</file>

<file path=ppt/tags/tag1090.xml><?xml version="1.0" encoding="utf-8"?>
<p:tagLst xmlns:p="http://schemas.openxmlformats.org/presentationml/2006/main">
  <p:tag name="KSO_WM_UNIT_TEXTBOXSTYLE_GUID" val="{745c5ed6-b9e9-4a17-80a0-8ea25e681ced}"/>
</p:tagLst>
</file>

<file path=ppt/tags/tag1091.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745c5ed6-b9e9-4a17-80a0-8ea25e681ced}"/>
</p:tagLst>
</file>

<file path=ppt/tags/tag1092.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745c5ed6-b9e9-4a17-80a0-8ea25e681ced}"/>
</p:tagLst>
</file>

<file path=ppt/tags/tag10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745c5ed6-b9e9-4a17-80a0-8ea25e681ced}"/>
  <p:tag name="KSO_WM_UNIT_TEXTBOXSTYLE_TEMPLATEID" val="3131177"/>
  <p:tag name="KSO_WM_UNIT_TEXTBOXSTYLE_TYPE" val="3"/>
</p:tagLst>
</file>

<file path=ppt/tags/tag1094.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79dc967b-f7ce-45e9-a526-19d5b3d6be48}"/>
  <p:tag name="KSO_WM_UNIT_TEXTBOXSTYLE_TEMPLATEID" val="3139430"/>
  <p:tag name="KSO_WM_UNIT_TEXTBOXSTYLE_TYPE" val="8"/>
</p:tagLst>
</file>

<file path=ppt/tags/tag1095.xml><?xml version="1.0" encoding="utf-8"?>
<p:tagLst xmlns:p="http://schemas.openxmlformats.org/presentationml/2006/main">
  <p:tag name="PA" val="v5.2.7"/>
  <p:tag name="PAMAINTYPE" val="4"/>
  <p:tag name="PATYPE" val="163"/>
  <p:tag name="PASUBTYPE" val="288"/>
  <p:tag name="RESOURCELIBID_SHAPE" val="284131"/>
  <p:tag name="RESOURCELIB_SHAPETYPE" val="4"/>
  <p:tag name="KSO_WM_UNIT_TEXTBOXSTYLE_SHAPETYPE" val="1"/>
  <p:tag name="KSO_WM_UNIT_TEXTBOXSTYLE_DECORATEINDEX" val="1"/>
  <p:tag name="KSO_WM_UNIT_TEXTBOXSTYLE_GUID" val="{79dc967b-f7ce-45e9-a526-19d5b3d6be48}"/>
  <p:tag name="KSO_WM_UNIT_TEXTBOXSTYLE_TEMPLATEID" val="3140097"/>
</p:tagLst>
</file>

<file path=ppt/tags/tag1096.xml><?xml version="1.0" encoding="utf-8"?>
<p:tagLst xmlns:p="http://schemas.openxmlformats.org/presentationml/2006/main">
  <p:tag name="PA" val="v5.2.7"/>
</p:tagLst>
</file>

<file path=ppt/tags/tag1097.xml><?xml version="1.0" encoding="utf-8"?>
<p:tagLst xmlns:p="http://schemas.openxmlformats.org/presentationml/2006/main">
  <p:tag name="PA" val="v5.2.7"/>
</p:tagLst>
</file>

<file path=ppt/tags/tag1098.xml><?xml version="1.0" encoding="utf-8"?>
<p:tagLst xmlns:p="http://schemas.openxmlformats.org/presentationml/2006/main">
  <p:tag name="PA" val="v5.2.7"/>
  <p:tag name="PAMAINTYPE" val="4"/>
  <p:tag name="PATYPE" val="171"/>
  <p:tag name="PASUBTYPE" val="173"/>
  <p:tag name="RESOURCELIBID_SHAPE" val="2077"/>
  <p:tag name="RESOURCELIB_SHAPETYPE" val="4"/>
  <p:tag name="KSO_WM_UNIT_TEXTBOXSTYLE_SHAPETYPE" val="1"/>
  <p:tag name="KSO_WM_UNIT_TEXTBOXSTYLE_DECORATEINDEX" val="2"/>
  <p:tag name="KSO_WM_UNIT_TEXTBOXSTYLE_GUID" val="{79dc967b-f7ce-45e9-a526-19d5b3d6be48}"/>
  <p:tag name="KSO_WM_UNIT_TEXTBOXSTYLE_TEMPLATEID" val="3139574"/>
</p:tagLst>
</file>

<file path=ppt/tags/tag1099.xml><?xml version="1.0" encoding="utf-8"?>
<p:tagLst xmlns:p="http://schemas.openxmlformats.org/presentationml/2006/main">
  <p:tag name="KSO_WM_UNIT_TEXTBOXSTYLE_GUID" val="{6c19279b-98a4-4aba-8ebd-63b615f0604b}"/>
</p:tagLst>
</file>

<file path=ppt/tags/tag11.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x"/>
  <p:tag name="KSO_WM_DIAGRAM_VERSION" val="3"/>
  <p:tag name="KSO_WM_DIAGRAM_COLOR_TRICK" val="1"/>
  <p:tag name="KSO_WM_DIAGRAM_COLOR_TEXT_CAN_REMOVE" val="n"/>
  <p:tag name="KSO_WM_UNIT_VALUE" val="65*71"/>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ID" val="diagram20230963_5*n_h_h_x*1_2_5_1"/>
  <p:tag name="KSO_WM_UNIT_INDEX" val="1_2_5_1"/>
  <p:tag name="KSO_WM_DIAGRAM_GROUP_CODE" val="n1-1"/>
  <p:tag name="KSO_WM_DIAGRAM_USE_COLOR_VALUE" val="{&quot;color_scheme&quot;:1,&quot;color_type&quot;:1,&quot;theme_color_indexes&quot;:[]}"/>
</p:tagLst>
</file>

<file path=ppt/tags/tag1100.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82*i*1"/>
  <p:tag name="KSO_WM_TEMPLATE_CATEGORY" val="mixed"/>
  <p:tag name="KSO_WM_TEMPLATE_INDEX" val="20201883"/>
  <p:tag name="KSO_WM_UNIT_LAYERLEVEL" val="1"/>
  <p:tag name="KSO_WM_TAG_VERSION" val="1.0"/>
  <p:tag name="KSO_WM_BEAUTIFY_FLAG" val="#wm#"/>
  <p:tag name="KSO_WM_UNIT_TEXTBOXSTYLE_GUID" val="{6c19279b-98a4-4aba-8ebd-63b615f0604b}"/>
</p:tagLst>
</file>

<file path=ppt/tags/tag1101.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82*i*2"/>
  <p:tag name="KSO_WM_TEMPLATE_CATEGORY" val="mixed"/>
  <p:tag name="KSO_WM_TEMPLATE_INDEX" val="20201883"/>
  <p:tag name="KSO_WM_UNIT_LAYERLEVEL" val="1"/>
  <p:tag name="KSO_WM_TAG_VERSION" val="1.0"/>
  <p:tag name="KSO_WM_BEAUTIFY_FLAG" val="#wm#"/>
  <p:tag name="KSO_WM_UNIT_TEXTBOXSTYLE_GUID" val="{6c19279b-98a4-4aba-8ebd-63b615f0604b}"/>
</p:tagLst>
</file>

<file path=ppt/tags/tag11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82*a*1"/>
  <p:tag name="KSO_WM_TEMPLATE_CATEGORY" val="mixed"/>
  <p:tag name="KSO_WM_TEMPLATE_INDEX" val="20201883"/>
  <p:tag name="KSO_WM_UNIT_LAYERLEVEL" val="1"/>
  <p:tag name="KSO_WM_TAG_VERSION" val="1.0"/>
  <p:tag name="KSO_WM_BEAUTIFY_FLAG" val="#wm#"/>
  <p:tag name="KSO_WM_UNIT_TEXTBOXSTYLE_GUID" val="{6c19279b-98a4-4aba-8ebd-63b615f0604b}"/>
  <p:tag name="KSO_WM_UNIT_TEXTBOXSTYLE_TEMPLATEID" val="3131263"/>
  <p:tag name="KSO_WM_UNIT_TEXTBOXSTYLE_TYPE" val="3"/>
</p:tagLst>
</file>

<file path=ppt/tags/tag1103.xml><?xml version="1.0" encoding="utf-8"?>
<p:tagLst xmlns:p="http://schemas.openxmlformats.org/presentationml/2006/main">
  <p:tag name="KSO_WM_UNIT_TEXTBOXSTYLE_GUID" val="{dec345b9-b309-4474-9a86-3ce2694e0da2}"/>
</p:tagLst>
</file>

<file path=ppt/tags/tag1104.xml><?xml version="1.0" encoding="utf-8"?>
<p:tagLst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6*i*1"/>
  <p:tag name="KSO_WM_TEMPLATE_CATEGORY" val="mixed"/>
  <p:tag name="KSO_WM_TEMPLATE_INDEX" val="20201941"/>
  <p:tag name="KSO_WM_UNIT_LAYERLEVEL" val="1"/>
  <p:tag name="KSO_WM_TAG_VERSION" val="1.0"/>
  <p:tag name="KSO_WM_BEAUTIFY_FLAG" val="#wm#"/>
  <p:tag name="KSO_WM_UNIT_TEXTBOXSTYLE_GUID" val="{dec345b9-b309-4474-9a86-3ce2694e0da2}"/>
</p:tagLst>
</file>

<file path=ppt/tags/tag1105.xml><?xml version="1.0" encoding="utf-8"?>
<p:tagLst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6*i*2"/>
  <p:tag name="KSO_WM_TEMPLATE_CATEGORY" val="mixed"/>
  <p:tag name="KSO_WM_TEMPLATE_INDEX" val="20201941"/>
  <p:tag name="KSO_WM_UNIT_LAYERLEVEL" val="1"/>
  <p:tag name="KSO_WM_TAG_VERSION" val="1.0"/>
  <p:tag name="KSO_WM_BEAUTIFY_FLAG" val="#wm#"/>
  <p:tag name="KSO_WM_UNIT_TEXTBOXSTYLE_GUID" val="{dec345b9-b309-4474-9a86-3ce2694e0da2}"/>
</p:tagLst>
</file>

<file path=ppt/tags/tag1106.xml><?xml version="1.0" encoding="utf-8"?>
<p:tagLst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6*i*3"/>
  <p:tag name="KSO_WM_TEMPLATE_CATEGORY" val="mixed"/>
  <p:tag name="KSO_WM_TEMPLATE_INDEX" val="20201941"/>
  <p:tag name="KSO_WM_UNIT_LAYERLEVEL" val="1"/>
  <p:tag name="KSO_WM_TAG_VERSION" val="1.0"/>
  <p:tag name="KSO_WM_BEAUTIFY_FLAG" val="#wm#"/>
  <p:tag name="KSO_WM_UNIT_TEXTBOXSTYLE_GUID" val="{dec345b9-b309-4474-9a86-3ce2694e0da2}"/>
</p:tagLst>
</file>

<file path=ppt/tags/tag110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16*f*1"/>
  <p:tag name="KSO_WM_TEMPLATE_CATEGORY" val="mixed"/>
  <p:tag name="KSO_WM_TEMPLATE_INDEX" val="20201941"/>
  <p:tag name="KSO_WM_UNIT_LAYERLEVEL" val="1"/>
  <p:tag name="KSO_WM_TAG_VERSION" val="1.0"/>
  <p:tag name="KSO_WM_BEAUTIFY_FLAG" val="#wm#"/>
  <p:tag name="KSO_WM_UNIT_TEXTBOXSTYLE_GUID" val="{dec345b9-b309-4474-9a86-3ce2694e0da2}"/>
  <p:tag name="KSO_WM_UNIT_TEXTBOXSTYLE_TEMPLATEID" val="3135206"/>
  <p:tag name="KSO_WM_UNIT_TEXTBOXSTYLE_TYPE" val="8"/>
</p:tagLst>
</file>

<file path=ppt/tags/tag1108.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9e769c11-c48d-431b-854d-6ff56b3e1496}"/>
  <p:tag name="KSO_WM_UNIT_TEXTBOXSTYLE_TEMPLATEID" val="3139430"/>
  <p:tag name="KSO_WM_UNIT_TEXTBOXSTYLE_TYPE" val="8"/>
</p:tagLst>
</file>

<file path=ppt/tags/tag1109.xml><?xml version="1.0" encoding="utf-8"?>
<p:tagLst xmlns:p="http://schemas.openxmlformats.org/presentationml/2006/main">
  <p:tag name="PA" val="v5.2.7"/>
  <p:tag name="PAMAINTYPE" val="4"/>
  <p:tag name="PATYPE" val="171"/>
  <p:tag name="PASUBTYPE" val="290"/>
  <p:tag name="RESOURCELIBID_SHAPE" val="427234"/>
  <p:tag name="RESOURCELIB_SHAPETYPE" val="4"/>
  <p:tag name="KSO_WM_UNIT_TEXTBOXSTYLE_SHAPETYPE" val="1"/>
  <p:tag name="KSO_WM_UNIT_TEXTBOXSTYLE_DECORATEINDEX" val="1"/>
  <p:tag name="KSO_WM_UNIT_TEXTBOXSTYLE_GUID" val="{9e769c11-c48d-431b-854d-6ff56b3e1496}"/>
  <p:tag name="KSO_WM_UNIT_TEXTBOXSTYLE_TEMPLATEID" val="313990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x"/>
  <p:tag name="KSO_WM_DIAGRAM_VERSION" val="3"/>
  <p:tag name="KSO_WM_DIAGRAM_COLOR_TRICK" val="1"/>
  <p:tag name="KSO_WM_DIAGRAM_COLOR_TEXT_CAN_REMOVE" val="n"/>
  <p:tag name="KSO_WM_UNIT_VALUE" val="84*72"/>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ID" val="diagram20230963_5*n_h_h_x*1_2_2_1"/>
  <p:tag name="KSO_WM_UNIT_INDEX" val="1_2_2_1"/>
  <p:tag name="KSO_WM_DIAGRAM_GROUP_CODE" val="n1-1"/>
  <p:tag name="KSO_WM_DIAGRAM_USE_COLOR_VALUE" val="{&quot;color_scheme&quot;:1,&quot;color_type&quot;:1,&quot;theme_color_indexes&quot;:[]}"/>
</p:tagLst>
</file>

<file path=ppt/tags/tag1110.xml><?xml version="1.0" encoding="utf-8"?>
<p:tagLst xmlns:p="http://schemas.openxmlformats.org/presentationml/2006/main">
  <p:tag name="PA" val="v5.2.7"/>
</p:tagLst>
</file>

<file path=ppt/tags/tag1111.xml><?xml version="1.0" encoding="utf-8"?>
<p:tagLst xmlns:p="http://schemas.openxmlformats.org/presentationml/2006/main">
  <p:tag name="PA" val="v5.2.7"/>
</p:tagLst>
</file>

<file path=ppt/tags/tag1112.xml><?xml version="1.0" encoding="utf-8"?>
<p:tagLst xmlns:p="http://schemas.openxmlformats.org/presentationml/2006/main">
  <p:tag name="PA" val="v5.2.7"/>
</p:tagLst>
</file>

<file path=ppt/tags/tag1113.xml><?xml version="1.0" encoding="utf-8"?>
<p:tagLst xmlns:p="http://schemas.openxmlformats.org/presentationml/2006/main">
  <p:tag name="PA" val="v5.2.7"/>
</p:tagLst>
</file>

<file path=ppt/tags/tag1114.xml><?xml version="1.0" encoding="utf-8"?>
<p:tagLst xmlns:p="http://schemas.openxmlformats.org/presentationml/2006/main">
  <p:tag name="PA" val="v5.2.7"/>
  <p:tag name="PAMAINTYPE" val="4"/>
  <p:tag name="PATYPE" val="140"/>
  <p:tag name="PASUBTYPE" val="145"/>
  <p:tag name="RESOURCELIBID_SHAPE" val="384544"/>
  <p:tag name="RESOURCELIB_SHAPETYPE" val="4"/>
  <p:tag name="KSO_WM_UNIT_TEXTBOXSTYLE_SHAPETYPE" val="1"/>
  <p:tag name="KSO_WM_UNIT_TEXTBOXSTYLE_DECORATEINDEX" val="2"/>
  <p:tag name="KSO_WM_UNIT_TEXTBOXSTYLE_GUID" val="{9e769c11-c48d-431b-854d-6ff56b3e1496}"/>
  <p:tag name="KSO_WM_UNIT_TEXTBOXSTYLE_TEMPLATEID" val="3139732"/>
</p:tagLst>
</file>

<file path=ppt/tags/tag1115.xml><?xml version="1.0" encoding="utf-8"?>
<p:tagLst xmlns:p="http://schemas.openxmlformats.org/presentationml/2006/main">
  <p:tag name="PA" val="v5.2.7"/>
</p:tagLst>
</file>

<file path=ppt/tags/tag1116.xml><?xml version="1.0" encoding="utf-8"?>
<p:tagLst xmlns:p="http://schemas.openxmlformats.org/presentationml/2006/main">
  <p:tag name="PA" val="v5.2.7"/>
</p:tagLst>
</file>

<file path=ppt/tags/tag1117.xml><?xml version="1.0" encoding="utf-8"?>
<p:tagLst xmlns:p="http://schemas.openxmlformats.org/presentationml/2006/main">
  <p:tag name="PA" val="v5.2.7"/>
</p:tagLst>
</file>

<file path=ppt/tags/tag1118.xml><?xml version="1.0" encoding="utf-8"?>
<p:tagLst xmlns:p="http://schemas.openxmlformats.org/presentationml/2006/main">
  <p:tag name="KSO_WM_UNIT_TEXTBOXSTYLE_GUID" val="{3685593e-a777-4493-99e3-9c9703de3d64}"/>
</p:tagLst>
</file>

<file path=ppt/tags/tag1119.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82*i*1"/>
  <p:tag name="KSO_WM_TEMPLATE_CATEGORY" val="mixed"/>
  <p:tag name="KSO_WM_TEMPLATE_INDEX" val="20201883"/>
  <p:tag name="KSO_WM_UNIT_LAYERLEVEL" val="1"/>
  <p:tag name="KSO_WM_TAG_VERSION" val="1.0"/>
  <p:tag name="KSO_WM_BEAUTIFY_FLAG" val="#wm#"/>
  <p:tag name="KSO_WM_UNIT_TEXTBOXSTYLE_GUID" val="{3685593e-a777-4493-99e3-9c9703de3d64}"/>
</p:tagLst>
</file>

<file path=ppt/tags/tag1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
  <p:tag name="KSO_WM_UNIT_ID" val="diagram20230963_5*n_h_h_f*1_2_3_1"/>
  <p:tag name="KSO_WM_UNIT_INDEX" val="1_2_3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1120.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82*i*2"/>
  <p:tag name="KSO_WM_TEMPLATE_CATEGORY" val="mixed"/>
  <p:tag name="KSO_WM_TEMPLATE_INDEX" val="20201883"/>
  <p:tag name="KSO_WM_UNIT_LAYERLEVEL" val="1"/>
  <p:tag name="KSO_WM_TAG_VERSION" val="1.0"/>
  <p:tag name="KSO_WM_BEAUTIFY_FLAG" val="#wm#"/>
  <p:tag name="KSO_WM_UNIT_TEXTBOXSTYLE_GUID" val="{3685593e-a777-4493-99e3-9c9703de3d64}"/>
</p:tagLst>
</file>

<file path=ppt/tags/tag11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82*a*1"/>
  <p:tag name="KSO_WM_TEMPLATE_CATEGORY" val="mixed"/>
  <p:tag name="KSO_WM_TEMPLATE_INDEX" val="20201883"/>
  <p:tag name="KSO_WM_UNIT_LAYERLEVEL" val="1"/>
  <p:tag name="KSO_WM_TAG_VERSION" val="1.0"/>
  <p:tag name="KSO_WM_BEAUTIFY_FLAG" val="#wm#"/>
  <p:tag name="KSO_WM_UNIT_TEXTBOXSTYLE_GUID" val="{3685593e-a777-4493-99e3-9c9703de3d64}"/>
  <p:tag name="KSO_WM_UNIT_TEXTBOXSTYLE_TEMPLATEID" val="3131263"/>
  <p:tag name="KSO_WM_UNIT_TEXTBOXSTYLE_TYPE" val="3"/>
</p:tagLst>
</file>

<file path=ppt/tags/tag1122.xml><?xml version="1.0" encoding="utf-8"?>
<p:tagLst xmlns:p="http://schemas.openxmlformats.org/presentationml/2006/main">
  <p:tag name="KSO_WM_BEAUTIFY_FLAG" val=""/>
</p:tagLst>
</file>

<file path=ppt/tags/tag1123.xml><?xml version="1.0" encoding="utf-8"?>
<p:tagLst xmlns:p="http://schemas.openxmlformats.org/presentationml/2006/main">
  <p:tag name="KSO_WM_UNIT_TEXTBOXSTYLE_GUID" val="{c94be6e4-970e-4dbb-8f1a-2f18944c7863}"/>
</p:tagLst>
</file>

<file path=ppt/tags/tag1124.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c94be6e4-970e-4dbb-8f1a-2f18944c7863}"/>
</p:tagLst>
</file>

<file path=ppt/tags/tag1125.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c94be6e4-970e-4dbb-8f1a-2f18944c7863}"/>
</p:tagLst>
</file>

<file path=ppt/tags/tag11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c94be6e4-970e-4dbb-8f1a-2f18944c7863}"/>
  <p:tag name="KSO_WM_UNIT_TEXTBOXSTYLE_TEMPLATEID" val="3131177"/>
  <p:tag name="KSO_WM_UNIT_TEXTBOXSTYLE_TYPE" val="3"/>
</p:tagLst>
</file>

<file path=ppt/tags/tag1127.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EXTBOXSTYLE_GUID" val="{1a5fdb6e-a52d-41f4-8b05-8808ba7fd215}"/>
  <p:tag name="KSO_WM_UNIT_TEXTBOXSTYLE_TEMPLATEID" val="3139430"/>
  <p:tag name="KSO_WM_UNIT_TEXTBOXSTYLE_TYPE" val="8"/>
</p:tagLst>
</file>

<file path=ppt/tags/tag1128.xml><?xml version="1.0" encoding="utf-8"?>
<p:tagLst xmlns:p="http://schemas.openxmlformats.org/presentationml/2006/main">
  <p:tag name="PA" val="v5.2.7"/>
  <p:tag name="PAMAINTYPE" val="4"/>
  <p:tag name="PATYPE" val="163"/>
  <p:tag name="PASUBTYPE" val="288"/>
  <p:tag name="RESOURCELIBID_SHAPE" val="284187"/>
  <p:tag name="RESOURCELIB_SHAPETYPE" val="4"/>
  <p:tag name="KSO_WM_UNIT_TEXTBOXSTYLE_SHAPETYPE" val="1"/>
  <p:tag name="KSO_WM_UNIT_TEXTBOXSTYLE_DECORATEINDEX" val="1"/>
  <p:tag name="KSO_WM_UNIT_TEXTBOXSTYLE_GUID" val="{1a5fdb6e-a52d-41f4-8b05-8808ba7fd215}"/>
  <p:tag name="KSO_WM_UNIT_TEXTBOXSTYLE_TEMPLATEID" val="3140611"/>
</p:tagLst>
</file>

<file path=ppt/tags/tag1129.xml><?xml version="1.0" encoding="utf-8"?>
<p:tagLst xmlns:p="http://schemas.openxmlformats.org/presentationml/2006/main">
  <p:tag name="PA" val="v5.2.7"/>
</p:tagLst>
</file>

<file path=ppt/tags/tag1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
  <p:tag name="KSO_WM_UNIT_ID" val="diagram20230963_5*n_h_h_f*1_2_4_1"/>
  <p:tag name="KSO_WM_UNIT_INDEX" val="1_2_4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1130.xml><?xml version="1.0" encoding="utf-8"?>
<p:tagLst xmlns:p="http://schemas.openxmlformats.org/presentationml/2006/main">
  <p:tag name="PA" val="v5.2.7"/>
</p:tagLst>
</file>

<file path=ppt/tags/tag1131.xml><?xml version="1.0" encoding="utf-8"?>
<p:tagLst xmlns:p="http://schemas.openxmlformats.org/presentationml/2006/main">
  <p:tag name="PA" val="v5.2.7"/>
  <p:tag name="PAMAINTYPE" val="4"/>
  <p:tag name="PATYPE" val="159"/>
  <p:tag name="PASUBTYPE" val="162"/>
  <p:tag name="RESOURCELIBID_SHAPE" val="529403"/>
  <p:tag name="RESOURCELIB_SHAPETYPE" val="4"/>
  <p:tag name="KSO_WM_UNIT_TEXTBOXSTYLE_SHAPETYPE" val="1"/>
  <p:tag name="KSO_WM_UNIT_TEXTBOXSTYLE_DECORATEINDEX" val="2"/>
  <p:tag name="KSO_WM_UNIT_TEXTBOXSTYLE_GUID" val="{1a5fdb6e-a52d-41f4-8b05-8808ba7fd215}"/>
  <p:tag name="KSO_WM_UNIT_TEXTBOXSTYLE_TEMPLATEID" val="3140341"/>
</p:tagLst>
</file>

<file path=ppt/tags/tag1132.xml><?xml version="1.0" encoding="utf-8"?>
<p:tagLst xmlns:p="http://schemas.openxmlformats.org/presentationml/2006/main">
  <p:tag name="PA" val="v5.2.7"/>
</p:tagLst>
</file>

<file path=ppt/tags/tag1133.xml><?xml version="1.0" encoding="utf-8"?>
<p:tagLst xmlns:p="http://schemas.openxmlformats.org/presentationml/2006/main">
  <p:tag name="PA" val="v5.2.7"/>
</p:tagLst>
</file>

<file path=ppt/tags/tag1134.xml><?xml version="1.0" encoding="utf-8"?>
<p:tagLst xmlns:p="http://schemas.openxmlformats.org/presentationml/2006/main">
  <p:tag name="PA" val="v5.2.7"/>
</p:tagLst>
</file>

<file path=ppt/tags/tag1135.xml><?xml version="1.0" encoding="utf-8"?>
<p:tagLst xmlns:p="http://schemas.openxmlformats.org/presentationml/2006/main">
  <p:tag name="PA" val="v5.2.7"/>
</p:tagLst>
</file>

<file path=ppt/tags/tag1136.xml><?xml version="1.0" encoding="utf-8"?>
<p:tagLst xmlns:p="http://schemas.openxmlformats.org/presentationml/2006/main">
  <p:tag name="PA" val="v5.2.7"/>
</p:tagLst>
</file>

<file path=ppt/tags/tag1137.xml><?xml version="1.0" encoding="utf-8"?>
<p:tagLst xmlns:p="http://schemas.openxmlformats.org/presentationml/2006/main">
  <p:tag name="PA" val="v5.2.7"/>
</p:tagLst>
</file>

<file path=ppt/tags/tag1138.xml><?xml version="1.0" encoding="utf-8"?>
<p:tagLst xmlns:p="http://schemas.openxmlformats.org/presentationml/2006/main">
  <p:tag name="PA" val="v5.2.7"/>
</p:tagLst>
</file>

<file path=ppt/tags/tag1139.xml><?xml version="1.0" encoding="utf-8"?>
<p:tagLst xmlns:p="http://schemas.openxmlformats.org/presentationml/2006/main">
  <p:tag name="PA" val="v5.2.7"/>
  <p:tag name="PAMAINTYPE" val="4"/>
  <p:tag name="PATYPE" val="159"/>
  <p:tag name="PASUBTYPE" val="162"/>
  <p:tag name="RESOURCELIBID_SHAPE" val="530789"/>
  <p:tag name="RESOURCELIB_SHAPETYPE" val="4"/>
  <p:tag name="KSO_WM_UNIT_TEXTBOXSTYLE_SHAPETYPE" val="1"/>
  <p:tag name="KSO_WM_UNIT_TEXTBOXSTYLE_DECORATEINDEX" val="3"/>
  <p:tag name="KSO_WM_UNIT_TEXTBOXSTYLE_GUID" val="{1a5fdb6e-a52d-41f4-8b05-8808ba7fd215}"/>
  <p:tag name="KSO_WM_UNIT_TEXTBOXSTYLE_TEMPLATEID" val="3140091"/>
</p:tagLst>
</file>

<file path=ppt/tags/tag114.xml><?xml version="1.0" encoding="utf-8"?>
<p:tagLst xmlns:p="http://schemas.openxmlformats.org/presentationml/2006/main">
  <p:tag name="KSO_WM_DIAGRAM_VERSION" val="3"/>
  <p:tag name="KSO_WM_DIAGRAM_COLOR_TRICK" val="1"/>
  <p:tag name="KSO_WM_DIAGRAM_COLOR_TEXT_CAN_REMOVE" val="n"/>
  <p:tag name="KSO_WM_UNIT_VALUE" val="80*69"/>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0963"/>
  <p:tag name="KSO_WM_UNIT_LAYERLEVEL" val="1_1_1_1"/>
  <p:tag name="KSO_WM_TAG_VERSION" val="3.0"/>
  <p:tag name="KSO_WM_BEAUTIFY_FLAG" val="#wm#"/>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0963_5*n_h_h_x*1_2_1_1"/>
  <p:tag name="KSO_WM_UNIT_INDEX" val="1_2_1_1"/>
  <p:tag name="KSO_WM_DIAGRAM_GROUP_CODE" val="n1-1"/>
  <p:tag name="KSO_WM_DIAGRAM_USE_COLOR_VALUE" val="{&quot;color_scheme&quot;:1,&quot;color_type&quot;:1,&quot;theme_color_indexes&quot;:[]}"/>
</p:tagLst>
</file>

<file path=ppt/tags/tag1140.xml><?xml version="1.0" encoding="utf-8"?>
<p:tagLst xmlns:p="http://schemas.openxmlformats.org/presentationml/2006/main">
  <p:tag name="PA" val="v5.2.7"/>
</p:tagLst>
</file>

<file path=ppt/tags/tag1141.xml><?xml version="1.0" encoding="utf-8"?>
<p:tagLst xmlns:p="http://schemas.openxmlformats.org/presentationml/2006/main">
  <p:tag name="KSO_WM_UNIT_TEXTBOXSTYLE_GUID" val="{0d2ebc57-547a-485d-a992-318224416ba2}"/>
</p:tagLst>
</file>

<file path=ppt/tags/tag1142.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0d2ebc57-547a-485d-a992-318224416ba2}"/>
</p:tagLst>
</file>

<file path=ppt/tags/tag1143.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0d2ebc57-547a-485d-a992-318224416ba2}"/>
</p:tagLst>
</file>

<file path=ppt/tags/tag1144.xml><?xml version="1.0" encoding="utf-8"?>
<p:tagLst xmlns:p="http://schemas.openxmlformats.org/presentationml/2006/main">
  <p:tag name="KSO_WM_UNIT_TEXTBOXSTYLE_GUID" val="{e127400d-cb6c-4206-8af8-0f2bedf3f178}"/>
</p:tagLst>
</file>

<file path=ppt/tags/tag1145.xml><?xml version="1.0" encoding="utf-8"?>
<p:tagLst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6*i*1"/>
  <p:tag name="KSO_WM_TEMPLATE_CATEGORY" val="mixed"/>
  <p:tag name="KSO_WM_TEMPLATE_INDEX" val="20201941"/>
  <p:tag name="KSO_WM_UNIT_LAYERLEVEL" val="1"/>
  <p:tag name="KSO_WM_TAG_VERSION" val="1.0"/>
  <p:tag name="KSO_WM_BEAUTIFY_FLAG" val="#wm#"/>
  <p:tag name="KSO_WM_UNIT_TEXTBOXSTYLE_GUID" val="{e127400d-cb6c-4206-8af8-0f2bedf3f178}"/>
</p:tagLst>
</file>

<file path=ppt/tags/tag1146.xml><?xml version="1.0" encoding="utf-8"?>
<p:tagLst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6*i*2"/>
  <p:tag name="KSO_WM_TEMPLATE_CATEGORY" val="mixed"/>
  <p:tag name="KSO_WM_TEMPLATE_INDEX" val="20201941"/>
  <p:tag name="KSO_WM_UNIT_LAYERLEVEL" val="1"/>
  <p:tag name="KSO_WM_TAG_VERSION" val="1.0"/>
  <p:tag name="KSO_WM_BEAUTIFY_FLAG" val="#wm#"/>
  <p:tag name="KSO_WM_UNIT_TEXTBOXSTYLE_GUID" val="{e127400d-cb6c-4206-8af8-0f2bedf3f178}"/>
</p:tagLst>
</file>

<file path=ppt/tags/tag1147.xml><?xml version="1.0" encoding="utf-8"?>
<p:tagLst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6*i*3"/>
  <p:tag name="KSO_WM_TEMPLATE_CATEGORY" val="mixed"/>
  <p:tag name="KSO_WM_TEMPLATE_INDEX" val="20201941"/>
  <p:tag name="KSO_WM_UNIT_LAYERLEVEL" val="1"/>
  <p:tag name="KSO_WM_TAG_VERSION" val="1.0"/>
  <p:tag name="KSO_WM_BEAUTIFY_FLAG" val="#wm#"/>
  <p:tag name="KSO_WM_UNIT_TEXTBOXSTYLE_GUID" val="{e127400d-cb6c-4206-8af8-0f2bedf3f178}"/>
</p:tagLst>
</file>

<file path=ppt/tags/tag114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ID" val="mixed20201941_16*f*1"/>
  <p:tag name="KSO_WM_TEMPLATE_CATEGORY" val="mixed"/>
  <p:tag name="KSO_WM_TEMPLATE_INDEX" val="20201941"/>
  <p:tag name="KSO_WM_UNIT_LAYERLEVEL" val="1"/>
  <p:tag name="KSO_WM_TAG_VERSION" val="1.0"/>
  <p:tag name="KSO_WM_UNIT_TEXTBOXSTYLE_GUID" val="{e127400d-cb6c-4206-8af8-0f2bedf3f178}"/>
  <p:tag name="KSO_WM_UNIT_TEXTBOXSTYLE_TEMPLATEID" val="3135206"/>
  <p:tag name="KSO_WM_UNIT_TEXTBOXSTYLE_TYPE" val="8"/>
</p:tagLst>
</file>

<file path=ppt/tags/tag11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
  <p:tag name="KSO_WM_UNIT_TEXTBOXSTYLE_GUID" val="{c94be6e4-970e-4dbb-8f1a-2f18944c7863}"/>
  <p:tag name="KSO_WM_UNIT_TEXTBOXSTYLE_TEMPLATEID" val="3131177"/>
  <p:tag name="KSO_WM_UNIT_TEXTBOXSTYLE_TYPE" val="3"/>
</p:tagLst>
</file>

<file path=ppt/tags/tag1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solid&quot;:{&quot;brightness&quot;:0.800000011920929,&quot;colorType&quot;:1,&quot;foreColorIndex&quot;:5,&quot;transparency&quot;:0.6499999761581421},&quot;type&quot;:1},&quot;glow&quot;:{&quot;colorType&quot;:0},&quot;line&quot;:{&quot;gradient&quot;:[{&quot;brightness&quot;:0.949999988079071,&quot;colorType&quot;:1,&quot;foreColorIndex&quot;:5,&quot;pos&quot;:0.3700000047683716,&quot;transparency&quot;:0},{&quot;brightness&quot;:0.49000000953674316,&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5*n_h_i*1_1_1"/>
  <p:tag name="KSO_WM_UNIT_INDEX" val="1_1_1"/>
  <p:tag name="KSO_WM_DIAGRAM_GROUP_CODE" val="n1-1"/>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1150.xml><?xml version="1.0" encoding="utf-8"?>
<p:tagLst xmlns:p="http://schemas.openxmlformats.org/presentationml/2006/main">
  <p:tag name="KSO_WM_UNIT_TEXTBOXSTYLE_GUID" val="{c94be6e4-970e-4dbb-8f1a-2f18944c7863}"/>
</p:tagLst>
</file>

<file path=ppt/tags/tag1151.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52.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53.xml><?xml version="1.0" encoding="utf-8"?>
<p:tagLst xmlns:p="http://schemas.openxmlformats.org/presentationml/2006/main">
  <p:tag name="KSO_WM_UNIT_TEXTBOXSTYLE_GUID" val="{de299b73-ea7f-438b-85ee-ba2acdc583b7}"/>
</p:tagLst>
</file>

<file path=ppt/tags/tag1154.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de299b73-ea7f-438b-85ee-ba2acdc583b7}"/>
</p:tagLst>
</file>

<file path=ppt/tags/tag1155.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de299b73-ea7f-438b-85ee-ba2acdc583b7}"/>
</p:tagLst>
</file>

<file path=ppt/tags/tag11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de299b73-ea7f-438b-85ee-ba2acdc583b7}"/>
  <p:tag name="KSO_WM_UNIT_TEXTBOXSTYLE_TEMPLATEID" val="3131177"/>
  <p:tag name="KSO_WM_UNIT_TEXTBOXSTYLE_TYPE" val="3"/>
</p:tagLst>
</file>

<file path=ppt/tags/tag1157.xml><?xml version="1.0" encoding="utf-8"?>
<p:tagLst xmlns:p="http://schemas.openxmlformats.org/presentationml/2006/main">
  <p:tag name="KSO_WM_UNIT_TEXTBOXSTYLE_GUID" val="{237c305e-e274-4e35-9f05-690ef1eb921c}"/>
</p:tagLst>
</file>

<file path=ppt/tags/tag1158.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237c305e-e274-4e35-9f05-690ef1eb921c}"/>
</p:tagLst>
</file>

<file path=ppt/tags/tag1159.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237c305e-e274-4e35-9f05-690ef1eb921c}"/>
</p:tagLst>
</file>

<file path=ppt/tags/tag1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gradient&quot;:[{&quot;brightness&quot;:0.949999988079071,&quot;colorType&quot;:1,&quot;foreColorIndex&quot;:5,&quot;pos&quot;:0.3700000047683716,&quot;transparency&quot;:0},{&quot;brightness&quot;:0.49000000953674316,&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5*n_h_i*1_1_2"/>
  <p:tag name="KSO_WM_UNIT_INDEX" val="1_1_2"/>
  <p:tag name="KSO_WM_DIAGRAM_GROUP_CODE" val="n1-1"/>
  <p:tag name="KSO_WM_DIAGRAM_USE_COLOR_VALUE" val="{&quot;color_scheme&quot;:1,&quot;color_type&quot;:1,&quot;theme_color_indexes&quot;:[]}"/>
</p:tagLst>
</file>

<file path=ppt/tags/tag11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237c305e-e274-4e35-9f05-690ef1eb921c}"/>
  <p:tag name="KSO_WM_UNIT_TEXTBOXSTYLE_TEMPLATEID" val="3131177"/>
  <p:tag name="KSO_WM_UNIT_TEXTBOXSTYLE_TYPE" val="3"/>
</p:tagLst>
</file>

<file path=ppt/tags/tag1161.xml><?xml version="1.0" encoding="utf-8"?>
<p:tagLst xmlns:p="http://schemas.openxmlformats.org/presentationml/2006/main">
  <p:tag name="KSO_WM_UNIT_TEXTBOXSTYLE_GUID" val="{c94be6e4-970e-4dbb-8f1a-2f18944c7863}"/>
</p:tagLst>
</file>

<file path=ppt/tags/tag1162.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63.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64.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EXTBOXSTYLE_GUID" val="{bc4cff76-f0a1-4076-bf25-0f87fd561a35}"/>
  <p:tag name="KSO_WM_UNIT_TEXTBOXSTYLE_TEMPLATEID" val="3139430"/>
  <p:tag name="KSO_WM_UNIT_TEXTBOXSTYLE_TYPE" val="8"/>
</p:tagLst>
</file>

<file path=ppt/tags/tag1165.xml><?xml version="1.0" encoding="utf-8"?>
<p:tagLst xmlns:p="http://schemas.openxmlformats.org/presentationml/2006/main">
  <p:tag name="PA" val="v5.2.7"/>
  <p:tag name="PAMAINTYPE" val="4"/>
  <p:tag name="PATYPE" val="176"/>
  <p:tag name="PASUBTYPE" val="178"/>
  <p:tag name="RESOURCELIBID_SHAPE" val="37234"/>
  <p:tag name="RESOURCELIB_SHAPETYPE" val="4"/>
  <p:tag name="KSO_WM_UNIT_TEXTBOXSTYLE_SHAPETYPE" val="1"/>
  <p:tag name="KSO_WM_UNIT_TEXTBOXSTYLE_DECORATEINDEX" val="1"/>
  <p:tag name="KSO_WM_UNIT_TEXTBOXSTYLE_GUID" val="{bc4cff76-f0a1-4076-bf25-0f87fd561a35}"/>
  <p:tag name="KSO_WM_UNIT_TEXTBOXSTYLE_TEMPLATEID" val="3140110"/>
</p:tagLst>
</file>

<file path=ppt/tags/tag1166.xml><?xml version="1.0" encoding="utf-8"?>
<p:tagLst xmlns:p="http://schemas.openxmlformats.org/presentationml/2006/main">
  <p:tag name="PA" val="v5.2.7"/>
</p:tagLst>
</file>

<file path=ppt/tags/tag1167.xml><?xml version="1.0" encoding="utf-8"?>
<p:tagLst xmlns:p="http://schemas.openxmlformats.org/presentationml/2006/main">
  <p:tag name="PA" val="v5.2.7"/>
</p:tagLst>
</file>

<file path=ppt/tags/tag1168.xml><?xml version="1.0" encoding="utf-8"?>
<p:tagLst xmlns:p="http://schemas.openxmlformats.org/presentationml/2006/main">
  <p:tag name="PA" val="v5.2.7"/>
</p:tagLst>
</file>

<file path=ppt/tags/tag1169.xml><?xml version="1.0" encoding="utf-8"?>
<p:tagLst xmlns:p="http://schemas.openxmlformats.org/presentationml/2006/main">
  <p:tag name="PA" val="v5.2.7"/>
</p:tagLst>
</file>

<file path=ppt/tags/tag117.xml><?xml version="1.0" encoding="utf-8"?>
<p:tagLst xmlns:p="http://schemas.openxmlformats.org/presentationml/2006/main">
  <p:tag name="KSO_WM_UNIT_TEXTBOXSTYLE_GUID" val="{02dbf693-955e-4431-9ba9-780284138bb6}"/>
</p:tagLst>
</file>

<file path=ppt/tags/tag1170.xml><?xml version="1.0" encoding="utf-8"?>
<p:tagLst xmlns:p="http://schemas.openxmlformats.org/presentationml/2006/main">
  <p:tag name="PA" val="v5.2.7"/>
  <p:tag name="PAMAINTYPE" val="4"/>
  <p:tag name="PATYPE" val="159"/>
  <p:tag name="PASUBTYPE" val="162"/>
  <p:tag name="RESOURCELIBID_SHAPE" val="535536"/>
  <p:tag name="RESOURCELIB_SHAPETYPE" val="4"/>
  <p:tag name="KSO_WM_UNIT_TEXTBOXSTYLE_SHAPETYPE" val="1"/>
  <p:tag name="KSO_WM_UNIT_TEXTBOXSTYLE_DECORATEINDEX" val="2"/>
  <p:tag name="KSO_WM_UNIT_TEXTBOXSTYLE_GUID" val="{bc4cff76-f0a1-4076-bf25-0f87fd561a35}"/>
  <p:tag name="KSO_WM_UNIT_TEXTBOXSTYLE_TEMPLATEID" val="3139547"/>
</p:tagLst>
</file>

<file path=ppt/tags/tag1171.xml><?xml version="1.0" encoding="utf-8"?>
<p:tagLst xmlns:p="http://schemas.openxmlformats.org/presentationml/2006/main">
  <p:tag name="PA" val="v5.2.7"/>
</p:tagLst>
</file>

<file path=ppt/tags/tag1172.xml><?xml version="1.0" encoding="utf-8"?>
<p:tagLst xmlns:p="http://schemas.openxmlformats.org/presentationml/2006/main">
  <p:tag name="PA" val="v5.2.7"/>
</p:tagLst>
</file>

<file path=ppt/tags/tag1173.xml><?xml version="1.0" encoding="utf-8"?>
<p:tagLst xmlns:p="http://schemas.openxmlformats.org/presentationml/2006/main">
  <p:tag name="PA" val="v5.2.7"/>
</p:tagLst>
</file>

<file path=ppt/tags/tag1174.xml><?xml version="1.0" encoding="utf-8"?>
<p:tagLst xmlns:p="http://schemas.openxmlformats.org/presentationml/2006/main">
  <p:tag name="KSO_WM_UNIT_TEXTBOXSTYLE_GUID" val="{c94be6e4-970e-4dbb-8f1a-2f18944c7863}"/>
</p:tagLst>
</file>

<file path=ppt/tags/tag1175.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76.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77.xml><?xml version="1.0" encoding="utf-8"?>
<p:tagLst xmlns:p="http://schemas.openxmlformats.org/presentationml/2006/main">
  <p:tag name="KSO_WM_UNIT_TEXTBOXSTYLE_GUID" val="{c94be6e4-970e-4dbb-8f1a-2f18944c7863}"/>
</p:tagLst>
</file>

<file path=ppt/tags/tag1178.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79.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8.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180.xml><?xml version="1.0" encoding="utf-8"?>
<p:tagLst xmlns:p="http://schemas.openxmlformats.org/presentationml/2006/main">
  <p:tag name="KSO_WM_UNIT_TEXTBOXSTYLE_GUID" val="{c94be6e4-970e-4dbb-8f1a-2f18944c7863}"/>
</p:tagLst>
</file>

<file path=ppt/tags/tag1181.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82.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83.xml><?xml version="1.0" encoding="utf-8"?>
<p:tagLst xmlns:p="http://schemas.openxmlformats.org/presentationml/2006/main">
  <p:tag name="KSO_WM_UNIT_TEXTBOXSTYLE_GUID" val="{c94be6e4-970e-4dbb-8f1a-2f18944c7863}"/>
</p:tagLst>
</file>

<file path=ppt/tags/tag1184.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85.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86.xml><?xml version="1.0" encoding="utf-8"?>
<p:tagLst xmlns:p="http://schemas.openxmlformats.org/presentationml/2006/main">
  <p:tag name="KSO_WM_UNIT_TEXTBOXSTYLE_GUID" val="{c94be6e4-970e-4dbb-8f1a-2f18944c7863}"/>
</p:tagLst>
</file>

<file path=ppt/tags/tag1187.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88.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89.xml><?xml version="1.0" encoding="utf-8"?>
<p:tagLst xmlns:p="http://schemas.openxmlformats.org/presentationml/2006/main">
  <p:tag name="KSO_WM_UNIT_TEXTBOXSTYLE_GUID" val="{c94be6e4-970e-4dbb-8f1a-2f18944c7863}"/>
</p:tagLst>
</file>

<file path=ppt/tags/tag119.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190.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91.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92.xml><?xml version="1.0" encoding="utf-8"?>
<p:tagLst xmlns:p="http://schemas.openxmlformats.org/presentationml/2006/main">
  <p:tag name="KSO_WM_UNIT_TEXTBOXSTYLE_GUID" val="{c94be6e4-970e-4dbb-8f1a-2f18944c7863}"/>
</p:tagLst>
</file>

<file path=ppt/tags/tag1193.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94.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95.xml><?xml version="1.0" encoding="utf-8"?>
<p:tagLst xmlns:p="http://schemas.openxmlformats.org/presentationml/2006/main">
  <p:tag name="KSO_WM_UNIT_TEXTBOXSTYLE_GUID" val="{c94be6e4-970e-4dbb-8f1a-2f18944c7863}"/>
</p:tagLst>
</file>

<file path=ppt/tags/tag1196.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97.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198.xml><?xml version="1.0" encoding="utf-8"?>
<p:tagLst xmlns:p="http://schemas.openxmlformats.org/presentationml/2006/main">
  <p:tag name="KSO_WM_UNIT_TEXTBOXSTYLE_GUID" val="{c94be6e4-970e-4dbb-8f1a-2f18944c7863}"/>
</p:tagLst>
</file>

<file path=ppt/tags/tag1199.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2.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120.xml><?xml version="1.0" encoding="utf-8"?>
<p:tagLst xmlns:p="http://schemas.openxmlformats.org/presentationml/2006/main">
  <p:tag name="KSO_WM_UNIT_TEXTBOXSTYLE_GUID" val="{02dbf693-955e-4431-9ba9-780284138bb6}"/>
</p:tagLst>
</file>

<file path=ppt/tags/tag1200.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201.xml><?xml version="1.0" encoding="utf-8"?>
<p:tagLst xmlns:p="http://schemas.openxmlformats.org/presentationml/2006/main">
  <p:tag name="KSO_WM_UNIT_TEXTBOXSTYLE_GUID" val="{c94be6e4-970e-4dbb-8f1a-2f18944c7863}"/>
</p:tagLst>
</file>

<file path=ppt/tags/tag1202.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203.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204.xml><?xml version="1.0" encoding="utf-8"?>
<p:tagLst xmlns:p="http://schemas.openxmlformats.org/presentationml/2006/main">
  <p:tag name="KSO_WM_UNIT_TEXTBOXSTYLE_GUID" val="{c94be6e4-970e-4dbb-8f1a-2f18944c7863}"/>
</p:tagLst>
</file>

<file path=ppt/tags/tag1205.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206.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1207.xml><?xml version="1.0" encoding="utf-8"?>
<p:tagLst xmlns:p="http://schemas.openxmlformats.org/presentationml/2006/main">
  <p:tag name="ISPRING_RESOURCE_PATHS_HASH_PRESENTER" val="417f8e4a56fc57c2e92e6fdc581ab83ee55365e"/>
  <p:tag name="commondata" val="eyJoZGlkIjoiYjE3OTMxOGI0NjhjYThlMGE1ZjliNmExNTU4MWM3YjIifQ=="/>
</p:tagLst>
</file>

<file path=ppt/tags/tag121.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22.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23.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EXTBOXSTYLE_GUID" val="{bb940726-ad7c-4451-9cbd-da94b9dbd874}"/>
  <p:tag name="KSO_WM_UNIT_TEXTBOXSTYLE_TEMPLATEID" val="3139430"/>
  <p:tag name="KSO_WM_UNIT_TEXTBOXSTYLE_TYPE" val="8"/>
</p:tagLst>
</file>

<file path=ppt/tags/tag124.xml><?xml version="1.0" encoding="utf-8"?>
<p:tagLst xmlns:p="http://schemas.openxmlformats.org/presentationml/2006/main">
  <p:tag name="KSO_WM_UNIT_TEXTBOXSTYLE_SHAPETYPE" val="1"/>
  <p:tag name="KSO_WM_UNIT_TEXTBOXSTYLE_DECORATEINDEX" val="1"/>
  <p:tag name="KSO_WM_UNIT_TEXTBOXSTYLE_GUID" val="{bb940726-ad7c-4451-9cbd-da94b9dbd874}"/>
  <p:tag name="KSO_WM_UNIT_TEXTBOXSTYLE_TEMPLATEID" val="3101802"/>
</p:tagLst>
</file>

<file path=ppt/tags/tag125.xml><?xml version="1.0" encoding="utf-8"?>
<p:tagLst xmlns:p="http://schemas.openxmlformats.org/presentationml/2006/main">
  <p:tag name="PA" val="v5.2.7"/>
  <p:tag name="PAMAINTYPE" val="4"/>
  <p:tag name="PATYPE" val="163"/>
  <p:tag name="PASUBTYPE" val="164"/>
  <p:tag name="RESOURCELIBID_SHAPE" val="286808"/>
  <p:tag name="RESOURCELIB_SHAPETYPE" val="4"/>
  <p:tag name="KSO_WM_UNIT_TEXTBOXSTYLE_SHAPETYPE" val="1"/>
  <p:tag name="KSO_WM_UNIT_TEXTBOXSTYLE_DECORATEINDEX" val="2"/>
  <p:tag name="KSO_WM_UNIT_TEXTBOXSTYLE_GUID" val="{bb940726-ad7c-4451-9cbd-da94b9dbd874}"/>
  <p:tag name="KSO_WM_UNIT_TEXTBOXSTYLE_TEMPLATEID" val="3140557"/>
</p:tagLst>
</file>

<file path=ppt/tags/tag126.xml><?xml version="1.0" encoding="utf-8"?>
<p:tagLst xmlns:p="http://schemas.openxmlformats.org/presentationml/2006/main">
  <p:tag name="PA" val="v5.2.7"/>
</p:tagLst>
</file>

<file path=ppt/tags/tag127.xml><?xml version="1.0" encoding="utf-8"?>
<p:tagLst xmlns:p="http://schemas.openxmlformats.org/presentationml/2006/main">
  <p:tag name="PA" val="v5.2.7"/>
</p:tagLst>
</file>

<file path=ppt/tags/tag128.xml><?xml version="1.0" encoding="utf-8"?>
<p:tagLst xmlns:p="http://schemas.openxmlformats.org/presentationml/2006/main">
  <p:tag name="PA" val="v5.2.7"/>
</p:tagLst>
</file>

<file path=ppt/tags/tag129.xml><?xml version="1.0" encoding="utf-8"?>
<p:tagLst xmlns:p="http://schemas.openxmlformats.org/presentationml/2006/main">
  <p:tag name="PA" val="v5.2.7"/>
</p:tagLst>
</file>

<file path=ppt/tags/tag13.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130.xml><?xml version="1.0" encoding="utf-8"?>
<p:tagLst xmlns:p="http://schemas.openxmlformats.org/presentationml/2006/main">
  <p:tag name="PA" val="v5.2.7"/>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UNIT_TEXTBOXSTYLE_GUID" val="{02dbf693-955e-4431-9ba9-780284138bb6}"/>
</p:tagLst>
</file>

<file path=ppt/tags/tag133.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34.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3_1"/>
  <p:tag name="KSO_WM_TEMPLATE_CATEGORY" val="diagram"/>
  <p:tag name="KSO_WM_TEMPLATE_INDEX" val="20230961"/>
  <p:tag name="KSO_WM_UNIT_LAYERLEVEL" val="1_1_1_1"/>
  <p:tag name="KSO_WM_TAG_VERSION" val="3.0"/>
  <p:tag name="KSO_WM_UNIT_TYPE" val="n_h_h_i"/>
  <p:tag name="KSO_WM_UNIT_INDEX" val="1_2_3_1"/>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1_3"/>
  <p:tag name="KSO_WM_TEMPLATE_CATEGORY" val="diagram"/>
  <p:tag name="KSO_WM_TEMPLATE_INDEX" val="20230961"/>
  <p:tag name="KSO_WM_UNIT_LAYERLEVEL" val="1_1_1_1"/>
  <p:tag name="KSO_WM_TAG_VERSION" val="3.0"/>
  <p:tag name="KSO_WM_UNIT_TYPE" val="n_h_h_i"/>
  <p:tag name="KSO_WM_UNIT_INDEX" val="1_2_1_3"/>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4_1"/>
  <p:tag name="KSO_WM_TEMPLATE_CATEGORY" val="diagram"/>
  <p:tag name="KSO_WM_TEMPLATE_INDEX" val="20230961"/>
  <p:tag name="KSO_WM_UNIT_LAYERLEVEL" val="1_1_1_1"/>
  <p:tag name="KSO_WM_TAG_VERSION" val="3.0"/>
  <p:tag name="KSO_WM_UNIT_TYPE" val="n_h_h_i"/>
  <p:tag name="KSO_WM_UNIT_INDEX" val="1_2_4_1"/>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2_1"/>
  <p:tag name="KSO_WM_TEMPLATE_CATEGORY" val="diagram"/>
  <p:tag name="KSO_WM_TEMPLATE_INDEX" val="20230961"/>
  <p:tag name="KSO_WM_UNIT_LAYERLEVEL" val="1_1_1_1"/>
  <p:tag name="KSO_WM_TAG_VERSION" val="3.0"/>
  <p:tag name="KSO_WM_UNIT_TYPE" val="n_h_h_i"/>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5_1"/>
  <p:tag name="KSO_WM_TEMPLATE_CATEGORY" val="diagram"/>
  <p:tag name="KSO_WM_TEMPLATE_INDEX" val="20230961"/>
  <p:tag name="KSO_WM_UNIT_LAYERLEVEL" val="1_1_1_1"/>
  <p:tag name="KSO_WM_TAG_VERSION" val="3.0"/>
  <p:tag name="KSO_WM_UNIT_TYPE" val="n_h_h_i"/>
  <p:tag name="KSO_WM_UNIT_INDEX" val="1_2_5_1"/>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4.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1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6_3"/>
  <p:tag name="KSO_WM_TEMPLATE_CATEGORY" val="diagram"/>
  <p:tag name="KSO_WM_TEMPLATE_INDEX" val="20230961"/>
  <p:tag name="KSO_WM_UNIT_LAYERLEVEL" val="1_1_1_1"/>
  <p:tag name="KSO_WM_TAG_VERSION" val="3.0"/>
  <p:tag name="KSO_WM_UNIT_TYPE" val="n_h_h_i"/>
  <p:tag name="KSO_WM_UNIT_INDEX" val="1_2_6_3"/>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3_2"/>
  <p:tag name="KSO_WM_TEMPLATE_CATEGORY" val="diagram"/>
  <p:tag name="KSO_WM_TEMPLATE_INDEX" val="20230961"/>
  <p:tag name="KSO_WM_UNIT_LAYERLEVEL" val="1_1_1_1"/>
  <p:tag name="KSO_WM_TAG_VERSION" val="3.0"/>
  <p:tag name="KSO_WM_UNIT_TYPE" val="n_h_h_i"/>
  <p:tag name="KSO_WM_UNIT_INDEX" val="1_2_3_2"/>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2_3"/>
  <p:tag name="KSO_WM_TEMPLATE_CATEGORY" val="diagram"/>
  <p:tag name="KSO_WM_TEMPLATE_INDEX" val="20230961"/>
  <p:tag name="KSO_WM_UNIT_LAYERLEVEL" val="1_1_1_1"/>
  <p:tag name="KSO_WM_TAG_VERSION" val="3.0"/>
  <p:tag name="KSO_WM_UNIT_TYPE" val="n_h_h_i"/>
  <p:tag name="KSO_WM_UNIT_INDEX" val="1_2_2_3"/>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3_3"/>
  <p:tag name="KSO_WM_TEMPLATE_CATEGORY" val="diagram"/>
  <p:tag name="KSO_WM_TEMPLATE_INDEX" val="20230961"/>
  <p:tag name="KSO_WM_UNIT_LAYERLEVEL" val="1_1_1_1"/>
  <p:tag name="KSO_WM_TAG_VERSION" val="3.0"/>
  <p:tag name="KSO_WM_UNIT_TYPE" val="n_h_h_i"/>
  <p:tag name="KSO_WM_UNIT_INDEX" val="1_2_3_3"/>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2_2"/>
  <p:tag name="KSO_WM_TEMPLATE_CATEGORY" val="diagram"/>
  <p:tag name="KSO_WM_TEMPLATE_INDEX" val="20230961"/>
  <p:tag name="KSO_WM_UNIT_LAYERLEVEL" val="1_1_1_1"/>
  <p:tag name="KSO_WM_TAG_VERSION" val="3.0"/>
  <p:tag name="KSO_WM_UNIT_TYPE" val="n_h_h_i"/>
  <p:tag name="KSO_WM_UNIT_INDEX" val="1_2_2_2"/>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30961_5*n_h_h_f*1_2_2_1"/>
  <p:tag name="KSO_WM_TEMPLATE_CATEGORY" val="diagram"/>
  <p:tag name="KSO_WM_TEMPLATE_INDEX" val="20230961"/>
  <p:tag name="KSO_WM_UNIT_LAYERLEVEL" val="1_1_1_1"/>
  <p:tag name="KSO_WM_TAG_VERSION" val="3.0"/>
  <p:tag name="KSO_WM_BEAUTIFY_FLAG" val="#wm#"/>
  <p:tag name="KSO_WM_UNIT_PLACING_PICTURE_USER_VIEWPORT" val="{&quot;height&quot;:1417,&quot;width&quot;:4423}"/>
  <p:tag name="KSO_WM_UNIT_VALUE" val="66"/>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智能图形项正文 文字是您思想的提炼"/>
  <p:tag name="KSO_WM_DIAGRAM_USE_COLOR_VALUE" val="{&quot;color_scheme&quot;:1,&quot;color_type&quot;:1,&quot;theme_color_indexes&quot;:[]}"/>
</p:tagLst>
</file>

<file path=ppt/tags/tag1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6_1"/>
  <p:tag name="KSO_WM_UNIT_ID" val="diagram20230961_5*n_h_h_f*1_2_6_1"/>
  <p:tag name="KSO_WM_TEMPLATE_CATEGORY" val="diagram"/>
  <p:tag name="KSO_WM_TEMPLATE_INDEX" val="20230961"/>
  <p:tag name="KSO_WM_UNIT_LAYERLEVEL" val="1_1_1_1"/>
  <p:tag name="KSO_WM_TAG_VERSION" val="3.0"/>
  <p:tag name="KSO_WM_BEAUTIFY_FLAG" val="#wm#"/>
  <p:tag name="KSO_WM_UNIT_PLACING_PICTURE_USER_VIEWPORT" val="{&quot;height&quot;:1417,&quot;width&quot;:4423}"/>
  <p:tag name="KSO_WM_UNIT_VALUE" val="66"/>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智能图形项正文 文字是您思想的提炼"/>
  <p:tag name="KSO_WM_DIAGRAM_USE_COLOR_VALUE" val="{&quot;color_scheme&quot;:1,&quot;color_type&quot;:1,&quot;theme_color_indexes&quot;:[]}"/>
</p:tagLst>
</file>

<file path=ppt/tags/tag14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6_1"/>
  <p:tag name="KSO_WM_TEMPLATE_CATEGORY" val="diagram"/>
  <p:tag name="KSO_WM_TEMPLATE_INDEX" val="20230961"/>
  <p:tag name="KSO_WM_UNIT_LAYERLEVEL" val="1_1_1_1"/>
  <p:tag name="KSO_WM_TAG_VERSION" val="3.0"/>
  <p:tag name="KSO_WM_UNIT_TYPE" val="n_h_h_i"/>
  <p:tag name="KSO_WM_UNIT_INDEX" val="1_2_6_1"/>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5_2"/>
  <p:tag name="KSO_WM_TEMPLATE_CATEGORY" val="diagram"/>
  <p:tag name="KSO_WM_TEMPLATE_INDEX" val="20230961"/>
  <p:tag name="KSO_WM_UNIT_LAYERLEVEL" val="1_1_1_1"/>
  <p:tag name="KSO_WM_TAG_VERSION" val="3.0"/>
  <p:tag name="KSO_WM_UNIT_TYPE" val="n_h_h_i"/>
  <p:tag name="KSO_WM_UNIT_INDEX" val="1_2_5_2"/>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6_2"/>
  <p:tag name="KSO_WM_TEMPLATE_CATEGORY" val="diagram"/>
  <p:tag name="KSO_WM_TEMPLATE_INDEX" val="20230961"/>
  <p:tag name="KSO_WM_UNIT_LAYERLEVEL" val="1_1_1_1"/>
  <p:tag name="KSO_WM_TAG_VERSION" val="3.0"/>
  <p:tag name="KSO_WM_UNIT_TYPE" val="n_h_h_i"/>
  <p:tag name="KSO_WM_UNIT_INDEX" val="1_2_6_2"/>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5.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1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5_3"/>
  <p:tag name="KSO_WM_TEMPLATE_CATEGORY" val="diagram"/>
  <p:tag name="KSO_WM_TEMPLATE_INDEX" val="20230961"/>
  <p:tag name="KSO_WM_UNIT_LAYERLEVEL" val="1_1_1_1"/>
  <p:tag name="KSO_WM_TAG_VERSION" val="3.0"/>
  <p:tag name="KSO_WM_UNIT_TYPE" val="n_h_h_i"/>
  <p:tag name="KSO_WM_UNIT_INDEX" val="1_2_5_3"/>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1_1"/>
  <p:tag name="KSO_WM_TEMPLATE_CATEGORY" val="diagram"/>
  <p:tag name="KSO_WM_TEMPLATE_INDEX" val="20230961"/>
  <p:tag name="KSO_WM_UNIT_LAYERLEVEL" val="1_1_1_1"/>
  <p:tag name="KSO_WM_TAG_VERSION" val="3.0"/>
  <p:tag name="KSO_WM_UNIT_TYPE" val="n_h_h_i"/>
  <p:tag name="KSO_WM_UNIT_INDEX" val="1_2_1_1"/>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1_2"/>
  <p:tag name="KSO_WM_TEMPLATE_CATEGORY" val="diagram"/>
  <p:tag name="KSO_WM_TEMPLATE_INDEX" val="20230961"/>
  <p:tag name="KSO_WM_UNIT_LAYERLEVEL" val="1_1_1_1"/>
  <p:tag name="KSO_WM_TAG_VERSION" val="3.0"/>
  <p:tag name="KSO_WM_UNIT_TYPE" val="n_h_h_i"/>
  <p:tag name="KSO_WM_UNIT_INDEX" val="1_2_1_2"/>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4_2"/>
  <p:tag name="KSO_WM_TEMPLATE_CATEGORY" val="diagram"/>
  <p:tag name="KSO_WM_TEMPLATE_INDEX" val="20230961"/>
  <p:tag name="KSO_WM_UNIT_LAYERLEVEL" val="1_1_1_1"/>
  <p:tag name="KSO_WM_TAG_VERSION" val="3.0"/>
  <p:tag name="KSO_WM_UNIT_TYPE" val="n_h_h_i"/>
  <p:tag name="KSO_WM_UNIT_INDEX" val="1_2_4_2"/>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h_i*1_2_4_3"/>
  <p:tag name="KSO_WM_TEMPLATE_CATEGORY" val="diagram"/>
  <p:tag name="KSO_WM_TEMPLATE_INDEX" val="20230961"/>
  <p:tag name="KSO_WM_UNIT_LAYERLEVEL" val="1_1_1_1"/>
  <p:tag name="KSO_WM_TAG_VERSION" val="3.0"/>
  <p:tag name="KSO_WM_UNIT_TYPE" val="n_h_h_i"/>
  <p:tag name="KSO_WM_UNIT_INDEX" val="1_2_4_3"/>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i*1_1_1"/>
  <p:tag name="KSO_WM_TEMPLATE_CATEGORY" val="diagram"/>
  <p:tag name="KSO_WM_TEMPLATE_INDEX" val="20230961"/>
  <p:tag name="KSO_WM_UNIT_LAYERLEVEL" val="1_1_1"/>
  <p:tag name="KSO_WM_TAG_VERSION" val="3.0"/>
  <p:tag name="KSO_WM_UNIT_TYPE" val="n_h_i"/>
  <p:tag name="KSO_WM_UNIT_INDEX" val="1_1_1"/>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0961_5*n_h_a*1_1_1"/>
  <p:tag name="KSO_WM_TEMPLATE_CATEGORY" val="diagram"/>
  <p:tag name="KSO_WM_TEMPLATE_INDEX" val="20230961"/>
  <p:tag name="KSO_WM_UNIT_LAYERLEVEL" val="1_1_1"/>
  <p:tag name="KSO_WM_TAG_VERSION" val="3.0"/>
  <p:tag name="KSO_WM_UNIT_ISCONTENTSTITLE" val="0"/>
  <p:tag name="KSO_WM_UNIT_ISNUMDGMTITLE" val="0"/>
  <p:tag name="KSO_WM_UNIT_NOCLEAR" val="0"/>
  <p:tag name="KSO_WM_UNIT_VALUE" val="20"/>
  <p:tag name="KSO_WM_UNIT_TYPE" val="n_h_a"/>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添加&#10;项标题"/>
  <p:tag name="KSO_WM_DIAGRAM_USE_COLOR_VALUE" val="{&quot;color_scheme&quot;:1,&quot;color_type&quot;:1,&quot;theme_color_indexes&quot;:[]}"/>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61_5*n_h_h_x*1_2_6_1"/>
  <p:tag name="KSO_WM_TEMPLATE_CATEGORY" val="diagram"/>
  <p:tag name="KSO_WM_TEMPLATE_INDEX" val="20230961"/>
  <p:tag name="KSO_WM_UNIT_LAYERLEVEL" val="1_1_1_1"/>
  <p:tag name="KSO_WM_TAG_VERSION" val="3.0"/>
  <p:tag name="KSO_WM_BEAUTIFY_FLAG" val="#wm#"/>
  <p:tag name="KSO_WM_DIAGRAM_VERSION" val="3"/>
  <p:tag name="KSO_WM_DIAGRAM_COLOR_TRICK" val="1"/>
  <p:tag name="KSO_WM_DIAGRAM_COLOR_TEXT_CAN_REMOVE" val="n"/>
  <p:tag name="KSO_WM_UNIT_VALUE" val="61*63"/>
  <p:tag name="KSO_WM_UNIT_TYPE" val="n_h_h_x"/>
  <p:tag name="KSO_WM_UNIT_INDEX" val="1_2_6_1"/>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61_5*n_h_h_x*1_2_1_1"/>
  <p:tag name="KSO_WM_TEMPLATE_CATEGORY" val="diagram"/>
  <p:tag name="KSO_WM_TEMPLATE_INDEX" val="20230961"/>
  <p:tag name="KSO_WM_UNIT_LAYERLEVEL" val="1_1_1_1"/>
  <p:tag name="KSO_WM_TAG_VERSION" val="3.0"/>
  <p:tag name="KSO_WM_BEAUTIFY_FLAG" val="#wm#"/>
  <p:tag name="KSO_WM_DIAGRAM_VERSION" val="3"/>
  <p:tag name="KSO_WM_DIAGRAM_COLOR_TRICK" val="1"/>
  <p:tag name="KSO_WM_DIAGRAM_COLOR_TEXT_CAN_REMOVE" val="n"/>
  <p:tag name="KSO_WM_UNIT_VALUE" val="62*57"/>
  <p:tag name="KSO_WM_UNIT_TYPE" val="n_h_h_x"/>
  <p:tag name="KSO_WM_UNIT_INDEX" val="1_2_1_1"/>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61_5*n_h_h_x*1_2_2_1"/>
  <p:tag name="KSO_WM_TEMPLATE_CATEGORY" val="diagram"/>
  <p:tag name="KSO_WM_TEMPLATE_INDEX" val="20230961"/>
  <p:tag name="KSO_WM_UNIT_LAYERLEVEL" val="1_1_1_1"/>
  <p:tag name="KSO_WM_TAG_VERSION" val="3.0"/>
  <p:tag name="KSO_WM_BEAUTIFY_FLAG" val="#wm#"/>
  <p:tag name="KSO_WM_DIAGRAM_VERSION" val="3"/>
  <p:tag name="KSO_WM_DIAGRAM_COLOR_TRICK" val="1"/>
  <p:tag name="KSO_WM_DIAGRAM_COLOR_TEXT_CAN_REMOVE" val="n"/>
  <p:tag name="KSO_WM_UNIT_VALUE" val="62*53"/>
  <p:tag name="KSO_WM_UNIT_TYPE" val="n_h_h_x"/>
  <p:tag name="KSO_WM_UNIT_INDEX" val="1_2_2_1"/>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61_5*n_h_h_x*1_2_3_1"/>
  <p:tag name="KSO_WM_TEMPLATE_CATEGORY" val="diagram"/>
  <p:tag name="KSO_WM_TEMPLATE_INDEX" val="20230961"/>
  <p:tag name="KSO_WM_UNIT_LAYERLEVEL" val="1_1_1_1"/>
  <p:tag name="KSO_WM_TAG_VERSION" val="3.0"/>
  <p:tag name="KSO_WM_BEAUTIFY_FLAG" val="#wm#"/>
  <p:tag name="KSO_WM_DIAGRAM_VERSION" val="3"/>
  <p:tag name="KSO_WM_DIAGRAM_COLOR_TRICK" val="1"/>
  <p:tag name="KSO_WM_DIAGRAM_COLOR_TEXT_CAN_REMOVE" val="n"/>
  <p:tag name="KSO_WM_UNIT_VALUE" val="62*53"/>
  <p:tag name="KSO_WM_UNIT_TYPE" val="n_h_h_x"/>
  <p:tag name="KSO_WM_UNIT_INDEX" val="1_2_3_1"/>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61_5*n_h_h_x*1_2_4_1"/>
  <p:tag name="KSO_WM_TEMPLATE_CATEGORY" val="diagram"/>
  <p:tag name="KSO_WM_TEMPLATE_INDEX" val="20230961"/>
  <p:tag name="KSO_WM_UNIT_LAYERLEVEL" val="1_1_1_1"/>
  <p:tag name="KSO_WM_TAG_VERSION" val="3.0"/>
  <p:tag name="KSO_WM_BEAUTIFY_FLAG" val="#wm#"/>
  <p:tag name="KSO_WM_DIAGRAM_VERSION" val="3"/>
  <p:tag name="KSO_WM_DIAGRAM_COLOR_TRICK" val="1"/>
  <p:tag name="KSO_WM_DIAGRAM_COLOR_TEXT_CAN_REMOVE" val="n"/>
  <p:tag name="KSO_WM_UNIT_VALUE" val="63*63"/>
  <p:tag name="KSO_WM_UNIT_TYPE" val="n_h_h_x"/>
  <p:tag name="KSO_WM_UNIT_INDEX" val="1_2_4_1"/>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61_5*n_h_h_x*1_2_5_1"/>
  <p:tag name="KSO_WM_TEMPLATE_CATEGORY" val="diagram"/>
  <p:tag name="KSO_WM_TEMPLATE_INDEX" val="20230961"/>
  <p:tag name="KSO_WM_UNIT_LAYERLEVEL" val="1_1_1_1"/>
  <p:tag name="KSO_WM_TAG_VERSION" val="3.0"/>
  <p:tag name="KSO_WM_BEAUTIFY_FLAG" val="#wm#"/>
  <p:tag name="KSO_WM_DIAGRAM_VERSION" val="3"/>
  <p:tag name="KSO_WM_DIAGRAM_COLOR_TRICK" val="1"/>
  <p:tag name="KSO_WM_DIAGRAM_COLOR_TEXT_CAN_REMOVE" val="n"/>
  <p:tag name="KSO_WM_UNIT_VALUE" val="62*62"/>
  <p:tag name="KSO_WM_UNIT_TYPE" val="n_h_h_x"/>
  <p:tag name="KSO_WM_UNIT_INDEX" val="1_2_5_1"/>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0961_5*n_h_h_f*1_2_1_1"/>
  <p:tag name="KSO_WM_TEMPLATE_CATEGORY" val="diagram"/>
  <p:tag name="KSO_WM_TEMPLATE_INDEX" val="20230961"/>
  <p:tag name="KSO_WM_UNIT_LAYERLEVEL" val="1_1_1_1"/>
  <p:tag name="KSO_WM_TAG_VERSION" val="3.0"/>
  <p:tag name="KSO_WM_BEAUTIFY_FLAG" val="#wm#"/>
  <p:tag name="KSO_WM_UNIT_PLACING_PICTURE_USER_VIEWPORT" val="{&quot;height&quot;:1417,&quot;width&quot;:4423}"/>
  <p:tag name="KSO_WM_UNIT_VALUE" val="66"/>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智能图形项正文 文字是您思想的提炼"/>
  <p:tag name="KSO_WM_DIAGRAM_USE_COLOR_VALUE" val="{&quot;color_scheme&quot;:1,&quot;color_type&quot;:1,&quot;theme_color_indexes&quot;:[]}"/>
</p:tagLst>
</file>

<file path=ppt/tags/tag16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230961_5*n_h_h_f*1_2_4_1"/>
  <p:tag name="KSO_WM_TEMPLATE_CATEGORY" val="diagram"/>
  <p:tag name="KSO_WM_TEMPLATE_INDEX" val="20230961"/>
  <p:tag name="KSO_WM_UNIT_LAYERLEVEL" val="1_1_1_1"/>
  <p:tag name="KSO_WM_TAG_VERSION" val="3.0"/>
  <p:tag name="KSO_WM_BEAUTIFY_FLAG" val="#wm#"/>
  <p:tag name="KSO_WM_UNIT_PLACING_PICTURE_USER_VIEWPORT" val="{&quot;height&quot;:1417,&quot;width&quot;:4423}"/>
  <p:tag name="KSO_WM_UNIT_VALUE" val="66"/>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智能图形项正文 文字是您思想的提炼"/>
  <p:tag name="KSO_WM_DIAGRAM_USE_COLOR_VALUE" val="{&quot;color_scheme&quot;:1,&quot;color_type&quot;:1,&quot;theme_color_indexes&quot;:[]}"/>
</p:tagLst>
</file>

<file path=ppt/tags/tag1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30961_5*n_h_h_f*1_2_3_1"/>
  <p:tag name="KSO_WM_TEMPLATE_CATEGORY" val="diagram"/>
  <p:tag name="KSO_WM_TEMPLATE_INDEX" val="20230961"/>
  <p:tag name="KSO_WM_UNIT_LAYERLEVEL" val="1_1_1_1"/>
  <p:tag name="KSO_WM_TAG_VERSION" val="3.0"/>
  <p:tag name="KSO_WM_BEAUTIFY_FLAG" val="#wm#"/>
  <p:tag name="KSO_WM_UNIT_PLACING_PICTURE_USER_VIEWPORT" val="{&quot;height&quot;:1417,&quot;width&quot;:4423}"/>
  <p:tag name="KSO_WM_UNIT_VALUE" val="66"/>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智能图形项正文 文字是您思想的提炼"/>
  <p:tag name="KSO_WM_DIAGRAM_USE_COLOR_VALUE" val="{&quot;color_scheme&quot;:1,&quot;color_type&quot;:1,&quot;theme_color_indexes&quot;:[]}"/>
</p:tagLst>
</file>

<file path=ppt/tags/tag1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5_1"/>
  <p:tag name="KSO_WM_UNIT_ID" val="diagram20230961_5*n_h_h_f*1_2_5_1"/>
  <p:tag name="KSO_WM_TEMPLATE_CATEGORY" val="diagram"/>
  <p:tag name="KSO_WM_TEMPLATE_INDEX" val="20230961"/>
  <p:tag name="KSO_WM_UNIT_LAYERLEVEL" val="1_1_1_1"/>
  <p:tag name="KSO_WM_TAG_VERSION" val="3.0"/>
  <p:tag name="KSO_WM_BEAUTIFY_FLAG" val="#wm#"/>
  <p:tag name="KSO_WM_UNIT_PLACING_PICTURE_USER_VIEWPORT" val="{&quot;height&quot;:1417,&quot;width&quot;:4423}"/>
  <p:tag name="KSO_WM_UNIT_VALUE" val="66"/>
  <p:tag name="KSO_WM_DIAGRAM_VERSION" val="3"/>
  <p:tag name="KSO_WM_DIAGRAM_COLOR_TRICK" val="1"/>
  <p:tag name="KSO_WM_DIAGRAM_COLOR_TEXT_CAN_REMOVE" val="n"/>
  <p:tag name="KSO_WM_DIAGRAM_MAX_ITEMCNT" val="6"/>
  <p:tag name="KSO_WM_DIAGRAM_MIN_ITEMCNT" val="2"/>
  <p:tag name="KSO_WM_DIAGRAM_VIRTUALLY_FRAME" val="{&quot;height&quot;:423.75,&quot;left&quot;:58.62503326656315,&quot;top&quot;:58.25,&quot;width&quot;:842.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智能图形项正文 文字是您思想的提炼"/>
  <p:tag name="KSO_WM_DIAGRAM_USE_COLOR_VALUE" val="{&quot;color_scheme&quot;:1,&quot;color_type&quot;:1,&quot;theme_color_indexes&quot;:[]}"/>
</p:tagLst>
</file>

<file path=ppt/tags/tag167.xml><?xml version="1.0" encoding="utf-8"?>
<p:tagLst xmlns:p="http://schemas.openxmlformats.org/presentationml/2006/main">
  <p:tag name="KSO_WM_UNIT_TEXTBOXSTYLE_GUID" val="{02dbf693-955e-4431-9ba9-780284138bb6}"/>
</p:tagLst>
</file>

<file path=ppt/tags/tag168.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69.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7.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170.xml><?xml version="1.0" encoding="utf-8"?>
<p:tagLst xmlns:p="http://schemas.openxmlformats.org/presentationml/2006/main">
  <p:tag name="KSO_WM_UNIT_TEXTBOXSTYLE_GUID" val="{02dbf693-955e-4431-9ba9-780284138bb6}"/>
</p:tagLst>
</file>

<file path=ppt/tags/tag171.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72.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73.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EXTBOXSTYLE_GUID" val="{fe8cb90a-d8d1-4a69-b534-973af4295dc0}"/>
  <p:tag name="KSO_WM_UNIT_TEXTBOXSTYLE_TEMPLATEID" val="3139430"/>
  <p:tag name="KSO_WM_UNIT_TEXTBOXSTYLE_TYPE" val="8"/>
</p:tagLst>
</file>

<file path=ppt/tags/tag174.xml><?xml version="1.0" encoding="utf-8"?>
<p:tagLst xmlns:p="http://schemas.openxmlformats.org/presentationml/2006/main">
  <p:tag name="KSO_WM_UNIT_TEXTBOXSTYLE_SHAPETYPE" val="1"/>
  <p:tag name="KSO_WM_UNIT_TEXTBOXSTYLE_DECORATEINDEX" val="1"/>
  <p:tag name="KSO_WM_UNIT_TEXTBOXSTYLE_GUID" val="{fe8cb90a-d8d1-4a69-b534-973af4295dc0}"/>
  <p:tag name="KSO_WM_UNIT_TEXTBOXSTYLE_TEMPLATEID" val="3101742"/>
</p:tagLst>
</file>

<file path=ppt/tags/tag175.xml><?xml version="1.0" encoding="utf-8"?>
<p:tagLst xmlns:p="http://schemas.openxmlformats.org/presentationml/2006/main">
  <p:tag name="PA" val="v5.2.7"/>
  <p:tag name="PAMAINTYPE" val="4"/>
  <p:tag name="PATYPE" val="163"/>
  <p:tag name="PASUBTYPE" val="164"/>
  <p:tag name="RESOURCELIBID_SHAPE" val="284944"/>
  <p:tag name="RESOURCELIB_SHAPETYPE" val="4"/>
  <p:tag name="KSO_WM_UNIT_TEXTBOXSTYLE_SHAPETYPE" val="1"/>
  <p:tag name="KSO_WM_UNIT_TEXTBOXSTYLE_DECORATEINDEX" val="2"/>
  <p:tag name="KSO_WM_UNIT_TEXTBOXSTYLE_GUID" val="{fe8cb90a-d8d1-4a69-b534-973af4295dc0}"/>
  <p:tag name="KSO_WM_UNIT_TEXTBOXSTYLE_TEMPLATEID" val="3140554"/>
</p:tagLst>
</file>

<file path=ppt/tags/tag176.xml><?xml version="1.0" encoding="utf-8"?>
<p:tagLst xmlns:p="http://schemas.openxmlformats.org/presentationml/2006/main">
  <p:tag name="PA" val="v5.2.7"/>
</p:tagLst>
</file>

<file path=ppt/tags/tag177.xml><?xml version="1.0" encoding="utf-8"?>
<p:tagLst xmlns:p="http://schemas.openxmlformats.org/presentationml/2006/main">
  <p:tag name="PA" val="v5.2.7"/>
</p:tagLst>
</file>

<file path=ppt/tags/tag178.xml><?xml version="1.0" encoding="utf-8"?>
<p:tagLst xmlns:p="http://schemas.openxmlformats.org/presentationml/2006/main">
  <p:tag name="PA" val="v5.2.7"/>
</p:tagLst>
</file>

<file path=ppt/tags/tag179.xml><?xml version="1.0" encoding="utf-8"?>
<p:tagLst xmlns:p="http://schemas.openxmlformats.org/presentationml/2006/main">
  <p:tag name="PA" val="v5.2.7"/>
</p:tagLst>
</file>

<file path=ppt/tags/tag18.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180.xml><?xml version="1.0" encoding="utf-8"?>
<p:tagLst xmlns:p="http://schemas.openxmlformats.org/presentationml/2006/main">
  <p:tag name="PA" val="v5.2.7"/>
</p:tagLst>
</file>

<file path=ppt/tags/tag181.xml><?xml version="1.0" encoding="utf-8"?>
<p:tagLst xmlns:p="http://schemas.openxmlformats.org/presentationml/2006/main">
  <p:tag name="PA" val="v5.2.7"/>
</p:tagLst>
</file>

<file path=ppt/tags/tag182.xml><?xml version="1.0" encoding="utf-8"?>
<p:tagLst xmlns:p="http://schemas.openxmlformats.org/presentationml/2006/main">
  <p:tag name="PA" val="v5.2.7"/>
  <p:tag name="PAMAINTYPE" val="4"/>
  <p:tag name="PATYPE" val="155"/>
  <p:tag name="PASUBTYPE" val="278"/>
  <p:tag name="RESOURCELIBID_SHAPE" val="395565"/>
  <p:tag name="RESOURCELIB_SHAPETYPE" val="4"/>
  <p:tag name="KSO_WM_UNIT_TEXTBOXSTYLE_SHAPETYPE" val="1"/>
  <p:tag name="KSO_WM_UNIT_TEXTBOXSTYLE_DECORATEINDEX" val="3"/>
  <p:tag name="KSO_WM_UNIT_TEXTBOXSTYLE_GUID" val="{fe8cb90a-d8d1-4a69-b534-973af4295dc0}"/>
  <p:tag name="KSO_WM_UNIT_TEXTBOXSTYLE_TEMPLATEID" val="3140358"/>
</p:tagLst>
</file>

<file path=ppt/tags/tag183.xml><?xml version="1.0" encoding="utf-8"?>
<p:tagLst xmlns:p="http://schemas.openxmlformats.org/presentationml/2006/main">
  <p:tag name="PA" val="v5.2.7"/>
</p:tagLst>
</file>

<file path=ppt/tags/tag184.xml><?xml version="1.0" encoding="utf-8"?>
<p:tagLst xmlns:p="http://schemas.openxmlformats.org/presentationml/2006/main">
  <p:tag name="PA" val="v5.2.7"/>
</p:tagLst>
</file>

<file path=ppt/tags/tag185.xml><?xml version="1.0" encoding="utf-8"?>
<p:tagLst xmlns:p="http://schemas.openxmlformats.org/presentationml/2006/main">
  <p:tag name="PA" val="v5.2.7"/>
</p:tagLst>
</file>

<file path=ppt/tags/tag186.xml><?xml version="1.0" encoding="utf-8"?>
<p:tagLst xmlns:p="http://schemas.openxmlformats.org/presentationml/2006/main">
  <p:tag name="PA" val="v5.2.7"/>
</p:tagLst>
</file>

<file path=ppt/tags/tag187.xml><?xml version="1.0" encoding="utf-8"?>
<p:tagLst xmlns:p="http://schemas.openxmlformats.org/presentationml/2006/main">
  <p:tag name="PA" val="v5.2.7"/>
</p:tagLst>
</file>

<file path=ppt/tags/tag188.xml><?xml version="1.0" encoding="utf-8"?>
<p:tagLst xmlns:p="http://schemas.openxmlformats.org/presentationml/2006/main">
  <p:tag name="KSO_WM_UNIT_TEXTBOXSTYLE_GUID" val="{02dbf693-955e-4431-9ba9-780284138bb6}"/>
</p:tagLst>
</file>

<file path=ppt/tags/tag189.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9.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190.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91.xml><?xml version="1.0" encoding="utf-8"?>
<p:tagLst xmlns:p="http://schemas.openxmlformats.org/presentationml/2006/main">
  <p:tag name="KSO_WM_UNIT_TEXTBOXSTYLE_GUID" val="{02dbf693-955e-4431-9ba9-780284138bb6}"/>
</p:tagLst>
</file>

<file path=ppt/tags/tag192.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93.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94.xml><?xml version="1.0" encoding="utf-8"?>
<p:tagLst xmlns:p="http://schemas.openxmlformats.org/presentationml/2006/main">
  <p:tag name="KSO_WM_UNIT_TEXTBOXSTYLE_GUID" val="{02dbf693-955e-4431-9ba9-780284138bb6}"/>
</p:tagLst>
</file>

<file path=ppt/tags/tag195.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96.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97.xml><?xml version="1.0" encoding="utf-8"?>
<p:tagLst xmlns:p="http://schemas.openxmlformats.org/presentationml/2006/main">
  <p:tag name="KSO_WM_UNIT_TEXTBOXSTYLE_GUID" val="{02dbf693-955e-4431-9ba9-780284138bb6}"/>
</p:tagLst>
</file>

<file path=ppt/tags/tag198.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199.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2.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20.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71_3*l_h_i*1_1_2"/>
  <p:tag name="KSO_WM_TEMPLATE_CATEGORY" val="diagram"/>
  <p:tag name="KSO_WM_TEMPLATE_INDEX" val="20231371"/>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92.85,&quot;left&quot;:48.75,&quot;top&quot;:123.67503937007874,&quot;width&quot;:862.45}"/>
</p:tagLst>
</file>

<file path=ppt/tags/tag20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71_3*l_h_f*1_1_1"/>
  <p:tag name="KSO_WM_TEMPLATE_CATEGORY" val="diagram"/>
  <p:tag name="KSO_WM_TEMPLATE_INDEX" val="20231371"/>
  <p:tag name="KSO_WM_UNIT_LAYERLEVEL" val="1_1_1"/>
  <p:tag name="KSO_WM_TAG_VERSION" val="3.0"/>
  <p:tag name="KSO_WM_DIAGRAM_VERSION" val="3"/>
  <p:tag name="KSO_WM_DIAGRAM_COLOR_TEXT_CAN_REMOVE" val="n"/>
  <p:tag name="KSO_WM_BEAUTIFY_FLAG" val="#wm#"/>
  <p:tag name="KSO_WM_UNIT_TEXT_FILL_FORE_SCHEMECOLOR_INDEX" val="5"/>
  <p:tag name="KSO_WM_UNIT_PRESET_TEXT" val="单击此处输入你的正文文字是您思想的提炼为了演示发布的良好效果"/>
  <p:tag name="KSO_WM_UNIT_VALUE" val="40"/>
  <p:tag name="KSO_WM_DIAGRAM_MAX_ITEMCNT" val="6"/>
  <p:tag name="KSO_WM_DIAGRAM_MIN_ITEMCNT" val="2"/>
  <p:tag name="KSO_WM_DIAGRAM_VIRTUALLY_FRAME" val="{&quot;height&quot;:292.85,&quot;left&quot;:48.75,&quot;top&quot;:123.67503937007874,&quot;width&quot;:862.45}"/>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71_3*l_h_i*1_2_2"/>
  <p:tag name="KSO_WM_TEMPLATE_CATEGORY" val="diagram"/>
  <p:tag name="KSO_WM_TEMPLATE_INDEX" val="20231371"/>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92.85,&quot;left&quot;:48.75,&quot;top&quot;:123.67503937007874,&quot;width&quot;:862.45}"/>
</p:tagLst>
</file>

<file path=ppt/tags/tag2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71_3*l_h_f*1_2_1"/>
  <p:tag name="KSO_WM_TEMPLATE_CATEGORY" val="diagram"/>
  <p:tag name="KSO_WM_TEMPLATE_INDEX" val="20231371"/>
  <p:tag name="KSO_WM_UNIT_LAYERLEVEL" val="1_1_1"/>
  <p:tag name="KSO_WM_TAG_VERSION" val="3.0"/>
  <p:tag name="KSO_WM_DIAGRAM_VERSION" val="3"/>
  <p:tag name="KSO_WM_DIAGRAM_COLOR_TEXT_CAN_REMOVE" val="n"/>
  <p:tag name="KSO_WM_BEAUTIFY_FLAG" val="#wm#"/>
  <p:tag name="KSO_WM_UNIT_TEXT_FILL_FORE_SCHEMECOLOR_INDEX" val="5"/>
  <p:tag name="KSO_WM_UNIT_PRESET_TEXT" val="单击此处输入你的正文文字是您思想的提炼为了演示发布的良好效果"/>
  <p:tag name="KSO_WM_DIAGRAM_MAX_ITEMCNT" val="6"/>
  <p:tag name="KSO_WM_DIAGRAM_MIN_ITEMCNT" val="2"/>
  <p:tag name="KSO_WM_DIAGRAM_VIRTUALLY_FRAME" val="{&quot;height&quot;:292.85,&quot;left&quot;:48.75,&quot;top&quot;:123.67503937007874,&quot;width&quot;:862.45}"/>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71_3*l_h_i*1_3_2"/>
  <p:tag name="KSO_WM_TEMPLATE_CATEGORY" val="diagram"/>
  <p:tag name="KSO_WM_TEMPLATE_INDEX" val="20231371"/>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92.85,&quot;left&quot;:48.75,&quot;top&quot;:123.67503937007874,&quot;width&quot;:862.45}"/>
</p:tagLst>
</file>

<file path=ppt/tags/tag2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71_3*l_h_f*1_3_1"/>
  <p:tag name="KSO_WM_TEMPLATE_CATEGORY" val="diagram"/>
  <p:tag name="KSO_WM_TEMPLATE_INDEX" val="20231371"/>
  <p:tag name="KSO_WM_UNIT_LAYERLEVEL" val="1_1_1"/>
  <p:tag name="KSO_WM_TAG_VERSION" val="3.0"/>
  <p:tag name="KSO_WM_DIAGRAM_VERSION" val="3"/>
  <p:tag name="KSO_WM_DIAGRAM_COLOR_TEXT_CAN_REMOVE" val="n"/>
  <p:tag name="KSO_WM_BEAUTIFY_FLAG" val="#wm#"/>
  <p:tag name="KSO_WM_UNIT_TEXT_FILL_FORE_SCHEMECOLOR_INDEX" val="5"/>
  <p:tag name="KSO_WM_UNIT_PRESET_TEXT" val="单击此处输入你的正文文字是您思想的提炼为了演示发布的良好效果"/>
  <p:tag name="KSO_WM_DIAGRAM_MAX_ITEMCNT" val="6"/>
  <p:tag name="KSO_WM_DIAGRAM_MIN_ITEMCNT" val="2"/>
  <p:tag name="KSO_WM_DIAGRAM_VIRTUALLY_FRAME" val="{&quot;height&quot;:292.85,&quot;left&quot;:48.75,&quot;top&quot;:123.67503937007874,&quot;width&quot;:862.45}"/>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71_3*l_h_i*1_4_2"/>
  <p:tag name="KSO_WM_TEMPLATE_CATEGORY" val="diagram"/>
  <p:tag name="KSO_WM_TEMPLATE_INDEX" val="20231371"/>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92.85,&quot;left&quot;:48.75,&quot;top&quot;:123.67503937007874,&quot;width&quot;:862.45}"/>
</p:tagLst>
</file>

<file path=ppt/tags/tag2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71_3*l_h_f*1_4_1"/>
  <p:tag name="KSO_WM_TEMPLATE_CATEGORY" val="diagram"/>
  <p:tag name="KSO_WM_TEMPLATE_INDEX" val="20231371"/>
  <p:tag name="KSO_WM_UNIT_LAYERLEVEL" val="1_1_1"/>
  <p:tag name="KSO_WM_TAG_VERSION" val="3.0"/>
  <p:tag name="KSO_WM_DIAGRAM_VERSION" val="3"/>
  <p:tag name="KSO_WM_DIAGRAM_COLOR_TEXT_CAN_REMOVE" val="n"/>
  <p:tag name="KSO_WM_BEAUTIFY_FLAG" val="#wm#"/>
  <p:tag name="KSO_WM_UNIT_TEXT_FILL_FORE_SCHEMECOLOR_INDEX" val="5"/>
  <p:tag name="KSO_WM_UNIT_PRESET_TEXT" val="单击此处输入你的正文文字是您思想的提炼为了演示发布的良好效果"/>
  <p:tag name="KSO_WM_DIAGRAM_MAX_ITEMCNT" val="6"/>
  <p:tag name="KSO_WM_DIAGRAM_MIN_ITEMCNT" val="2"/>
  <p:tag name="KSO_WM_DIAGRAM_VIRTUALLY_FRAME" val="{&quot;height&quot;:292.85,&quot;left&quot;:48.75,&quot;top&quot;:123.67503937007874,&quot;width&quot;:862.45}"/>
</p:tagLst>
</file>

<file path=ppt/tags/tag208.xml><?xml version="1.0" encoding="utf-8"?>
<p:tagLst xmlns:p="http://schemas.openxmlformats.org/presentationml/2006/main">
  <p:tag name="KSO_WM_BEAUTIFY_FLAG" val="#wm#"/>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71_3*l_h_i*1_1_3"/>
  <p:tag name="KSO_WM_TEMPLATE_CATEGORY" val="diagram"/>
  <p:tag name="KSO_WM_TEMPLATE_INDEX" val="20231371"/>
  <p:tag name="KSO_WM_UNIT_LAYERLEVEL" val="1_1_1"/>
  <p:tag name="KSO_WM_TAG_VERSION" val="3.0"/>
  <p:tag name="KSO_WM_DIAGRAM_MAX_ITEMCNT" val="6"/>
  <p:tag name="KSO_WM_DIAGRAM_MIN_ITEMCNT" val="2"/>
  <p:tag name="KSO_WM_DIAGRAM_VIRTUALLY_FRAME" val="{&quot;height&quot;:292.85,&quot;left&quot;:48.75,&quot;top&quot;:123.67503937007874,&quot;width&quot;:862.45}"/>
</p:tagLst>
</file>

<file path=ppt/tags/tag209.xml><?xml version="1.0" encoding="utf-8"?>
<p:tagLst xmlns:p="http://schemas.openxmlformats.org/presentationml/2006/main">
  <p:tag name="KSO_WM_BEAUTIFY_FLAG" val="#wm#"/>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371_3*l_h_i*1_1_4"/>
  <p:tag name="KSO_WM_TEMPLATE_CATEGORY" val="diagram"/>
  <p:tag name="KSO_WM_TEMPLATE_INDEX" val="20231371"/>
  <p:tag name="KSO_WM_UNIT_LAYERLEVEL" val="1_1_1"/>
  <p:tag name="KSO_WM_TAG_VERSION" val="3.0"/>
  <p:tag name="KSO_WM_DIAGRAM_MAX_ITEMCNT" val="6"/>
  <p:tag name="KSO_WM_DIAGRAM_MIN_ITEMCNT" val="2"/>
  <p:tag name="KSO_WM_DIAGRAM_VIRTUALLY_FRAME" val="{&quot;height&quot;:292.85,&quot;left&quot;:48.75,&quot;top&quot;:123.67503937007874,&quot;width&quot;:862.45}"/>
</p:tagLst>
</file>

<file path=ppt/tags/tag21.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210.xml><?xml version="1.0" encoding="utf-8"?>
<p:tagLst xmlns:p="http://schemas.openxmlformats.org/presentationml/2006/main">
  <p:tag name="KSO_WM_BEAUTIFY_FLAG" val="#wm#"/>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371_3*l_h_i*1_2_3"/>
  <p:tag name="KSO_WM_TEMPLATE_CATEGORY" val="diagram"/>
  <p:tag name="KSO_WM_TEMPLATE_INDEX" val="20231371"/>
  <p:tag name="KSO_WM_UNIT_LAYERLEVEL" val="1_1_1"/>
  <p:tag name="KSO_WM_TAG_VERSION" val="3.0"/>
  <p:tag name="KSO_WM_DIAGRAM_MAX_ITEMCNT" val="6"/>
  <p:tag name="KSO_WM_DIAGRAM_MIN_ITEMCNT" val="2"/>
  <p:tag name="KSO_WM_DIAGRAM_VIRTUALLY_FRAME" val="{&quot;height&quot;:292.85,&quot;left&quot;:48.75,&quot;top&quot;:123.67503937007874,&quot;width&quot;:862.45}"/>
</p:tagLst>
</file>

<file path=ppt/tags/tag211.xml><?xml version="1.0" encoding="utf-8"?>
<p:tagLst xmlns:p="http://schemas.openxmlformats.org/presentationml/2006/main">
  <p:tag name="KSO_WM_BEAUTIFY_FLAG" val="#wm#"/>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1371_3*l_h_i*1_2_4"/>
  <p:tag name="KSO_WM_TEMPLATE_CATEGORY" val="diagram"/>
  <p:tag name="KSO_WM_TEMPLATE_INDEX" val="20231371"/>
  <p:tag name="KSO_WM_UNIT_LAYERLEVEL" val="1_1_1"/>
  <p:tag name="KSO_WM_TAG_VERSION" val="3.0"/>
  <p:tag name="KSO_WM_DIAGRAM_MAX_ITEMCNT" val="6"/>
  <p:tag name="KSO_WM_DIAGRAM_MIN_ITEMCNT" val="2"/>
  <p:tag name="KSO_WM_DIAGRAM_VIRTUALLY_FRAME" val="{&quot;height&quot;:292.85,&quot;left&quot;:48.75,&quot;top&quot;:123.67503937007874,&quot;width&quot;:862.45}"/>
</p:tagLst>
</file>

<file path=ppt/tags/tag212.xml><?xml version="1.0" encoding="utf-8"?>
<p:tagLst xmlns:p="http://schemas.openxmlformats.org/presentationml/2006/main">
  <p:tag name="KSO_WM_BEAUTIFY_FLAG" val="#wm#"/>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371_3*l_h_i*1_3_3"/>
  <p:tag name="KSO_WM_TEMPLATE_CATEGORY" val="diagram"/>
  <p:tag name="KSO_WM_TEMPLATE_INDEX" val="20231371"/>
  <p:tag name="KSO_WM_UNIT_LAYERLEVEL" val="1_1_1"/>
  <p:tag name="KSO_WM_TAG_VERSION" val="3.0"/>
  <p:tag name="KSO_WM_DIAGRAM_MAX_ITEMCNT" val="6"/>
  <p:tag name="KSO_WM_DIAGRAM_MIN_ITEMCNT" val="2"/>
  <p:tag name="KSO_WM_DIAGRAM_VIRTUALLY_FRAME" val="{&quot;height&quot;:292.85,&quot;left&quot;:48.75,&quot;top&quot;:123.67503937007874,&quot;width&quot;:862.45}"/>
</p:tagLst>
</file>

<file path=ppt/tags/tag213.xml><?xml version="1.0" encoding="utf-8"?>
<p:tagLst xmlns:p="http://schemas.openxmlformats.org/presentationml/2006/main">
  <p:tag name="KSO_WM_BEAUTIFY_FLAG" val="#wm#"/>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1371_3*l_h_i*1_3_4"/>
  <p:tag name="KSO_WM_TEMPLATE_CATEGORY" val="diagram"/>
  <p:tag name="KSO_WM_TEMPLATE_INDEX" val="20231371"/>
  <p:tag name="KSO_WM_UNIT_LAYERLEVEL" val="1_1_1"/>
  <p:tag name="KSO_WM_TAG_VERSION" val="3.0"/>
  <p:tag name="KSO_WM_DIAGRAM_MAX_ITEMCNT" val="6"/>
  <p:tag name="KSO_WM_DIAGRAM_MIN_ITEMCNT" val="2"/>
  <p:tag name="KSO_WM_DIAGRAM_VIRTUALLY_FRAME" val="{&quot;height&quot;:292.85,&quot;left&quot;:48.75,&quot;top&quot;:123.67503937007874,&quot;width&quot;:862.45}"/>
</p:tagLst>
</file>

<file path=ppt/tags/tag214.xml><?xml version="1.0" encoding="utf-8"?>
<p:tagLst xmlns:p="http://schemas.openxmlformats.org/presentationml/2006/main">
  <p:tag name="KSO_WM_BEAUTIFY_FLAG" val="#wm#"/>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371_3*l_h_i*1_4_3"/>
  <p:tag name="KSO_WM_TEMPLATE_CATEGORY" val="diagram"/>
  <p:tag name="KSO_WM_TEMPLATE_INDEX" val="20231371"/>
  <p:tag name="KSO_WM_UNIT_LAYERLEVEL" val="1_1_1"/>
  <p:tag name="KSO_WM_TAG_VERSION" val="3.0"/>
  <p:tag name="KSO_WM_DIAGRAM_MAX_ITEMCNT" val="6"/>
  <p:tag name="KSO_WM_DIAGRAM_MIN_ITEMCNT" val="2"/>
  <p:tag name="KSO_WM_DIAGRAM_VIRTUALLY_FRAME" val="{&quot;height&quot;:292.85,&quot;left&quot;:48.75,&quot;top&quot;:123.67503937007874,&quot;width&quot;:862.45}"/>
</p:tagLst>
</file>

<file path=ppt/tags/tag215.xml><?xml version="1.0" encoding="utf-8"?>
<p:tagLst xmlns:p="http://schemas.openxmlformats.org/presentationml/2006/main">
  <p:tag name="KSO_WM_BEAUTIFY_FLAG" val="#wm#"/>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1371_3*l_h_i*1_4_4"/>
  <p:tag name="KSO_WM_TEMPLATE_CATEGORY" val="diagram"/>
  <p:tag name="KSO_WM_TEMPLATE_INDEX" val="20231371"/>
  <p:tag name="KSO_WM_UNIT_LAYERLEVEL" val="1_1_1"/>
  <p:tag name="KSO_WM_TAG_VERSION" val="3.0"/>
  <p:tag name="KSO_WM_DIAGRAM_MAX_ITEMCNT" val="6"/>
  <p:tag name="KSO_WM_DIAGRAM_MIN_ITEMCNT" val="2"/>
  <p:tag name="KSO_WM_DIAGRAM_VIRTUALLY_FRAME" val="{&quot;height&quot;:292.85,&quot;left&quot;:48.75,&quot;top&quot;:123.67503937007874,&quot;width&quot;:862.45}"/>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71_3*l_h_i*1_1_1"/>
  <p:tag name="KSO_WM_TEMPLATE_CATEGORY" val="diagram"/>
  <p:tag name="KSO_WM_TEMPLATE_INDEX" val="20231371"/>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92.85,&quot;left&quot;:48.75,&quot;top&quot;:123.67503937007874,&quot;width&quot;:862.45}"/>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371_3*l_h_i*1_4_1"/>
  <p:tag name="KSO_WM_TEMPLATE_CATEGORY" val="diagram"/>
  <p:tag name="KSO_WM_TEMPLATE_INDEX" val="20231371"/>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92.85,&quot;left&quot;:48.75,&quot;top&quot;:123.67503937007874,&quot;width&quot;:862.45}"/>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71_3*l_h_i*1_3_1"/>
  <p:tag name="KSO_WM_TEMPLATE_CATEGORY" val="diagram"/>
  <p:tag name="KSO_WM_TEMPLATE_INDEX" val="20231371"/>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92.85,&quot;left&quot;:48.75,&quot;top&quot;:123.67503937007874,&quot;width&quot;:862.45}"/>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71_3*l_h_i*1_2_1"/>
  <p:tag name="KSO_WM_TEMPLATE_CATEGORY" val="diagram"/>
  <p:tag name="KSO_WM_TEMPLATE_INDEX" val="20231371"/>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92.85,&quot;left&quot;:48.75,&quot;top&quot;:123.67503937007874,&quot;width&quot;:862.45}"/>
</p:tagLst>
</file>

<file path=ppt/tags/tag22.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220.xml><?xml version="1.0" encoding="utf-8"?>
<p:tagLst xmlns:p="http://schemas.openxmlformats.org/presentationml/2006/main">
  <p:tag name="KSO_WM_UNIT_TEXTBOXSTYLE_GUID" val="{02dbf693-955e-4431-9ba9-780284138bb6}"/>
</p:tagLst>
</file>

<file path=ppt/tags/tag221.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222.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230.xml><?xml version="1.0" encoding="utf-8"?>
<p:tagLst xmlns:p="http://schemas.openxmlformats.org/presentationml/2006/main">
  <p:tag name="KSO_WM_UNIT_TEXTBOXSTYLE_SHAPETYPE" val="1"/>
  <p:tag name="KSO_WM_UNIT_TEXTBOXSTYLE_ADJUSTLEFT" val="0_9.154335"/>
  <p:tag name="KSO_WM_UNIT_TEXTBOXSTYLE_ADJUSTTOP" val="0_280.25"/>
  <p:tag name="KSO_WM_UNIT_TEXTBOXSTYLE_DECORATEINDEX" val="1"/>
  <p:tag name="KSO_WM_UNIT_HIGHLIGHT" val="0"/>
  <p:tag name="KSO_WM_UNIT_COMPATIBLE" val="0"/>
  <p:tag name="KSO_WM_UNIT_DIAGRAM_ISNUMVISUAL" val="0"/>
  <p:tag name="KSO_WM_UNIT_DIAGRAM_IS_NEED_ADD_PATH_ANIM" val="0"/>
  <p:tag name="KSO_WM_UNIT_DIAGRAM_ISREFERUNIT" val="0"/>
  <p:tag name="KSO_WM_UNIT_ID" val="mixed20202556_1*i*1"/>
  <p:tag name="KSO_WM_TEMPLATE_CATEGORY" val="mixed"/>
  <p:tag name="KSO_WM_TEMPLATE_INDEX" val="20202556"/>
  <p:tag name="KSO_WM_UNIT_LAYERLEVEL" val="1"/>
  <p:tag name="KSO_WM_TAG_VERSION" val="1.0"/>
  <p:tag name="KSO_WM_BEAUTIFY_FLAG" val="#wm#"/>
  <p:tag name="KSO_WM_UNIT_TYPE" val="i"/>
  <p:tag name="KSO_WM_UNIT_INDEX" val="1"/>
  <p:tag name="KSO_WM_UNIT_TEXTBOXSTYLE_GUID" val="{85b90956-a414-4614-880c-1884c588c65c}"/>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2"/>
  <p:tag name="KSO_WM_TEMPLATE_CATEGORY" val="mixed"/>
  <p:tag name="KSO_WM_TEMPLATE_INDEX" val="20202556"/>
  <p:tag name="KSO_WM_UNIT_LAYERLEVEL" val="1"/>
  <p:tag name="KSO_WM_TAG_VERSION" val="1.0"/>
  <p:tag name="KSO_WM_BEAUTIFY_FLAG" val="#wm#"/>
  <p:tag name="KSO_WM_UNIT_TYPE" val="i"/>
  <p:tag name="KSO_WM_UNIT_INDEX"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3"/>
  <p:tag name="KSO_WM_TEMPLATE_CATEGORY" val="mixed"/>
  <p:tag name="KSO_WM_TEMPLATE_INDEX" val="20202556"/>
  <p:tag name="KSO_WM_UNIT_LAYERLEVEL" val="1"/>
  <p:tag name="KSO_WM_TAG_VERSION" val="1.0"/>
  <p:tag name="KSO_WM_BEAUTIFY_FLAG" val="#wm#"/>
  <p:tag name="KSO_WM_UNIT_TYPE" val="i"/>
  <p:tag name="KSO_WM_UNIT_INDEX" val="3"/>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4"/>
  <p:tag name="KSO_WM_TEMPLATE_CATEGORY" val="mixed"/>
  <p:tag name="KSO_WM_TEMPLATE_INDEX" val="20202556"/>
  <p:tag name="KSO_WM_UNIT_LAYERLEVEL" val="1"/>
  <p:tag name="KSO_WM_TAG_VERSION" val="1.0"/>
  <p:tag name="KSO_WM_BEAUTIFY_FLAG" val="#wm#"/>
  <p:tag name="KSO_WM_UNIT_TYPE" val="i"/>
  <p:tag name="KSO_WM_UNIT_INDEX" val="4"/>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5"/>
  <p:tag name="KSO_WM_TEMPLATE_CATEGORY" val="mixed"/>
  <p:tag name="KSO_WM_TEMPLATE_INDEX" val="20202556"/>
  <p:tag name="KSO_WM_UNIT_LAYERLEVEL" val="1"/>
  <p:tag name="KSO_WM_TAG_VERSION" val="1.0"/>
  <p:tag name="KSO_WM_BEAUTIFY_FLAG" val="#wm#"/>
  <p:tag name="KSO_WM_UNIT_TYPE" val="i"/>
  <p:tag name="KSO_WM_UNIT_INDEX" val="5"/>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6"/>
  <p:tag name="KSO_WM_TEMPLATE_CATEGORY" val="mixed"/>
  <p:tag name="KSO_WM_TEMPLATE_INDEX" val="20202556"/>
  <p:tag name="KSO_WM_UNIT_LAYERLEVEL" val="1"/>
  <p:tag name="KSO_WM_TAG_VERSION" val="1.0"/>
  <p:tag name="KSO_WM_BEAUTIFY_FLAG" val="#wm#"/>
  <p:tag name="KSO_WM_UNIT_TYPE" val="i"/>
  <p:tag name="KSO_WM_UNIT_INDEX" val="6"/>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7"/>
  <p:tag name="KSO_WM_TEMPLATE_CATEGORY" val="mixed"/>
  <p:tag name="KSO_WM_TEMPLATE_INDEX" val="20202556"/>
  <p:tag name="KSO_WM_UNIT_LAYERLEVEL" val="1"/>
  <p:tag name="KSO_WM_TAG_VERSION" val="1.0"/>
  <p:tag name="KSO_WM_BEAUTIFY_FLAG" val="#wm#"/>
  <p:tag name="KSO_WM_UNIT_TYPE" val="i"/>
  <p:tag name="KSO_WM_UNIT_INDEX" val="7"/>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8"/>
  <p:tag name="KSO_WM_TEMPLATE_CATEGORY" val="mixed"/>
  <p:tag name="KSO_WM_TEMPLATE_INDEX" val="20202556"/>
  <p:tag name="KSO_WM_UNIT_LAYERLEVEL" val="1"/>
  <p:tag name="KSO_WM_TAG_VERSION" val="1.0"/>
  <p:tag name="KSO_WM_BEAUTIFY_FLAG" val="#wm#"/>
  <p:tag name="KSO_WM_UNIT_TYPE" val="i"/>
  <p:tag name="KSO_WM_UNIT_INDEX" val="8"/>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9"/>
  <p:tag name="KSO_WM_TEMPLATE_CATEGORY" val="mixed"/>
  <p:tag name="KSO_WM_TEMPLATE_INDEX" val="20202556"/>
  <p:tag name="KSO_WM_UNIT_LAYERLEVEL" val="1"/>
  <p:tag name="KSO_WM_TAG_VERSION" val="1.0"/>
  <p:tag name="KSO_WM_BEAUTIFY_FLAG" val="#wm#"/>
  <p:tag name="KSO_WM_UNIT_TYPE" val="i"/>
  <p:tag name="KSO_WM_UNIT_INDEX" val="9"/>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10"/>
  <p:tag name="KSO_WM_TEMPLATE_CATEGORY" val="mixed"/>
  <p:tag name="KSO_WM_TEMPLATE_INDEX" val="20202556"/>
  <p:tag name="KSO_WM_UNIT_LAYERLEVEL" val="1"/>
  <p:tag name="KSO_WM_TAG_VERSION" val="1.0"/>
  <p:tag name="KSO_WM_BEAUTIFY_FLAG" val="#wm#"/>
  <p:tag name="KSO_WM_UNIT_TYPE" val="i"/>
  <p:tag name="KSO_WM_UNIT_INDEX" val="10"/>
</p:tagLst>
</file>

<file path=ppt/tags/tag24.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240.xml><?xml version="1.0" encoding="utf-8"?>
<p:tagLst xmlns:p="http://schemas.openxmlformats.org/presentationml/2006/main">
  <p:tag name="KSO_WM_UNIT_TEXTBOXSTYLE_SHAPETYPE" val="1"/>
  <p:tag name="KSO_WM_UNIT_TEXTBOXSTYLE_ADJUSTLEFT" val="0_186.7504"/>
  <p:tag name="KSO_WM_UNIT_TEXTBOXSTYLE_ADJUSTTOP" val="0_280.25"/>
  <p:tag name="KSO_WM_UNIT_TEXTBOXSTYLE_DECORATEINDEX" val="2"/>
  <p:tag name="KSO_WM_UNIT_HIGHLIGHT" val="0"/>
  <p:tag name="KSO_WM_UNIT_COMPATIBLE" val="0"/>
  <p:tag name="KSO_WM_UNIT_DIAGRAM_ISNUMVISUAL" val="0"/>
  <p:tag name="KSO_WM_UNIT_DIAGRAM_IS_NEED_ADD_PATH_ANIM" val="0"/>
  <p:tag name="KSO_WM_UNIT_DIAGRAM_ISREFERUNIT" val="0"/>
  <p:tag name="KSO_WM_UNIT_ID" val="mixed20202556_1*i*11"/>
  <p:tag name="KSO_WM_TEMPLATE_CATEGORY" val="mixed"/>
  <p:tag name="KSO_WM_TEMPLATE_INDEX" val="20202556"/>
  <p:tag name="KSO_WM_UNIT_LAYERLEVEL" val="1"/>
  <p:tag name="KSO_WM_TAG_VERSION" val="1.0"/>
  <p:tag name="KSO_WM_BEAUTIFY_FLAG" val="#wm#"/>
  <p:tag name="KSO_WM_UNIT_TYPE" val="i"/>
  <p:tag name="KSO_WM_UNIT_INDEX" val="11"/>
  <p:tag name="KSO_WM_UNIT_TEXTBOXSTYLE_GUID" val="{85b90956-a414-4614-880c-1884c588c65c}"/>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12"/>
  <p:tag name="KSO_WM_TEMPLATE_CATEGORY" val="mixed"/>
  <p:tag name="KSO_WM_TEMPLATE_INDEX" val="20202556"/>
  <p:tag name="KSO_WM_UNIT_LAYERLEVEL" val="1"/>
  <p:tag name="KSO_WM_TAG_VERSION" val="1.0"/>
  <p:tag name="KSO_WM_BEAUTIFY_FLAG" val="#wm#"/>
  <p:tag name="KSO_WM_UNIT_TYPE" val="i"/>
  <p:tag name="KSO_WM_UNIT_INDEX" val="1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13"/>
  <p:tag name="KSO_WM_TEMPLATE_CATEGORY" val="mixed"/>
  <p:tag name="KSO_WM_TEMPLATE_INDEX" val="20202556"/>
  <p:tag name="KSO_WM_UNIT_LAYERLEVEL" val="1"/>
  <p:tag name="KSO_WM_TAG_VERSION" val="1.0"/>
  <p:tag name="KSO_WM_BEAUTIFY_FLAG" val="#wm#"/>
  <p:tag name="KSO_WM_UNIT_TYPE" val="i"/>
  <p:tag name="KSO_WM_UNIT_INDEX" val="13"/>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14"/>
  <p:tag name="KSO_WM_TEMPLATE_CATEGORY" val="mixed"/>
  <p:tag name="KSO_WM_TEMPLATE_INDEX" val="20202556"/>
  <p:tag name="KSO_WM_UNIT_LAYERLEVEL" val="1"/>
  <p:tag name="KSO_WM_TAG_VERSION" val="1.0"/>
  <p:tag name="KSO_WM_BEAUTIFY_FLAG" val="#wm#"/>
  <p:tag name="KSO_WM_UNIT_TYPE" val="i"/>
  <p:tag name="KSO_WM_UNIT_INDEX" val="14"/>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15"/>
  <p:tag name="KSO_WM_TEMPLATE_CATEGORY" val="mixed"/>
  <p:tag name="KSO_WM_TEMPLATE_INDEX" val="20202556"/>
  <p:tag name="KSO_WM_UNIT_LAYERLEVEL" val="1"/>
  <p:tag name="KSO_WM_TAG_VERSION" val="1.0"/>
  <p:tag name="KSO_WM_BEAUTIFY_FLAG" val="#wm#"/>
  <p:tag name="KSO_WM_UNIT_TYPE" val="i"/>
  <p:tag name="KSO_WM_UNIT_INDEX" val="15"/>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16"/>
  <p:tag name="KSO_WM_TEMPLATE_CATEGORY" val="mixed"/>
  <p:tag name="KSO_WM_TEMPLATE_INDEX" val="20202556"/>
  <p:tag name="KSO_WM_UNIT_LAYERLEVEL" val="1"/>
  <p:tag name="KSO_WM_TAG_VERSION" val="1.0"/>
  <p:tag name="KSO_WM_BEAUTIFY_FLAG" val="#wm#"/>
  <p:tag name="KSO_WM_UNIT_TYPE" val="i"/>
  <p:tag name="KSO_WM_UNIT_INDEX" val="16"/>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17"/>
  <p:tag name="KSO_WM_TEMPLATE_CATEGORY" val="mixed"/>
  <p:tag name="KSO_WM_TEMPLATE_INDEX" val="20202556"/>
  <p:tag name="KSO_WM_UNIT_LAYERLEVEL" val="1"/>
  <p:tag name="KSO_WM_TAG_VERSION" val="1.0"/>
  <p:tag name="KSO_WM_BEAUTIFY_FLAG" val="#wm#"/>
  <p:tag name="KSO_WM_UNIT_TYPE" val="i"/>
  <p:tag name="KSO_WM_UNIT_INDEX" val="17"/>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18"/>
  <p:tag name="KSO_WM_TEMPLATE_CATEGORY" val="mixed"/>
  <p:tag name="KSO_WM_TEMPLATE_INDEX" val="20202556"/>
  <p:tag name="KSO_WM_UNIT_LAYERLEVEL" val="1"/>
  <p:tag name="KSO_WM_TAG_VERSION" val="1.0"/>
  <p:tag name="KSO_WM_BEAUTIFY_FLAG" val="#wm#"/>
  <p:tag name="KSO_WM_UNIT_TYPE" val="i"/>
  <p:tag name="KSO_WM_UNIT_INDEX" val="18"/>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19"/>
  <p:tag name="KSO_WM_TEMPLATE_CATEGORY" val="mixed"/>
  <p:tag name="KSO_WM_TEMPLATE_INDEX" val="20202556"/>
  <p:tag name="KSO_WM_UNIT_LAYERLEVEL" val="1"/>
  <p:tag name="KSO_WM_TAG_VERSION" val="1.0"/>
  <p:tag name="KSO_WM_BEAUTIFY_FLAG" val="#wm#"/>
  <p:tag name="KSO_WM_UNIT_TYPE" val="i"/>
  <p:tag name="KSO_WM_UNIT_INDEX" val="19"/>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20"/>
  <p:tag name="KSO_WM_TEMPLATE_CATEGORY" val="mixed"/>
  <p:tag name="KSO_WM_TEMPLATE_INDEX" val="20202556"/>
  <p:tag name="KSO_WM_UNIT_LAYERLEVEL" val="1"/>
  <p:tag name="KSO_WM_TAG_VERSION" val="1.0"/>
  <p:tag name="KSO_WM_BEAUTIFY_FLAG" val="#wm#"/>
  <p:tag name="KSO_WM_UNIT_TYPE" val="i"/>
  <p:tag name="KSO_WM_UNIT_INDEX" val="20"/>
</p:tagLst>
</file>

<file path=ppt/tags/tag25.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250.xml><?xml version="1.0" encoding="utf-8"?>
<p:tagLst xmlns:p="http://schemas.openxmlformats.org/presentationml/2006/main">
  <p:tag name="KSO_WM_UNIT_TEXTBOXSTYLE_SHAPETYPE" val="1"/>
  <p:tag name="KSO_WM_UNIT_TEXTBOXSTYLE_ADJUSTLEFT" val="0_355.9328"/>
  <p:tag name="KSO_WM_UNIT_TEXTBOXSTYLE_ADJUSTTOP" val="0_280.25"/>
  <p:tag name="KSO_WM_UNIT_TEXTBOXSTYLE_DECORATEINDEX" val="3"/>
  <p:tag name="KSO_WM_UNIT_HIGHLIGHT" val="0"/>
  <p:tag name="KSO_WM_UNIT_COMPATIBLE" val="0"/>
  <p:tag name="KSO_WM_UNIT_DIAGRAM_ISNUMVISUAL" val="0"/>
  <p:tag name="KSO_WM_UNIT_DIAGRAM_IS_NEED_ADD_PATH_ANIM" val="0"/>
  <p:tag name="KSO_WM_UNIT_DIAGRAM_ISREFERUNIT" val="0"/>
  <p:tag name="KSO_WM_UNIT_ID" val="mixed20202556_1*i*21"/>
  <p:tag name="KSO_WM_TEMPLATE_CATEGORY" val="mixed"/>
  <p:tag name="KSO_WM_TEMPLATE_INDEX" val="20202556"/>
  <p:tag name="KSO_WM_UNIT_LAYERLEVEL" val="1"/>
  <p:tag name="KSO_WM_TAG_VERSION" val="1.0"/>
  <p:tag name="KSO_WM_BEAUTIFY_FLAG" val="#wm#"/>
  <p:tag name="KSO_WM_UNIT_TYPE" val="i"/>
  <p:tag name="KSO_WM_UNIT_INDEX" val="21"/>
  <p:tag name="KSO_WM_UNIT_TEXTBOXSTYLE_GUID" val="{85b90956-a414-4614-880c-1884c588c65c}"/>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22"/>
  <p:tag name="KSO_WM_TEMPLATE_CATEGORY" val="mixed"/>
  <p:tag name="KSO_WM_TEMPLATE_INDEX" val="20202556"/>
  <p:tag name="KSO_WM_UNIT_LAYERLEVEL" val="1"/>
  <p:tag name="KSO_WM_TAG_VERSION" val="1.0"/>
  <p:tag name="KSO_WM_BEAUTIFY_FLAG" val="#wm#"/>
  <p:tag name="KSO_WM_UNIT_TYPE" val="i"/>
  <p:tag name="KSO_WM_UNIT_INDEX" val="2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23"/>
  <p:tag name="KSO_WM_TEMPLATE_CATEGORY" val="mixed"/>
  <p:tag name="KSO_WM_TEMPLATE_INDEX" val="20202556"/>
  <p:tag name="KSO_WM_UNIT_LAYERLEVEL" val="1"/>
  <p:tag name="KSO_WM_TAG_VERSION" val="1.0"/>
  <p:tag name="KSO_WM_BEAUTIFY_FLAG" val="#wm#"/>
  <p:tag name="KSO_WM_UNIT_TYPE" val="i"/>
  <p:tag name="KSO_WM_UNIT_INDEX" val="23"/>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24"/>
  <p:tag name="KSO_WM_TEMPLATE_CATEGORY" val="mixed"/>
  <p:tag name="KSO_WM_TEMPLATE_INDEX" val="20202556"/>
  <p:tag name="KSO_WM_UNIT_LAYERLEVEL" val="1"/>
  <p:tag name="KSO_WM_TAG_VERSION" val="1.0"/>
  <p:tag name="KSO_WM_BEAUTIFY_FLAG" val="#wm#"/>
  <p:tag name="KSO_WM_UNIT_TYPE" val="i"/>
  <p:tag name="KSO_WM_UNIT_INDEX" val="24"/>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25"/>
  <p:tag name="KSO_WM_TEMPLATE_CATEGORY" val="mixed"/>
  <p:tag name="KSO_WM_TEMPLATE_INDEX" val="20202556"/>
  <p:tag name="KSO_WM_UNIT_LAYERLEVEL" val="1"/>
  <p:tag name="KSO_WM_TAG_VERSION" val="1.0"/>
  <p:tag name="KSO_WM_BEAUTIFY_FLAG" val="#wm#"/>
  <p:tag name="KSO_WM_UNIT_TYPE" val="i"/>
  <p:tag name="KSO_WM_UNIT_INDEX" val="25"/>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26"/>
  <p:tag name="KSO_WM_TEMPLATE_CATEGORY" val="mixed"/>
  <p:tag name="KSO_WM_TEMPLATE_INDEX" val="20202556"/>
  <p:tag name="KSO_WM_UNIT_LAYERLEVEL" val="1"/>
  <p:tag name="KSO_WM_TAG_VERSION" val="1.0"/>
  <p:tag name="KSO_WM_BEAUTIFY_FLAG" val="#wm#"/>
  <p:tag name="KSO_WM_UNIT_TYPE" val="i"/>
  <p:tag name="KSO_WM_UNIT_INDEX" val="26"/>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27"/>
  <p:tag name="KSO_WM_TEMPLATE_CATEGORY" val="mixed"/>
  <p:tag name="KSO_WM_TEMPLATE_INDEX" val="20202556"/>
  <p:tag name="KSO_WM_UNIT_LAYERLEVEL" val="1"/>
  <p:tag name="KSO_WM_TAG_VERSION" val="1.0"/>
  <p:tag name="KSO_WM_BEAUTIFY_FLAG" val="#wm#"/>
  <p:tag name="KSO_WM_UNIT_TYPE" val="i"/>
  <p:tag name="KSO_WM_UNIT_INDEX" val="27"/>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28"/>
  <p:tag name="KSO_WM_TEMPLATE_CATEGORY" val="mixed"/>
  <p:tag name="KSO_WM_TEMPLATE_INDEX" val="20202556"/>
  <p:tag name="KSO_WM_UNIT_LAYERLEVEL" val="1"/>
  <p:tag name="KSO_WM_TAG_VERSION" val="1.0"/>
  <p:tag name="KSO_WM_BEAUTIFY_FLAG" val="#wm#"/>
  <p:tag name="KSO_WM_UNIT_TYPE" val="i"/>
  <p:tag name="KSO_WM_UNIT_INDEX" val="28"/>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29"/>
  <p:tag name="KSO_WM_TEMPLATE_CATEGORY" val="mixed"/>
  <p:tag name="KSO_WM_TEMPLATE_INDEX" val="20202556"/>
  <p:tag name="KSO_WM_UNIT_LAYERLEVEL" val="1"/>
  <p:tag name="KSO_WM_TAG_VERSION" val="1.0"/>
  <p:tag name="KSO_WM_BEAUTIFY_FLAG" val="#wm#"/>
  <p:tag name="KSO_WM_UNIT_TYPE" val="i"/>
  <p:tag name="KSO_WM_UNIT_INDEX" val="29"/>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30"/>
  <p:tag name="KSO_WM_TEMPLATE_CATEGORY" val="mixed"/>
  <p:tag name="KSO_WM_TEMPLATE_INDEX" val="20202556"/>
  <p:tag name="KSO_WM_UNIT_LAYERLEVEL" val="1"/>
  <p:tag name="KSO_WM_TAG_VERSION" val="1.0"/>
  <p:tag name="KSO_WM_BEAUTIFY_FLAG" val="#wm#"/>
  <p:tag name="KSO_WM_UNIT_TYPE" val="i"/>
  <p:tag name="KSO_WM_UNIT_INDEX" val="30"/>
</p:tagLst>
</file>

<file path=ppt/tags/tag26.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260.xml><?xml version="1.0" encoding="utf-8"?>
<p:tagLst xmlns:p="http://schemas.openxmlformats.org/presentationml/2006/main">
  <p:tag name="KSO_WM_UNIT_TEXTBOXSTYLE_SHAPETYPE" val="1"/>
  <p:tag name="KSO_WM_UNIT_TEXTBOXSTYLE_ADJUSTLEFT" val="0_528.517"/>
  <p:tag name="KSO_WM_UNIT_TEXTBOXSTYLE_ADJUSTTOP" val="0_280.25"/>
  <p:tag name="KSO_WM_UNIT_TEXTBOXSTYLE_DECORATEINDEX" val="4"/>
  <p:tag name="KSO_WM_UNIT_HIGHLIGHT" val="0"/>
  <p:tag name="KSO_WM_UNIT_COMPATIBLE" val="0"/>
  <p:tag name="KSO_WM_UNIT_DIAGRAM_ISNUMVISUAL" val="0"/>
  <p:tag name="KSO_WM_UNIT_DIAGRAM_IS_NEED_ADD_PATH_ANIM" val="0"/>
  <p:tag name="KSO_WM_UNIT_DIAGRAM_ISREFERUNIT" val="0"/>
  <p:tag name="KSO_WM_UNIT_ID" val="mixed20202556_1*i*31"/>
  <p:tag name="KSO_WM_TEMPLATE_CATEGORY" val="mixed"/>
  <p:tag name="KSO_WM_TEMPLATE_INDEX" val="20202556"/>
  <p:tag name="KSO_WM_UNIT_LAYERLEVEL" val="1"/>
  <p:tag name="KSO_WM_TAG_VERSION" val="1.0"/>
  <p:tag name="KSO_WM_BEAUTIFY_FLAG" val="#wm#"/>
  <p:tag name="KSO_WM_UNIT_TYPE" val="i"/>
  <p:tag name="KSO_WM_UNIT_INDEX" val="31"/>
  <p:tag name="KSO_WM_UNIT_TEXTBOXSTYLE_GUID" val="{85b90956-a414-4614-880c-1884c588c65c}"/>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32"/>
  <p:tag name="KSO_WM_TEMPLATE_CATEGORY" val="mixed"/>
  <p:tag name="KSO_WM_TEMPLATE_INDEX" val="20202556"/>
  <p:tag name="KSO_WM_UNIT_LAYERLEVEL" val="1"/>
  <p:tag name="KSO_WM_TAG_VERSION" val="1.0"/>
  <p:tag name="KSO_WM_BEAUTIFY_FLAG" val="#wm#"/>
  <p:tag name="KSO_WM_UNIT_TYPE" val="i"/>
  <p:tag name="KSO_WM_UNIT_INDEX" val="3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33"/>
  <p:tag name="KSO_WM_TEMPLATE_CATEGORY" val="mixed"/>
  <p:tag name="KSO_WM_TEMPLATE_INDEX" val="20202556"/>
  <p:tag name="KSO_WM_UNIT_LAYERLEVEL" val="1"/>
  <p:tag name="KSO_WM_TAG_VERSION" val="1.0"/>
  <p:tag name="KSO_WM_BEAUTIFY_FLAG" val="#wm#"/>
  <p:tag name="KSO_WM_UNIT_TYPE" val="i"/>
  <p:tag name="KSO_WM_UNIT_INDEX" val="33"/>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34"/>
  <p:tag name="KSO_WM_TEMPLATE_CATEGORY" val="mixed"/>
  <p:tag name="KSO_WM_TEMPLATE_INDEX" val="20202556"/>
  <p:tag name="KSO_WM_UNIT_LAYERLEVEL" val="1"/>
  <p:tag name="KSO_WM_TAG_VERSION" val="1.0"/>
  <p:tag name="KSO_WM_BEAUTIFY_FLAG" val="#wm#"/>
  <p:tag name="KSO_WM_UNIT_TYPE" val="i"/>
  <p:tag name="KSO_WM_UNIT_INDEX" val="34"/>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35"/>
  <p:tag name="KSO_WM_TEMPLATE_CATEGORY" val="mixed"/>
  <p:tag name="KSO_WM_TEMPLATE_INDEX" val="20202556"/>
  <p:tag name="KSO_WM_UNIT_LAYERLEVEL" val="1"/>
  <p:tag name="KSO_WM_TAG_VERSION" val="1.0"/>
  <p:tag name="KSO_WM_BEAUTIFY_FLAG" val="#wm#"/>
  <p:tag name="KSO_WM_UNIT_TYPE" val="i"/>
  <p:tag name="KSO_WM_UNIT_INDEX" val="35"/>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36"/>
  <p:tag name="KSO_WM_TEMPLATE_CATEGORY" val="mixed"/>
  <p:tag name="KSO_WM_TEMPLATE_INDEX" val="20202556"/>
  <p:tag name="KSO_WM_UNIT_LAYERLEVEL" val="1"/>
  <p:tag name="KSO_WM_TAG_VERSION" val="1.0"/>
  <p:tag name="KSO_WM_BEAUTIFY_FLAG" val="#wm#"/>
  <p:tag name="KSO_WM_UNIT_TYPE" val="i"/>
  <p:tag name="KSO_WM_UNIT_INDEX" val="36"/>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37"/>
  <p:tag name="KSO_WM_TEMPLATE_CATEGORY" val="mixed"/>
  <p:tag name="KSO_WM_TEMPLATE_INDEX" val="20202556"/>
  <p:tag name="KSO_WM_UNIT_LAYERLEVEL" val="1"/>
  <p:tag name="KSO_WM_TAG_VERSION" val="1.0"/>
  <p:tag name="KSO_WM_BEAUTIFY_FLAG" val="#wm#"/>
  <p:tag name="KSO_WM_UNIT_TYPE" val="i"/>
  <p:tag name="KSO_WM_UNIT_INDEX" val="37"/>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38"/>
  <p:tag name="KSO_WM_TEMPLATE_CATEGORY" val="mixed"/>
  <p:tag name="KSO_WM_TEMPLATE_INDEX" val="20202556"/>
  <p:tag name="KSO_WM_UNIT_LAYERLEVEL" val="1"/>
  <p:tag name="KSO_WM_TAG_VERSION" val="1.0"/>
  <p:tag name="KSO_WM_BEAUTIFY_FLAG" val="#wm#"/>
  <p:tag name="KSO_WM_UNIT_TYPE" val="i"/>
  <p:tag name="KSO_WM_UNIT_INDEX" val="38"/>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39"/>
  <p:tag name="KSO_WM_TEMPLATE_CATEGORY" val="mixed"/>
  <p:tag name="KSO_WM_TEMPLATE_INDEX" val="20202556"/>
  <p:tag name="KSO_WM_UNIT_LAYERLEVEL" val="1"/>
  <p:tag name="KSO_WM_TAG_VERSION" val="1.0"/>
  <p:tag name="KSO_WM_BEAUTIFY_FLAG" val="#wm#"/>
  <p:tag name="KSO_WM_UNIT_TYPE" val="i"/>
  <p:tag name="KSO_WM_UNIT_INDEX" val="39"/>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6_1*i*40"/>
  <p:tag name="KSO_WM_TEMPLATE_CATEGORY" val="mixed"/>
  <p:tag name="KSO_WM_TEMPLATE_INDEX" val="20202556"/>
  <p:tag name="KSO_WM_UNIT_LAYERLEVEL" val="1"/>
  <p:tag name="KSO_WM_TAG_VERSION" val="1.0"/>
  <p:tag name="KSO_WM_BEAUTIFY_FLAG" val="#wm#"/>
  <p:tag name="KSO_WM_UNIT_TYPE" val="i"/>
  <p:tag name="KSO_WM_UNIT_INDEX" val="40"/>
</p:tagLst>
</file>

<file path=ppt/tags/tag27.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270.xml><?xml version="1.0" encoding="utf-8"?>
<p:tagLst xmlns:p="http://schemas.openxmlformats.org/presentationml/2006/main">
  <p:tag name="KSO_WM_UNIT_TEXTBOXSTYLE_SHAPETYPE" val="0"/>
  <p:tag name="KSO_WM_UNIT_TEXTBOXSTYLE_TEMPLATETYPE" val="9"/>
  <p:tag name="KSO_WM_UNIT_HIGHLIGHT" val="0"/>
  <p:tag name="KSO_WM_UNIT_COMPATIBLE" val="0"/>
  <p:tag name="KSO_WM_UNIT_DIAGRAM_ISNUMVISUAL" val="0"/>
  <p:tag name="KSO_WM_UNIT_DIAGRAM_IS_NEED_ADD_PATH_ANIM" val="0"/>
  <p:tag name="KSO_WM_UNIT_DIAGRAM_ISREFERUNIT" val="0"/>
  <p:tag name="KSO_WM_UNIT_ID" val="mixed20202556_1*f*1"/>
  <p:tag name="KSO_WM_TEMPLATE_CATEGORY" val="mixed"/>
  <p:tag name="KSO_WM_TEMPLATE_INDEX" val="20202556"/>
  <p:tag name="KSO_WM_UNIT_LAYERLEVEL" val="1"/>
  <p:tag name="KSO_WM_TAG_VERSION" val="1.0"/>
  <p:tag name="KSO_WM_BEAUTIFY_FLAG" val="#wm#"/>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SHOW_EDIT_AREA_INDICATION" val="0"/>
  <p:tag name="KSO_WM_UNIT_VALUE" val="234"/>
  <p:tag name="KSO_WM_UNIT_TYPE" val="f"/>
  <p:tag name="KSO_WM_UNIT_INDEX" val="1"/>
  <p:tag name="KSO_WM_UNIT_TEXTBOXSTYLE_GUID" val="{85b90956-a414-4614-880c-1884c588c65c}"/>
  <p:tag name="KSO_WM_UNIT_TEXTBOXSTYLE_TEMPLATEID" val="3139445"/>
  <p:tag name="KSO_WM_UNIT_TEXTBOXSTYLE_TYPE" val="8"/>
</p:tagLst>
</file>

<file path=ppt/tags/tag271.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3167_1*f*1"/>
  <p:tag name="KSO_WM_TEMPLATE_CATEGORY" val="mixed"/>
  <p:tag name="KSO_WM_TEMPLATE_INDEX" val="20203167"/>
  <p:tag name="KSO_WM_UNIT_LAYERLEVEL" val="1"/>
  <p:tag name="KSO_WM_TAG_VERSION" val="1.0"/>
  <p:tag name="KSO_WM_BEAUTIFY_FLAG" val="#wm#"/>
  <p:tag name="KSO_WM_UNIT_TEXTBOXSTYLE_TEMPLATETYPE" val="10"/>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3fb6de65-d9ab-461e-b89f-03f7bb190880}"/>
  <p:tag name="KSO_WM_UNIT_TEXTBOXSTYLE_TEMPLATEID" val="3144870"/>
  <p:tag name="KSO_WM_UNIT_TEXTBOXSTYLE_TYPE" val="8"/>
</p:tagLst>
</file>

<file path=ppt/tags/tag272.xml><?xml version="1.0" encoding="utf-8"?>
<p:tagLst xmlns:p="http://schemas.openxmlformats.org/presentationml/2006/main">
  <p:tag name="PA" val="v5.2.7"/>
  <p:tag name="PAMAINTYPE" val="4"/>
  <p:tag name="PATYPE" val="159"/>
  <p:tag name="PASUBTYPE" val="162"/>
  <p:tag name="RESOURCELIBID_SHAPE" val="544405"/>
  <p:tag name="RESOURCELIB_SHAPETYPE" val="4"/>
  <p:tag name="KSO_WM_UNIT_TEXTBOXSTYLE_SHAPETYPE" val="1"/>
  <p:tag name="KSO_WM_UNIT_TEXTBOXSTYLE_DECORATEINDEX" val="1"/>
  <p:tag name="KSO_WM_UNIT_TEXTBOXSTYLE_GUID" val="{3fb6de65-d9ab-461e-b89f-03f7bb190880}"/>
  <p:tag name="KSO_WM_UNIT_TEXTBOXSTYLE_TEMPLATEID" val="3140112"/>
</p:tagLst>
</file>

<file path=ppt/tags/tag273.xml><?xml version="1.0" encoding="utf-8"?>
<p:tagLst xmlns:p="http://schemas.openxmlformats.org/presentationml/2006/main">
  <p:tag name="PA" val="v5.2.7"/>
</p:tagLst>
</file>

<file path=ppt/tags/tag274.xml><?xml version="1.0" encoding="utf-8"?>
<p:tagLst xmlns:p="http://schemas.openxmlformats.org/presentationml/2006/main">
  <p:tag name="PA" val="v5.2.7"/>
  <p:tag name="PAMAINTYPE" val="4"/>
  <p:tag name="PATYPE" val="163"/>
  <p:tag name="PASUBTYPE" val="164"/>
  <p:tag name="RESOURCELIBID_SHAPE" val="4019"/>
  <p:tag name="RESOURCELIB_SHAPETYPE" val="4"/>
  <p:tag name="KSO_WM_UNIT_TEXTBOXSTYLE_SHAPETYPE" val="1"/>
  <p:tag name="KSO_WM_UNIT_TEXTBOXSTYLE_DECORATEINDEX" val="2"/>
  <p:tag name="KSO_WM_UNIT_TEXTBOXSTYLE_GUID" val="{3fb6de65-d9ab-461e-b89f-03f7bb190880}"/>
  <p:tag name="KSO_WM_UNIT_TEXTBOXSTYLE_TEMPLATEID" val="3140432"/>
</p:tagLst>
</file>

<file path=ppt/tags/tag275.xml><?xml version="1.0" encoding="utf-8"?>
<p:tagLst xmlns:p="http://schemas.openxmlformats.org/presentationml/2006/main">
  <p:tag name="PA" val="v5.2.7"/>
</p:tagLst>
</file>

<file path=ppt/tags/tag276.xml><?xml version="1.0" encoding="utf-8"?>
<p:tagLst xmlns:p="http://schemas.openxmlformats.org/presentationml/2006/main">
  <p:tag name="PA" val="v5.2.7"/>
</p:tagLst>
</file>

<file path=ppt/tags/tag277.xml><?xml version="1.0" encoding="utf-8"?>
<p:tagLst xmlns:p="http://schemas.openxmlformats.org/presentationml/2006/main">
  <p:tag name="PA" val="v5.2.7"/>
</p:tagLst>
</file>

<file path=ppt/tags/tag278.xml><?xml version="1.0" encoding="utf-8"?>
<p:tagLst xmlns:p="http://schemas.openxmlformats.org/presentationml/2006/main">
  <p:tag name="PA" val="v5.2.7"/>
</p:tagLst>
</file>

<file path=ppt/tags/tag279.xml><?xml version="1.0" encoding="utf-8"?>
<p:tagLst xmlns:p="http://schemas.openxmlformats.org/presentationml/2006/main">
  <p:tag name="PA" val="v5.2.7"/>
</p:tagLst>
</file>

<file path=ppt/tags/tag28.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280.xml><?xml version="1.0" encoding="utf-8"?>
<p:tagLst xmlns:p="http://schemas.openxmlformats.org/presentationml/2006/main">
  <p:tag name="PA" val="v5.2.7"/>
</p:tagLst>
</file>

<file path=ppt/tags/tag281.xml><?xml version="1.0" encoding="utf-8"?>
<p:tagLst xmlns:p="http://schemas.openxmlformats.org/presentationml/2006/main">
  <p:tag name="PA" val="v5.2.7"/>
</p:tagLst>
</file>

<file path=ppt/tags/tag282.xml><?xml version="1.0" encoding="utf-8"?>
<p:tagLst xmlns:p="http://schemas.openxmlformats.org/presentationml/2006/main">
  <p:tag name="PA" val="v5.2.7"/>
</p:tagLst>
</file>

<file path=ppt/tags/tag283.xml><?xml version="1.0" encoding="utf-8"?>
<p:tagLst xmlns:p="http://schemas.openxmlformats.org/presentationml/2006/main">
  <p:tag name="PA" val="v5.2.7"/>
</p:tagLst>
</file>

<file path=ppt/tags/tag284.xml><?xml version="1.0" encoding="utf-8"?>
<p:tagLst xmlns:p="http://schemas.openxmlformats.org/presentationml/2006/main">
  <p:tag name="PA" val="v5.2.7"/>
</p:tagLst>
</file>

<file path=ppt/tags/tag285.xml><?xml version="1.0" encoding="utf-8"?>
<p:tagLst xmlns:p="http://schemas.openxmlformats.org/presentationml/2006/main">
  <p:tag name="PA" val="v5.2.7"/>
  <p:tag name="PAMAINTYPE" val="4"/>
  <p:tag name="PATYPE" val="159"/>
  <p:tag name="PASUBTYPE" val="162"/>
  <p:tag name="RESOURCELIBID_SHAPE" val="546908"/>
  <p:tag name="RESOURCELIB_SHAPETYPE" val="4"/>
  <p:tag name="KSO_WM_UNIT_TEXTBOXSTYLE_SHAPETYPE" val="1"/>
  <p:tag name="KSO_WM_UNIT_TEXTBOXSTYLE_DECORATEINDEX" val="3"/>
  <p:tag name="KSO_WM_UNIT_TEXTBOXSTYLE_GUID" val="{3fb6de65-d9ab-461e-b89f-03f7bb190880}"/>
  <p:tag name="KSO_WM_UNIT_TEXTBOXSTYLE_TEMPLATEID" val="3140105"/>
</p:tagLst>
</file>

<file path=ppt/tags/tag286.xml><?xml version="1.0" encoding="utf-8"?>
<p:tagLst xmlns:p="http://schemas.openxmlformats.org/presentationml/2006/main">
  <p:tag name="PA" val="v5.2.7"/>
</p:tagLst>
</file>

<file path=ppt/tags/tag287.xml><?xml version="1.0" encoding="utf-8"?>
<p:tagLst xmlns:p="http://schemas.openxmlformats.org/presentationml/2006/main">
  <p:tag name="PA" val="v5.2.7"/>
</p:tagLst>
</file>

<file path=ppt/tags/tag288.xml><?xml version="1.0" encoding="utf-8"?>
<p:tagLst xmlns:p="http://schemas.openxmlformats.org/presentationml/2006/main">
  <p:tag name="PA" val="v5.2.7"/>
</p:tagLst>
</file>

<file path=ppt/tags/tag289.xml><?xml version="1.0" encoding="utf-8"?>
<p:tagLst xmlns:p="http://schemas.openxmlformats.org/presentationml/2006/main">
  <p:tag name="PA" val="v5.2.7"/>
</p:tagLst>
</file>

<file path=ppt/tags/tag29.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290.xml><?xml version="1.0" encoding="utf-8"?>
<p:tagLst xmlns:p="http://schemas.openxmlformats.org/presentationml/2006/main">
  <p:tag name="PA" val="v5.2.7"/>
</p:tagLst>
</file>

<file path=ppt/tags/tag291.xml><?xml version="1.0" encoding="utf-8"?>
<p:tagLst xmlns:p="http://schemas.openxmlformats.org/presentationml/2006/main">
  <p:tag name="PA" val="v5.2.7"/>
</p:tagLst>
</file>

<file path=ppt/tags/tag292.xml><?xml version="1.0" encoding="utf-8"?>
<p:tagLst xmlns:p="http://schemas.openxmlformats.org/presentationml/2006/main">
  <p:tag name="KSO_WM_UNIT_TEXTBOXSTYLE_GUID" val="{c8a94728-241d-4214-82a1-ca227aad61ab}"/>
</p:tagLst>
</file>

<file path=ppt/tags/tag293.xml><?xml version="1.0" encoding="utf-8"?>
<p:tagLst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9*i*1"/>
  <p:tag name="KSO_WM_TEMPLATE_CATEGORY" val="mixed"/>
  <p:tag name="KSO_WM_TEMPLATE_INDEX" val="20201941"/>
  <p:tag name="KSO_WM_UNIT_LAYERLEVEL" val="1"/>
  <p:tag name="KSO_WM_TAG_VERSION" val="1.0"/>
  <p:tag name="KSO_WM_BEAUTIFY_FLAG" val="#wm#"/>
  <p:tag name="KSO_WM_UNIT_TEXTBOXSTYLE_GUID" val="{c8a94728-241d-4214-82a1-ca227aad61ab}"/>
</p:tagLst>
</file>

<file path=ppt/tags/tag294.xml><?xml version="1.0" encoding="utf-8"?>
<p:tagLst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9*i*2"/>
  <p:tag name="KSO_WM_TEMPLATE_CATEGORY" val="mixed"/>
  <p:tag name="KSO_WM_TEMPLATE_INDEX" val="20201941"/>
  <p:tag name="KSO_WM_UNIT_LAYERLEVEL" val="1"/>
  <p:tag name="KSO_WM_TAG_VERSION" val="1.0"/>
  <p:tag name="KSO_WM_BEAUTIFY_FLAG" val="#wm#"/>
  <p:tag name="KSO_WM_UNIT_TEXTBOXSTYLE_GUID" val="{c8a94728-241d-4214-82a1-ca227aad61ab}"/>
</p:tagLst>
</file>

<file path=ppt/tags/tag295.xml><?xml version="1.0" encoding="utf-8"?>
<p:tagLst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9*i*3"/>
  <p:tag name="KSO_WM_TEMPLATE_CATEGORY" val="mixed"/>
  <p:tag name="KSO_WM_TEMPLATE_INDEX" val="20201941"/>
  <p:tag name="KSO_WM_UNIT_LAYERLEVEL" val="1"/>
  <p:tag name="KSO_WM_TAG_VERSION" val="1.0"/>
  <p:tag name="KSO_WM_BEAUTIFY_FLAG" val="#wm#"/>
  <p:tag name="KSO_WM_UNIT_TEXTBOXSTYLE_GUID" val="{c8a94728-241d-4214-82a1-ca227aad61ab}"/>
</p:tagLst>
</file>

<file path=ppt/tags/tag29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19*f*1"/>
  <p:tag name="KSO_WM_TEMPLATE_CATEGORY" val="mixed"/>
  <p:tag name="KSO_WM_TEMPLATE_INDEX" val="20201941"/>
  <p:tag name="KSO_WM_UNIT_LAYERLEVEL" val="1"/>
  <p:tag name="KSO_WM_TAG_VERSION" val="1.0"/>
  <p:tag name="KSO_WM_BEAUTIFY_FLAG" val="#wm#"/>
  <p:tag name="KSO_WM_UNIT_TEXTBOXSTYLE_GUID" val="{c8a94728-241d-4214-82a1-ca227aad61ab}"/>
  <p:tag name="KSO_WM_UNIT_TEXTBOXSTYLE_TEMPLATEID" val="3135209"/>
  <p:tag name="KSO_WM_UNIT_TEXTBOXSTYLE_TYPE" val="8"/>
</p:tagLst>
</file>

<file path=ppt/tags/tag297.xml><?xml version="1.0" encoding="utf-8"?>
<p:tagLst xmlns:p="http://schemas.openxmlformats.org/presentationml/2006/main">
  <p:tag name="KSO_WM_UNIT_TEXTBOXSTYLE_GUID" val="{3c68bd3c-c3a5-4100-94a2-d59eac7c4f75}"/>
</p:tagLst>
</file>

<file path=ppt/tags/tag298.xml><?xml version="1.0" encoding="utf-8"?>
<p:tagLst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6*i*1"/>
  <p:tag name="KSO_WM_TEMPLATE_CATEGORY" val="mixed"/>
  <p:tag name="KSO_WM_TEMPLATE_INDEX" val="20201941"/>
  <p:tag name="KSO_WM_UNIT_LAYERLEVEL" val="1"/>
  <p:tag name="KSO_WM_TAG_VERSION" val="1.0"/>
  <p:tag name="KSO_WM_BEAUTIFY_FLAG" val="#wm#"/>
  <p:tag name="KSO_WM_UNIT_TEXTBOXSTYLE_GUID" val="{3c68bd3c-c3a5-4100-94a2-d59eac7c4f75}"/>
</p:tagLst>
</file>

<file path=ppt/tags/tag299.xml><?xml version="1.0" encoding="utf-8"?>
<p:tagLst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6*i*2"/>
  <p:tag name="KSO_WM_TEMPLATE_CATEGORY" val="mixed"/>
  <p:tag name="KSO_WM_TEMPLATE_INDEX" val="20201941"/>
  <p:tag name="KSO_WM_UNIT_LAYERLEVEL" val="1"/>
  <p:tag name="KSO_WM_TAG_VERSION" val="1.0"/>
  <p:tag name="KSO_WM_BEAUTIFY_FLAG" val="#wm#"/>
  <p:tag name="KSO_WM_UNIT_TEXTBOXSTYLE_GUID" val="{3c68bd3c-c3a5-4100-94a2-d59eac7c4f75}"/>
</p:tagLst>
</file>

<file path=ppt/tags/tag3.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30.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300.xml><?xml version="1.0" encoding="utf-8"?>
<p:tagLst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6*i*3"/>
  <p:tag name="KSO_WM_TEMPLATE_CATEGORY" val="mixed"/>
  <p:tag name="KSO_WM_TEMPLATE_INDEX" val="20201941"/>
  <p:tag name="KSO_WM_UNIT_LAYERLEVEL" val="1"/>
  <p:tag name="KSO_WM_TAG_VERSION" val="1.0"/>
  <p:tag name="KSO_WM_BEAUTIFY_FLAG" val="#wm#"/>
  <p:tag name="KSO_WM_UNIT_TEXTBOXSTYLE_GUID" val="{3c68bd3c-c3a5-4100-94a2-d59eac7c4f75}"/>
</p:tagLst>
</file>

<file path=ppt/tags/tag30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16*f*1"/>
  <p:tag name="KSO_WM_TEMPLATE_CATEGORY" val="mixed"/>
  <p:tag name="KSO_WM_TEMPLATE_INDEX" val="20201941"/>
  <p:tag name="KSO_WM_UNIT_LAYERLEVEL" val="1"/>
  <p:tag name="KSO_WM_TAG_VERSION" val="1.0"/>
  <p:tag name="KSO_WM_BEAUTIFY_FLAG" val="#wm#"/>
  <p:tag name="KSO_WM_UNIT_TEXTBOXSTYLE_GUID" val="{3c68bd3c-c3a5-4100-94a2-d59eac7c4f75}"/>
  <p:tag name="KSO_WM_UNIT_TEXTBOXSTYLE_TEMPLATEID" val="3135206"/>
  <p:tag name="KSO_WM_UNIT_TEXTBOXSTYLE_TYPE" val="8"/>
</p:tagLst>
</file>

<file path=ppt/tags/tag302.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9a3d450a-2d24-4c74-9d62-8a9845b786e5}"/>
  <p:tag name="KSO_WM_UNIT_TEXTBOXSTYLE_TEMPLATEID" val="3139430"/>
  <p:tag name="KSO_WM_UNIT_TEXTBOXSTYLE_TYPE" val="8"/>
</p:tagLst>
</file>

<file path=ppt/tags/tag303.xml><?xml version="1.0" encoding="utf-8"?>
<p:tagLst xmlns:p="http://schemas.openxmlformats.org/presentationml/2006/main">
  <p:tag name="PA" val="v5.2.7"/>
  <p:tag name="PAMAINTYPE" val="4"/>
  <p:tag name="PATYPE" val="159"/>
  <p:tag name="PASUBTYPE" val="162"/>
  <p:tag name="RESOURCELIBID_SHAPE" val="522698"/>
  <p:tag name="RESOURCELIB_SHAPETYPE" val="4"/>
  <p:tag name="KSO_WM_UNIT_TEXTBOXSTYLE_SHAPETYPE" val="1"/>
  <p:tag name="KSO_WM_UNIT_TEXTBOXSTYLE_DECORATEINDEX" val="1"/>
  <p:tag name="KSO_WM_UNIT_TEXTBOXSTYLE_GUID" val="{9a3d450a-2d24-4c74-9d62-8a9845b786e5}"/>
  <p:tag name="KSO_WM_UNIT_TEXTBOXSTYLE_TEMPLATEID" val="3140634"/>
</p:tagLst>
</file>

<file path=ppt/tags/tag304.xml><?xml version="1.0" encoding="utf-8"?>
<p:tagLst xmlns:p="http://schemas.openxmlformats.org/presentationml/2006/main">
  <p:tag name="PA" val="v5.2.7"/>
</p:tagLst>
</file>

<file path=ppt/tags/tag305.xml><?xml version="1.0" encoding="utf-8"?>
<p:tagLst xmlns:p="http://schemas.openxmlformats.org/presentationml/2006/main">
  <p:tag name="PA" val="v5.2.7"/>
</p:tagLst>
</file>

<file path=ppt/tags/tag306.xml><?xml version="1.0" encoding="utf-8"?>
<p:tagLst xmlns:p="http://schemas.openxmlformats.org/presentationml/2006/main">
  <p:tag name="PA" val="v5.2.7"/>
</p:tagLst>
</file>

<file path=ppt/tags/tag307.xml><?xml version="1.0" encoding="utf-8"?>
<p:tagLst xmlns:p="http://schemas.openxmlformats.org/presentationml/2006/main">
  <p:tag name="PA" val="v5.2.7"/>
</p:tagLst>
</file>

<file path=ppt/tags/tag308.xml><?xml version="1.0" encoding="utf-8"?>
<p:tagLst xmlns:p="http://schemas.openxmlformats.org/presentationml/2006/main">
  <p:tag name="PA" val="v5.2.7"/>
</p:tagLst>
</file>

<file path=ppt/tags/tag309.xml><?xml version="1.0" encoding="utf-8"?>
<p:tagLst xmlns:p="http://schemas.openxmlformats.org/presentationml/2006/main">
  <p:tag name="PA" val="v5.2.7"/>
</p:tagLst>
</file>

<file path=ppt/tags/tag31.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310.xml><?xml version="1.0" encoding="utf-8"?>
<p:tagLst xmlns:p="http://schemas.openxmlformats.org/presentationml/2006/main">
  <p:tag name="PA" val="v5.2.7"/>
</p:tagLst>
</file>

<file path=ppt/tags/tag311.xml><?xml version="1.0" encoding="utf-8"?>
<p:tagLst xmlns:p="http://schemas.openxmlformats.org/presentationml/2006/main">
  <p:tag name="PA" val="v5.2.7"/>
</p:tagLst>
</file>

<file path=ppt/tags/tag312.xml><?xml version="1.0" encoding="utf-8"?>
<p:tagLst xmlns:p="http://schemas.openxmlformats.org/presentationml/2006/main">
  <p:tag name="PA" val="v5.2.7"/>
</p:tagLst>
</file>

<file path=ppt/tags/tag313.xml><?xml version="1.0" encoding="utf-8"?>
<p:tagLst xmlns:p="http://schemas.openxmlformats.org/presentationml/2006/main">
  <p:tag name="PA" val="v5.2.7"/>
  <p:tag name="PAMAINTYPE" val="4"/>
  <p:tag name="PATYPE" val="159"/>
  <p:tag name="PASUBTYPE" val="162"/>
  <p:tag name="RESOURCELIBID_SHAPE" val="537823"/>
  <p:tag name="RESOURCELIB_SHAPETYPE" val="4"/>
  <p:tag name="KSO_WM_UNIT_TEXTBOXSTYLE_SHAPETYPE" val="1"/>
  <p:tag name="KSO_WM_UNIT_TEXTBOXSTYLE_DECORATEINDEX" val="2"/>
  <p:tag name="KSO_WM_UNIT_TEXTBOXSTYLE_GUID" val="{9a3d450a-2d24-4c74-9d62-8a9845b786e5}"/>
  <p:tag name="KSO_WM_UNIT_TEXTBOXSTYLE_TEMPLATEID" val="3139937"/>
</p:tagLst>
</file>

<file path=ppt/tags/tag314.xml><?xml version="1.0" encoding="utf-8"?>
<p:tagLst xmlns:p="http://schemas.openxmlformats.org/presentationml/2006/main">
  <p:tag name="PA" val="v5.2.7"/>
</p:tagLst>
</file>

<file path=ppt/tags/tag315.xml><?xml version="1.0" encoding="utf-8"?>
<p:tagLst xmlns:p="http://schemas.openxmlformats.org/presentationml/2006/main">
  <p:tag name="PA" val="v5.2.7"/>
</p:tagLst>
</file>

<file path=ppt/tags/tag316.xml><?xml version="1.0" encoding="utf-8"?>
<p:tagLst xmlns:p="http://schemas.openxmlformats.org/presentationml/2006/main">
  <p:tag name="PA" val="v5.2.7"/>
</p:tagLst>
</file>

<file path=ppt/tags/tag317.xml><?xml version="1.0" encoding="utf-8"?>
<p:tagLst xmlns:p="http://schemas.openxmlformats.org/presentationml/2006/main">
  <p:tag name="PA" val="v5.2.7"/>
</p:tagLst>
</file>

<file path=ppt/tags/tag318.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c438826a-299b-4925-a3fe-a16b0cd10dcd}"/>
  <p:tag name="KSO_WM_UNIT_TEXTBOXSTYLE_TEMPLATEID" val="3139430"/>
  <p:tag name="KSO_WM_UNIT_TEXTBOXSTYLE_TYPE" val="8"/>
</p:tagLst>
</file>

<file path=ppt/tags/tag319.xml><?xml version="1.0" encoding="utf-8"?>
<p:tagLst xmlns:p="http://schemas.openxmlformats.org/presentationml/2006/main">
  <p:tag name="PA" val="v5.2.7"/>
  <p:tag name="PAMAINTYPE" val="4"/>
  <p:tag name="PATYPE" val="176"/>
  <p:tag name="PASUBTYPE" val="285"/>
  <p:tag name="RESOURCELIBID_SHAPE" val="359383"/>
  <p:tag name="RESOURCELIB_SHAPETYPE" val="4"/>
  <p:tag name="KSO_WM_UNIT_TEXTBOXSTYLE_SHAPETYPE" val="1"/>
  <p:tag name="KSO_WM_UNIT_TEXTBOXSTYLE_DECORATEINDEX" val="1"/>
  <p:tag name="KSO_WM_UNIT_TEXTBOXSTYLE_GUID" val="{c438826a-299b-4925-a3fe-a16b0cd10dcd}"/>
  <p:tag name="KSO_WM_UNIT_TEXTBOXSTYLE_TEMPLATEID" val="3140607"/>
</p:tagLst>
</file>

<file path=ppt/tags/tag32.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320.xml><?xml version="1.0" encoding="utf-8"?>
<p:tagLst xmlns:p="http://schemas.openxmlformats.org/presentationml/2006/main">
  <p:tag name="PA" val="v5.2.7"/>
</p:tagLst>
</file>

<file path=ppt/tags/tag321.xml><?xml version="1.0" encoding="utf-8"?>
<p:tagLst xmlns:p="http://schemas.openxmlformats.org/presentationml/2006/main">
  <p:tag name="PA" val="v5.2.7"/>
</p:tagLst>
</file>

<file path=ppt/tags/tag322.xml><?xml version="1.0" encoding="utf-8"?>
<p:tagLst xmlns:p="http://schemas.openxmlformats.org/presentationml/2006/main">
  <p:tag name="PA" val="v5.2.7"/>
</p:tagLst>
</file>

<file path=ppt/tags/tag323.xml><?xml version="1.0" encoding="utf-8"?>
<p:tagLst xmlns:p="http://schemas.openxmlformats.org/presentationml/2006/main">
  <p:tag name="PA" val="v5.2.7"/>
  <p:tag name="PAMAINTYPE" val="4"/>
  <p:tag name="PATYPE" val="176"/>
  <p:tag name="PASUBTYPE" val="284"/>
  <p:tag name="RESOURCELIBID_SHAPE" val="502256"/>
  <p:tag name="RESOURCELIB_SHAPETYPE" val="4"/>
  <p:tag name="KSO_WM_UNIT_TEXTBOXSTYLE_SHAPETYPE" val="1"/>
  <p:tag name="KSO_WM_UNIT_TEXTBOXSTYLE_DECORATEINDEX" val="2"/>
  <p:tag name="KSO_WM_UNIT_TEXTBOXSTYLE_GUID" val="{c438826a-299b-4925-a3fe-a16b0cd10dcd}"/>
  <p:tag name="KSO_WM_UNIT_TEXTBOXSTYLE_TEMPLATEID" val="3140107"/>
</p:tagLst>
</file>

<file path=ppt/tags/tag324.xml><?xml version="1.0" encoding="utf-8"?>
<p:tagLst xmlns:p="http://schemas.openxmlformats.org/presentationml/2006/main">
  <p:tag name="PA" val="v5.2.7"/>
</p:tagLst>
</file>

<file path=ppt/tags/tag325.xml><?xml version="1.0" encoding="utf-8"?>
<p:tagLst xmlns:p="http://schemas.openxmlformats.org/presentationml/2006/main">
  <p:tag name="PA" val="v5.2.7"/>
</p:tagLst>
</file>

<file path=ppt/tags/tag326.xml><?xml version="1.0" encoding="utf-8"?>
<p:tagLst xmlns:p="http://schemas.openxmlformats.org/presentationml/2006/main">
  <p:tag name="PA" val="v5.2.7"/>
</p:tagLst>
</file>

<file path=ppt/tags/tag327.xml><?xml version="1.0" encoding="utf-8"?>
<p:tagLst xmlns:p="http://schemas.openxmlformats.org/presentationml/2006/main">
  <p:tag name="PA" val="v5.2.7"/>
</p:tagLst>
</file>

<file path=ppt/tags/tag328.xml><?xml version="1.0" encoding="utf-8"?>
<p:tagLst xmlns:p="http://schemas.openxmlformats.org/presentationml/2006/main">
  <p:tag name="PA" val="v5.2.7"/>
</p:tagLst>
</file>

<file path=ppt/tags/tag329.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c96f282f-a4d7-4c40-9ad7-add322216bfe}"/>
  <p:tag name="KSO_WM_UNIT_TEXTBOXSTYLE_TEMPLATEID" val="3139430"/>
  <p:tag name="KSO_WM_UNIT_TEXTBOXSTYLE_TYPE" val="8"/>
</p:tagLst>
</file>

<file path=ppt/tags/tag33.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330.xml><?xml version="1.0" encoding="utf-8"?>
<p:tagLst xmlns:p="http://schemas.openxmlformats.org/presentationml/2006/main">
  <p:tag name="PA" val="v5.2.7"/>
  <p:tag name="PAMAINTYPE" val="4"/>
  <p:tag name="PATYPE" val="176"/>
  <p:tag name="PASUBTYPE" val="178"/>
  <p:tag name="RESOURCELIBID_SHAPE" val="2367"/>
  <p:tag name="RESOURCELIB_SHAPETYPE" val="4"/>
  <p:tag name="KSO_WM_UNIT_TEXTBOXSTYLE_SHAPETYPE" val="1"/>
  <p:tag name="KSO_WM_UNIT_TEXTBOXSTYLE_DECORATEINDEX" val="1"/>
  <p:tag name="KSO_WM_UNIT_TEXTBOXSTYLE_GUID" val="{c96f282f-a4d7-4c40-9ad7-add322216bfe}"/>
  <p:tag name="KSO_WM_UNIT_TEXTBOXSTYLE_TEMPLATEID" val="3140079"/>
</p:tagLst>
</file>

<file path=ppt/tags/tag331.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997d3752-51ce-4e0f-bf92-0af3d47c9a53}"/>
  <p:tag name="KSO_WM_UNIT_TEXTBOXSTYLE_TEMPLATEID" val="3139430"/>
  <p:tag name="KSO_WM_UNIT_TEXTBOXSTYLE_TYPE" val="8"/>
</p:tagLst>
</file>

<file path=ppt/tags/tag332.xml><?xml version="1.0" encoding="utf-8"?>
<p:tagLst xmlns:p="http://schemas.openxmlformats.org/presentationml/2006/main">
  <p:tag name="PA" val="v5.2.7"/>
  <p:tag name="PAMAINTYPE" val="4"/>
  <p:tag name="PATYPE" val="159"/>
  <p:tag name="PASUBTYPE" val="162"/>
  <p:tag name="RESOURCELIBID_SHAPE" val="528248"/>
  <p:tag name="RESOURCELIB_SHAPETYPE" val="4"/>
  <p:tag name="KSO_WM_UNIT_TEXTBOXSTYLE_SHAPETYPE" val="1"/>
  <p:tag name="KSO_WM_UNIT_TEXTBOXSTYLE_DECORATEINDEX" val="1"/>
  <p:tag name="KSO_WM_UNIT_TEXTBOXSTYLE_GUID" val="{997d3752-51ce-4e0f-bf92-0af3d47c9a53}"/>
  <p:tag name="KSO_WM_UNIT_TEXTBOXSTYLE_TEMPLATEID" val="3140081"/>
</p:tagLst>
</file>

<file path=ppt/tags/tag333.xml><?xml version="1.0" encoding="utf-8"?>
<p:tagLst xmlns:p="http://schemas.openxmlformats.org/presentationml/2006/main">
  <p:tag name="PA" val="v5.2.7"/>
</p:tagLst>
</file>

<file path=ppt/tags/tag334.xml><?xml version="1.0" encoding="utf-8"?>
<p:tagLst xmlns:p="http://schemas.openxmlformats.org/presentationml/2006/main">
  <p:tag name="PA" val="v5.2.7"/>
  <p:tag name="PAMAINTYPE" val="4"/>
  <p:tag name="PATYPE" val="155"/>
  <p:tag name="PASUBTYPE" val="313"/>
  <p:tag name="RESOURCELIBID_SHAPE" val="404843"/>
  <p:tag name="RESOURCELIB_SHAPETYPE" val="4"/>
  <p:tag name="KSO_WM_UNIT_TEXTBOXSTYLE_SHAPETYPE" val="1"/>
  <p:tag name="KSO_WM_UNIT_TEXTBOXSTYLE_DECORATEINDEX" val="2"/>
  <p:tag name="KSO_WM_UNIT_TEXTBOXSTYLE_GUID" val="{997d3752-51ce-4e0f-bf92-0af3d47c9a53}"/>
  <p:tag name="KSO_WM_UNIT_TEXTBOXSTYLE_TEMPLATEID" val="3140104"/>
</p:tagLst>
</file>

<file path=ppt/tags/tag335.xml><?xml version="1.0" encoding="utf-8"?>
<p:tagLst xmlns:p="http://schemas.openxmlformats.org/presentationml/2006/main">
  <p:tag name="PA" val="v5.2.7"/>
</p:tagLst>
</file>

<file path=ppt/tags/tag336.xml><?xml version="1.0" encoding="utf-8"?>
<p:tagLst xmlns:p="http://schemas.openxmlformats.org/presentationml/2006/main">
  <p:tag name="PA" val="v5.2.7"/>
</p:tagLst>
</file>

<file path=ppt/tags/tag337.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9fa912eb-b9fb-45f9-9906-f38550dd0401}"/>
  <p:tag name="KSO_WM_UNIT_TEXTBOXSTYLE_TEMPLATEID" val="3139430"/>
  <p:tag name="KSO_WM_UNIT_TEXTBOXSTYLE_TYPE" val="8"/>
</p:tagLst>
</file>

<file path=ppt/tags/tag338.xml><?xml version="1.0" encoding="utf-8"?>
<p:tagLst xmlns:p="http://schemas.openxmlformats.org/presentationml/2006/main">
  <p:tag name="PA" val="v5.2.7"/>
  <p:tag name="PAMAINTYPE" val="4"/>
  <p:tag name="PATYPE" val="159"/>
  <p:tag name="PASUBTYPE" val="162"/>
  <p:tag name="RESOURCELIBID_SHAPE" val="544548"/>
  <p:tag name="RESOURCELIB_SHAPETYPE" val="4"/>
  <p:tag name="KSO_WM_UNIT_TEXTBOXSTYLE_SHAPETYPE" val="1"/>
  <p:tag name="KSO_WM_UNIT_TEXTBOXSTYLE_DECORATEINDEX" val="1"/>
  <p:tag name="KSO_WM_UNIT_TEXTBOXSTYLE_GUID" val="{9fa912eb-b9fb-45f9-9906-f38550dd0401}"/>
  <p:tag name="KSO_WM_UNIT_TEXTBOXSTYLE_TEMPLATEID" val="3139680"/>
</p:tagLst>
</file>

<file path=ppt/tags/tag339.xml><?xml version="1.0" encoding="utf-8"?>
<p:tagLst xmlns:p="http://schemas.openxmlformats.org/presentationml/2006/main">
  <p:tag name="PA" val="v5.2.7"/>
</p:tagLst>
</file>

<file path=ppt/tags/tag34.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340.xml><?xml version="1.0" encoding="utf-8"?>
<p:tagLst xmlns:p="http://schemas.openxmlformats.org/presentationml/2006/main">
  <p:tag name="PA" val="v5.2.7"/>
</p:tagLst>
</file>

<file path=ppt/tags/tag341.xml><?xml version="1.0" encoding="utf-8"?>
<p:tagLst xmlns:p="http://schemas.openxmlformats.org/presentationml/2006/main">
  <p:tag name="PA" val="v5.2.7"/>
</p:tagLst>
</file>

<file path=ppt/tags/tag342.xml><?xml version="1.0" encoding="utf-8"?>
<p:tagLst xmlns:p="http://schemas.openxmlformats.org/presentationml/2006/main">
  <p:tag name="PA" val="v5.2.7"/>
</p:tagLst>
</file>

<file path=ppt/tags/tag343.xml><?xml version="1.0" encoding="utf-8"?>
<p:tagLst xmlns:p="http://schemas.openxmlformats.org/presentationml/2006/main">
  <p:tag name="PA" val="v5.2.7"/>
</p:tagLst>
</file>

<file path=ppt/tags/tag344.xml><?xml version="1.0" encoding="utf-8"?>
<p:tagLst xmlns:p="http://schemas.openxmlformats.org/presentationml/2006/main">
  <p:tag name="PA" val="v5.2.7"/>
</p:tagLst>
</file>

<file path=ppt/tags/tag345.xml><?xml version="1.0" encoding="utf-8"?>
<p:tagLst xmlns:p="http://schemas.openxmlformats.org/presentationml/2006/main">
  <p:tag name="PA" val="v5.2.7"/>
</p:tagLst>
</file>

<file path=ppt/tags/tag346.xml><?xml version="1.0" encoding="utf-8"?>
<p:tagLst xmlns:p="http://schemas.openxmlformats.org/presentationml/2006/main">
  <p:tag name="PA" val="v5.2.7"/>
</p:tagLst>
</file>

<file path=ppt/tags/tag347.xml><?xml version="1.0" encoding="utf-8"?>
<p:tagLst xmlns:p="http://schemas.openxmlformats.org/presentationml/2006/main">
  <p:tag name="PA" val="v5.2.7"/>
</p:tagLst>
</file>

<file path=ppt/tags/tag348.xml><?xml version="1.0" encoding="utf-8"?>
<p:tagLst xmlns:p="http://schemas.openxmlformats.org/presentationml/2006/main">
  <p:tag name="PA" val="v5.2.7"/>
</p:tagLst>
</file>

<file path=ppt/tags/tag349.xml><?xml version="1.0" encoding="utf-8"?>
<p:tagLst xmlns:p="http://schemas.openxmlformats.org/presentationml/2006/main">
  <p:tag name="PA" val="v5.2.7"/>
  <p:tag name="PAMAINTYPE" val="4"/>
  <p:tag name="PATYPE" val="159"/>
  <p:tag name="PASUBTYPE" val="162"/>
  <p:tag name="RESOURCELIBID_SHAPE" val="535825"/>
  <p:tag name="RESOURCELIB_SHAPETYPE" val="4"/>
  <p:tag name="KSO_WM_UNIT_TEXTBOXSTYLE_SHAPETYPE" val="1"/>
  <p:tag name="KSO_WM_UNIT_TEXTBOXSTYLE_DECORATEINDEX" val="2"/>
  <p:tag name="KSO_WM_UNIT_TEXTBOXSTYLE_GUID" val="{9fa912eb-b9fb-45f9-9906-f38550dd0401}"/>
  <p:tag name="KSO_WM_UNIT_TEXTBOXSTYLE_TEMPLATEID" val="3140102"/>
</p:tagLst>
</file>

<file path=ppt/tags/tag35.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350.xml><?xml version="1.0" encoding="utf-8"?>
<p:tagLst xmlns:p="http://schemas.openxmlformats.org/presentationml/2006/main">
  <p:tag name="PA" val="v5.2.7"/>
</p:tagLst>
</file>

<file path=ppt/tags/tag351.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c96f282f-a4d7-4c40-9ad7-add322216bfe}"/>
  <p:tag name="KSO_WM_UNIT_TEXTBOXSTYLE_TEMPLATEID" val="3139430"/>
  <p:tag name="KSO_WM_UNIT_TEXTBOXSTYLE_TYPE" val="8"/>
</p:tagLst>
</file>

<file path=ppt/tags/tag352.xml><?xml version="1.0" encoding="utf-8"?>
<p:tagLst xmlns:p="http://schemas.openxmlformats.org/presentationml/2006/main">
  <p:tag name="PA" val="v5.2.7"/>
  <p:tag name="PAMAINTYPE" val="4"/>
  <p:tag name="PATYPE" val="176"/>
  <p:tag name="PASUBTYPE" val="178"/>
  <p:tag name="RESOURCELIBID_SHAPE" val="2367"/>
  <p:tag name="RESOURCELIB_SHAPETYPE" val="4"/>
  <p:tag name="KSO_WM_UNIT_TEXTBOXSTYLE_SHAPETYPE" val="1"/>
  <p:tag name="KSO_WM_UNIT_TEXTBOXSTYLE_DECORATEINDEX" val="1"/>
  <p:tag name="KSO_WM_UNIT_TEXTBOXSTYLE_GUID" val="{c96f282f-a4d7-4c40-9ad7-add322216bfe}"/>
  <p:tag name="KSO_WM_UNIT_TEXTBOXSTYLE_TEMPLATEID" val="3140079"/>
</p:tagLst>
</file>

<file path=ppt/tags/tag353.xml><?xml version="1.0" encoding="utf-8"?>
<p:tagLst xmlns:p="http://schemas.openxmlformats.org/presentationml/2006/main">
  <p:tag name="PA" val="v5.2.7"/>
  <p:tag name="PAMAINTYPE" val="4"/>
  <p:tag name="PATYPE" val="159"/>
  <p:tag name="PASUBTYPE" val="162"/>
  <p:tag name="RESOURCELIBID_SHAPE" val="523482"/>
  <p:tag name="RESOURCELIB_SHAPETYPE" val="4"/>
  <p:tag name="KSO_WM_UNIT_TEXTBOXSTYLE_SHAPETYPE" val="1"/>
  <p:tag name="KSO_WM_UNIT_TEXTBOXSTYLE_DECORATEINDEX" val="2"/>
  <p:tag name="KSO_WM_UNIT_TEXTBOXSTYLE_GUID" val="{c96f282f-a4d7-4c40-9ad7-add322216bfe}"/>
  <p:tag name="KSO_WM_UNIT_TEXTBOXSTYLE_TEMPLATEID" val="3147457"/>
</p:tagLst>
</file>

<file path=ppt/tags/tag354.xml><?xml version="1.0" encoding="utf-8"?>
<p:tagLst xmlns:p="http://schemas.openxmlformats.org/presentationml/2006/main">
  <p:tag name="PA" val="v5.2.7"/>
</p:tagLst>
</file>

<file path=ppt/tags/tag355.xml><?xml version="1.0" encoding="utf-8"?>
<p:tagLst xmlns:p="http://schemas.openxmlformats.org/presentationml/2006/main">
  <p:tag name="PA" val="v5.2.7"/>
</p:tagLst>
</file>

<file path=ppt/tags/tag356.xml><?xml version="1.0" encoding="utf-8"?>
<p:tagLst xmlns:p="http://schemas.openxmlformats.org/presentationml/2006/main">
  <p:tag name="PA" val="v5.2.7"/>
</p:tagLst>
</file>

<file path=ppt/tags/tag357.xml><?xml version="1.0" encoding="utf-8"?>
<p:tagLst xmlns:p="http://schemas.openxmlformats.org/presentationml/2006/main">
  <p:tag name="PA" val="v5.2.7"/>
</p:tagLst>
</file>

<file path=ppt/tags/tag358.xml><?xml version="1.0" encoding="utf-8"?>
<p:tagLst xmlns:p="http://schemas.openxmlformats.org/presentationml/2006/main">
  <p:tag name="PA" val="v5.2.7"/>
</p:tagLst>
</file>

<file path=ppt/tags/tag359.xml><?xml version="1.0" encoding="utf-8"?>
<p:tagLst xmlns:p="http://schemas.openxmlformats.org/presentationml/2006/main">
  <p:tag name="PA" val="v5.2.7"/>
</p:tagLst>
</file>

<file path=ppt/tags/tag36.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360.xml><?xml version="1.0" encoding="utf-8"?>
<p:tagLst xmlns:p="http://schemas.openxmlformats.org/presentationml/2006/main">
  <p:tag name="PA" val="v5.2.7"/>
</p:tagLst>
</file>

<file path=ppt/tags/tag361.xml><?xml version="1.0" encoding="utf-8"?>
<p:tagLst xmlns:p="http://schemas.openxmlformats.org/presentationml/2006/main">
  <p:tag name="KSO_WM_UNIT_TEXTBOXSTYLE_GUID" val="{2e43047e-5e7c-4245-8425-681b08b49bdb}"/>
</p:tagLst>
</file>

<file path=ppt/tags/tag362.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2e43047e-5e7c-4245-8425-681b08b49bdb}"/>
</p:tagLst>
</file>

<file path=ppt/tags/tag363.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2e43047e-5e7c-4245-8425-681b08b49bdb}"/>
</p:tagLst>
</file>

<file path=ppt/tags/tag3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2e43047e-5e7c-4245-8425-681b08b49bdb}"/>
  <p:tag name="KSO_WM_UNIT_TEXTBOXSTYLE_TEMPLATEID" val="3131177"/>
  <p:tag name="KSO_WM_UNIT_TEXTBOXSTYLE_TYPE" val="3"/>
</p:tagLst>
</file>

<file path=ppt/tags/tag365.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2fd9be39-9acb-407d-b52f-7867262e6036}"/>
  <p:tag name="KSO_WM_UNIT_TEXTBOXSTYLE_TEMPLATEID" val="3139430"/>
  <p:tag name="KSO_WM_UNIT_TEXTBOXSTYLE_TYPE" val="8"/>
</p:tagLst>
</file>

<file path=ppt/tags/tag366.xml><?xml version="1.0" encoding="utf-8"?>
<p:tagLst xmlns:p="http://schemas.openxmlformats.org/presentationml/2006/main">
  <p:tag name="PA" val="v5.2.7"/>
  <p:tag name="PAMAINTYPE" val="4"/>
  <p:tag name="PATYPE" val="159"/>
  <p:tag name="PASUBTYPE" val="162"/>
  <p:tag name="RESOURCELIBID_SHAPE" val="542534"/>
  <p:tag name="RESOURCELIB_SHAPETYPE" val="4"/>
  <p:tag name="KSO_WM_UNIT_TEXTBOXSTYLE_SHAPETYPE" val="1"/>
  <p:tag name="KSO_WM_UNIT_TEXTBOXSTYLE_DECORATEINDEX" val="1"/>
  <p:tag name="KSO_WM_UNIT_TEXTBOXSTYLE_GUID" val="{2fd9be39-9acb-407d-b52f-7867262e6036}"/>
  <p:tag name="KSO_WM_UNIT_TEXTBOXSTYLE_TEMPLATEID" val="3139681"/>
</p:tagLst>
</file>

<file path=ppt/tags/tag367.xml><?xml version="1.0" encoding="utf-8"?>
<p:tagLst xmlns:p="http://schemas.openxmlformats.org/presentationml/2006/main">
  <p:tag name="PA" val="v5.2.7"/>
</p:tagLst>
</file>

<file path=ppt/tags/tag368.xml><?xml version="1.0" encoding="utf-8"?>
<p:tagLst xmlns:p="http://schemas.openxmlformats.org/presentationml/2006/main">
  <p:tag name="PA" val="v5.2.7"/>
</p:tagLst>
</file>

<file path=ppt/tags/tag369.xml><?xml version="1.0" encoding="utf-8"?>
<p:tagLst xmlns:p="http://schemas.openxmlformats.org/presentationml/2006/main">
  <p:tag name="PA" val="v5.2.7"/>
</p:tagLst>
</file>

<file path=ppt/tags/tag37.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370.xml><?xml version="1.0" encoding="utf-8"?>
<p:tagLst xmlns:p="http://schemas.openxmlformats.org/presentationml/2006/main">
  <p:tag name="PA" val="v5.2.7"/>
</p:tagLst>
</file>

<file path=ppt/tags/tag371.xml><?xml version="1.0" encoding="utf-8"?>
<p:tagLst xmlns:p="http://schemas.openxmlformats.org/presentationml/2006/main">
  <p:tag name="PA" val="v5.2.7"/>
</p:tagLst>
</file>

<file path=ppt/tags/tag372.xml><?xml version="1.0" encoding="utf-8"?>
<p:tagLst xmlns:p="http://schemas.openxmlformats.org/presentationml/2006/main">
  <p:tag name="PA" val="v5.2.7"/>
</p:tagLst>
</file>

<file path=ppt/tags/tag373.xml><?xml version="1.0" encoding="utf-8"?>
<p:tagLst xmlns:p="http://schemas.openxmlformats.org/presentationml/2006/main">
  <p:tag name="PA" val="v5.2.7"/>
</p:tagLst>
</file>

<file path=ppt/tags/tag374.xml><?xml version="1.0" encoding="utf-8"?>
<p:tagLst xmlns:p="http://schemas.openxmlformats.org/presentationml/2006/main">
  <p:tag name="PA" val="v5.2.7"/>
</p:tagLst>
</file>

<file path=ppt/tags/tag375.xml><?xml version="1.0" encoding="utf-8"?>
<p:tagLst xmlns:p="http://schemas.openxmlformats.org/presentationml/2006/main">
  <p:tag name="PA" val="v5.2.7"/>
  <p:tag name="PAMAINTYPE" val="4"/>
  <p:tag name="PATYPE" val="159"/>
  <p:tag name="PASUBTYPE" val="162"/>
  <p:tag name="RESOURCELIBID_SHAPE" val="541750"/>
  <p:tag name="RESOURCELIB_SHAPETYPE" val="4"/>
  <p:tag name="KSO_WM_UNIT_TEXTBOXSTYLE_SHAPETYPE" val="1"/>
  <p:tag name="KSO_WM_UNIT_TEXTBOXSTYLE_DECORATEINDEX" val="2"/>
  <p:tag name="KSO_WM_UNIT_TEXTBOXSTYLE_GUID" val="{2fd9be39-9acb-407d-b52f-7867262e6036}"/>
  <p:tag name="KSO_WM_UNIT_TEXTBOXSTYLE_TEMPLATEID" val="3139729"/>
</p:tagLst>
</file>

<file path=ppt/tags/tag376.xml><?xml version="1.0" encoding="utf-8"?>
<p:tagLst xmlns:p="http://schemas.openxmlformats.org/presentationml/2006/main">
  <p:tag name="PA" val="v5.2.7"/>
</p:tagLst>
</file>

<file path=ppt/tags/tag377.xml><?xml version="1.0" encoding="utf-8"?>
<p:tagLst xmlns:p="http://schemas.openxmlformats.org/presentationml/2006/main">
  <p:tag name="PA" val="v5.2.7"/>
</p:tagLst>
</file>

<file path=ppt/tags/tag378.xml><?xml version="1.0" encoding="utf-8"?>
<p:tagLst xmlns:p="http://schemas.openxmlformats.org/presentationml/2006/main">
  <p:tag name="PA" val="v5.2.7"/>
</p:tagLst>
</file>

<file path=ppt/tags/tag379.xml><?xml version="1.0" encoding="utf-8"?>
<p:tagLst xmlns:p="http://schemas.openxmlformats.org/presentationml/2006/main">
  <p:tag name="PA" val="v5.2.7"/>
</p:tagLst>
</file>

<file path=ppt/tags/tag38.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380.xml><?xml version="1.0" encoding="utf-8"?>
<p:tagLst xmlns:p="http://schemas.openxmlformats.org/presentationml/2006/main">
  <p:tag name="PA" val="v5.2.7"/>
</p:tagLst>
</file>

<file path=ppt/tags/tag381.xml><?xml version="1.0" encoding="utf-8"?>
<p:tagLst xmlns:p="http://schemas.openxmlformats.org/presentationml/2006/main">
  <p:tag name="PA" val="v5.2.7"/>
</p:tagLst>
</file>

<file path=ppt/tags/tag382.xml><?xml version="1.0" encoding="utf-8"?>
<p:tagLst xmlns:p="http://schemas.openxmlformats.org/presentationml/2006/main">
  <p:tag name="PA" val="v5.2.7"/>
</p:tagLst>
</file>

<file path=ppt/tags/tag383.xml><?xml version="1.0" encoding="utf-8"?>
<p:tagLst xmlns:p="http://schemas.openxmlformats.org/presentationml/2006/main">
  <p:tag name="PA" val="v5.2.7"/>
</p:tagLst>
</file>

<file path=ppt/tags/tag384.xml><?xml version="1.0" encoding="utf-8"?>
<p:tagLst xmlns:p="http://schemas.openxmlformats.org/presentationml/2006/main">
  <p:tag name="PA" val="v5.2.7"/>
</p:tagLst>
</file>

<file path=ppt/tags/tag385.xml><?xml version="1.0" encoding="utf-8"?>
<p:tagLst xmlns:p="http://schemas.openxmlformats.org/presentationml/2006/main">
  <p:tag name="PA" val="v5.2.7"/>
  <p:tag name="PAMAINTYPE" val="4"/>
  <p:tag name="PATYPE" val="176"/>
  <p:tag name="PASUBTYPE" val="285"/>
  <p:tag name="RESOURCELIBID_SHAPE" val="436679"/>
  <p:tag name="RESOURCELIB_SHAPETYPE" val="4"/>
  <p:tag name="KSO_WM_UNIT_TEXTBOXSTYLE_SHAPETYPE" val="1"/>
  <p:tag name="KSO_WM_UNIT_TEXTBOXSTYLE_DECORATEINDEX" val="3"/>
  <p:tag name="KSO_WM_UNIT_TEXTBOXSTYLE_GUID" val="{2fd9be39-9acb-407d-b52f-7867262e6036}"/>
  <p:tag name="KSO_WM_UNIT_TEXTBOXSTYLE_TEMPLATEID" val="3140605"/>
</p:tagLst>
</file>

<file path=ppt/tags/tag386.xml><?xml version="1.0" encoding="utf-8"?>
<p:tagLst xmlns:p="http://schemas.openxmlformats.org/presentationml/2006/main">
  <p:tag name="PA" val="v5.2.7"/>
</p:tagLst>
</file>

<file path=ppt/tags/tag387.xml><?xml version="1.0" encoding="utf-8"?>
<p:tagLst xmlns:p="http://schemas.openxmlformats.org/presentationml/2006/main">
  <p:tag name="PA" val="v5.2.7"/>
  <p:tag name="PAMAINTYPE" val="4"/>
  <p:tag name="PATYPE" val="159"/>
  <p:tag name="PASUBTYPE" val="162"/>
  <p:tag name="RESOURCELIBID_SHAPE" val="541811"/>
  <p:tag name="RESOURCELIB_SHAPETYPE" val="4"/>
  <p:tag name="KSO_WM_UNIT_TEXTBOXSTYLE_SHAPETYPE" val="1"/>
  <p:tag name="KSO_WM_UNIT_TEXTBOXSTYLE_DECORATEINDEX" val="4"/>
  <p:tag name="KSO_WM_UNIT_TEXTBOXSTYLE_GUID" val="{2fd9be39-9acb-407d-b52f-7867262e6036}"/>
  <p:tag name="KSO_WM_UNIT_TEXTBOXSTYLE_TEMPLATEID" val="3139727"/>
</p:tagLst>
</file>

<file path=ppt/tags/tag388.xml><?xml version="1.0" encoding="utf-8"?>
<p:tagLst xmlns:p="http://schemas.openxmlformats.org/presentationml/2006/main">
  <p:tag name="PA" val="v5.2.7"/>
</p:tagLst>
</file>

<file path=ppt/tags/tag389.xml><?xml version="1.0" encoding="utf-8"?>
<p:tagLst xmlns:p="http://schemas.openxmlformats.org/presentationml/2006/main">
  <p:tag name="PA" val="v5.2.7"/>
</p:tagLst>
</file>

<file path=ppt/tags/tag39.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390.xml><?xml version="1.0" encoding="utf-8"?>
<p:tagLst xmlns:p="http://schemas.openxmlformats.org/presentationml/2006/main">
  <p:tag name="PA" val="v5.2.7"/>
</p:tagLst>
</file>

<file path=ppt/tags/tag391.xml><?xml version="1.0" encoding="utf-8"?>
<p:tagLst xmlns:p="http://schemas.openxmlformats.org/presentationml/2006/main">
  <p:tag name="PA" val="v5.2.7"/>
</p:tagLst>
</file>

<file path=ppt/tags/tag392.xml><?xml version="1.0" encoding="utf-8"?>
<p:tagLst xmlns:p="http://schemas.openxmlformats.org/presentationml/2006/main">
  <p:tag name="PA" val="v5.2.7"/>
</p:tagLst>
</file>

<file path=ppt/tags/tag393.xml><?xml version="1.0" encoding="utf-8"?>
<p:tagLst xmlns:p="http://schemas.openxmlformats.org/presentationml/2006/main">
  <p:tag name="PA" val="v5.2.7"/>
</p:tagLst>
</file>

<file path=ppt/tags/tag394.xml><?xml version="1.0" encoding="utf-8"?>
<p:tagLst xmlns:p="http://schemas.openxmlformats.org/presentationml/2006/main">
  <p:tag name="PA" val="v5.2.7"/>
</p:tagLst>
</file>

<file path=ppt/tags/tag395.xml><?xml version="1.0" encoding="utf-8"?>
<p:tagLst xmlns:p="http://schemas.openxmlformats.org/presentationml/2006/main">
  <p:tag name="PA" val="v5.2.7"/>
  <p:tag name="PAMAINTYPE" val="4"/>
  <p:tag name="PATYPE" val="159"/>
  <p:tag name="PASUBTYPE" val="162"/>
  <p:tag name="RESOURCELIBID_SHAPE" val="544043"/>
  <p:tag name="RESOURCELIB_SHAPETYPE" val="4"/>
  <p:tag name="KSO_WM_UNIT_TEXTBOXSTYLE_SHAPETYPE" val="1"/>
  <p:tag name="KSO_WM_UNIT_TEXTBOXSTYLE_DECORATEINDEX" val="5"/>
  <p:tag name="KSO_WM_UNIT_TEXTBOXSTYLE_GUID" val="{2fd9be39-9acb-407d-b52f-7867262e6036}"/>
  <p:tag name="KSO_WM_UNIT_TEXTBOXSTYLE_TEMPLATEID" val="3140632"/>
</p:tagLst>
</file>

<file path=ppt/tags/tag396.xml><?xml version="1.0" encoding="utf-8"?>
<p:tagLst xmlns:p="http://schemas.openxmlformats.org/presentationml/2006/main">
  <p:tag name="PA" val="v5.2.7"/>
</p:tagLst>
</file>

<file path=ppt/tags/tag397.xml><?xml version="1.0" encoding="utf-8"?>
<p:tagLst xmlns:p="http://schemas.openxmlformats.org/presentationml/2006/main">
  <p:tag name="PA" val="v5.2.7"/>
</p:tagLst>
</file>

<file path=ppt/tags/tag398.xml><?xml version="1.0" encoding="utf-8"?>
<p:tagLst xmlns:p="http://schemas.openxmlformats.org/presentationml/2006/main">
  <p:tag name="PA" val="v5.2.7"/>
</p:tagLst>
</file>

<file path=ppt/tags/tag399.xml><?xml version="1.0" encoding="utf-8"?>
<p:tagLst xmlns:p="http://schemas.openxmlformats.org/presentationml/2006/main">
  <p:tag name="PA" val="v5.2.7"/>
</p:tagLst>
</file>

<file path=ppt/tags/tag4.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40.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400.xml><?xml version="1.0" encoding="utf-8"?>
<p:tagLst xmlns:p="http://schemas.openxmlformats.org/presentationml/2006/main">
  <p:tag name="PA" val="v5.2.7"/>
</p:tagLst>
</file>

<file path=ppt/tags/tag401.xml><?xml version="1.0" encoding="utf-8"?>
<p:tagLst xmlns:p="http://schemas.openxmlformats.org/presentationml/2006/main">
  <p:tag name="PA" val="v5.2.7"/>
</p:tagLst>
</file>

<file path=ppt/tags/tag402.xml><?xml version="1.0" encoding="utf-8"?>
<p:tagLst xmlns:p="http://schemas.openxmlformats.org/presentationml/2006/main">
  <p:tag name="PA" val="v5.2.7"/>
</p:tagLst>
</file>

<file path=ppt/tags/tag403.xml><?xml version="1.0" encoding="utf-8"?>
<p:tagLst xmlns:p="http://schemas.openxmlformats.org/presentationml/2006/main">
  <p:tag name="PA" val="v5.2.7"/>
</p:tagLst>
</file>

<file path=ppt/tags/tag404.xml><?xml version="1.0" encoding="utf-8"?>
<p:tagLst xmlns:p="http://schemas.openxmlformats.org/presentationml/2006/main">
  <p:tag name="PA" val="v5.2.7"/>
</p:tagLst>
</file>

<file path=ppt/tags/tag405.xml><?xml version="1.0" encoding="utf-8"?>
<p:tagLst xmlns:p="http://schemas.openxmlformats.org/presentationml/2006/main">
  <p:tag name="PA" val="v5.2.7"/>
</p:tagLst>
</file>

<file path=ppt/tags/tag406.xml><?xml version="1.0" encoding="utf-8"?>
<p:tagLst xmlns:p="http://schemas.openxmlformats.org/presentationml/2006/main">
  <p:tag name="PA" val="v5.2.7"/>
</p:tagLst>
</file>

<file path=ppt/tags/tag407.xml><?xml version="1.0" encoding="utf-8"?>
<p:tagLst xmlns:p="http://schemas.openxmlformats.org/presentationml/2006/main">
  <p:tag name="PA" val="v5.2.7"/>
</p:tagLst>
</file>

<file path=ppt/tags/tag408.xml><?xml version="1.0" encoding="utf-8"?>
<p:tagLst xmlns:p="http://schemas.openxmlformats.org/presentationml/2006/main">
  <p:tag name="PA" val="v5.2.7"/>
</p:tagLst>
</file>

<file path=ppt/tags/tag409.xml><?xml version="1.0" encoding="utf-8"?>
<p:tagLst xmlns:p="http://schemas.openxmlformats.org/presentationml/2006/main">
  <p:tag name="PA" val="v5.2.7"/>
  <p:tag name="PAMAINTYPE" val="4"/>
  <p:tag name="PATYPE" val="159"/>
  <p:tag name="PASUBTYPE" val="162"/>
  <p:tag name="RESOURCELIBID_SHAPE" val="527729"/>
  <p:tag name="RESOURCELIB_SHAPETYPE" val="4"/>
  <p:tag name="KSO_WM_UNIT_TEXTBOXSTYLE_SHAPETYPE" val="1"/>
  <p:tag name="KSO_WM_UNIT_TEXTBOXSTYLE_DECORATEINDEX" val="6"/>
  <p:tag name="KSO_WM_UNIT_TEXTBOXSTYLE_GUID" val="{2fd9be39-9acb-407d-b52f-7867262e6036}"/>
  <p:tag name="KSO_WM_UNIT_TEXTBOXSTYLE_TEMPLATEID" val="3139874"/>
</p:tagLst>
</file>

<file path=ppt/tags/tag41.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410.xml><?xml version="1.0" encoding="utf-8"?>
<p:tagLst xmlns:p="http://schemas.openxmlformats.org/presentationml/2006/main">
  <p:tag name="PA" val="v5.2.7"/>
</p:tagLst>
</file>

<file path=ppt/tags/tag411.xml><?xml version="1.0" encoding="utf-8"?>
<p:tagLst xmlns:p="http://schemas.openxmlformats.org/presentationml/2006/main">
  <p:tag name="PA" val="v5.2.7"/>
</p:tagLst>
</file>

<file path=ppt/tags/tag412.xml><?xml version="1.0" encoding="utf-8"?>
<p:tagLst xmlns:p="http://schemas.openxmlformats.org/presentationml/2006/main">
  <p:tag name="PA" val="v5.2.7"/>
</p:tagLst>
</file>

<file path=ppt/tags/tag413.xml><?xml version="1.0" encoding="utf-8"?>
<p:tagLst xmlns:p="http://schemas.openxmlformats.org/presentationml/2006/main">
  <p:tag name="PA" val="v5.2.7"/>
</p:tagLst>
</file>

<file path=ppt/tags/tag414.xml><?xml version="1.0" encoding="utf-8"?>
<p:tagLst xmlns:p="http://schemas.openxmlformats.org/presentationml/2006/main">
  <p:tag name="PA" val="v5.2.7"/>
</p:tagLst>
</file>

<file path=ppt/tags/tag415.xml><?xml version="1.0" encoding="utf-8"?>
<p:tagLst xmlns:p="http://schemas.openxmlformats.org/presentationml/2006/main">
  <p:tag name="PA" val="v5.2.7"/>
</p:tagLst>
</file>

<file path=ppt/tags/tag416.xml><?xml version="1.0" encoding="utf-8"?>
<p:tagLst xmlns:p="http://schemas.openxmlformats.org/presentationml/2006/main">
  <p:tag name="PA" val="v5.2.7"/>
</p:tagLst>
</file>

<file path=ppt/tags/tag417.xml><?xml version="1.0" encoding="utf-8"?>
<p:tagLst xmlns:p="http://schemas.openxmlformats.org/presentationml/2006/main">
  <p:tag name="KSO_WM_UNIT_TEXTBOXSTYLE_SHAPETYPE" val="1"/>
  <p:tag name="KSO_WM_UNIT_TEXTBOXSTYLE_DECORATEINDEX" val="7"/>
  <p:tag name="KSO_WM_UNIT_TEXTBOXSTYLE_GUID" val="{2fd9be39-9acb-407d-b52f-7867262e6036}"/>
  <p:tag name="KSO_WM_UNIT_TEXTBOXSTYLE_TEMPLATEID" val="3102599"/>
</p:tagLst>
</file>

<file path=ppt/tags/tag418.xml><?xml version="1.0" encoding="utf-8"?>
<p:tagLst xmlns:p="http://schemas.openxmlformats.org/presentationml/2006/main">
  <p:tag name="KSO_WM_UNIT_TEXTBOXSTYLE_GUID" val="{ac73550c-7eab-405a-b82b-5c8225210084}"/>
</p:tagLst>
</file>

<file path=ppt/tags/tag419.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ac73550c-7eab-405a-b82b-5c8225210084}"/>
</p:tagLst>
</file>

<file path=ppt/tags/tag42.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420.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ac73550c-7eab-405a-b82b-5c8225210084}"/>
</p:tagLst>
</file>

<file path=ppt/tags/tag4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ac73550c-7eab-405a-b82b-5c8225210084}"/>
  <p:tag name="KSO_WM_UNIT_TEXTBOXSTYLE_TEMPLATEID" val="3131177"/>
  <p:tag name="KSO_WM_UNIT_TEXTBOXSTYLE_TYPE" val="3"/>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type&quot;:0},&quot;glow&quot;:{&quot;colorType&quot;:0},&quot;line&quot;:{&quot;solidLine&quot;:{&quot;brightness&quot;:0,&quot;colorType&quot;:1,&quot;foreColorIndex&quot;:5,&quot;transparency&quot;:0.30000001192092896},&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i*1_2_1"/>
  <p:tag name="KSO_WM_UNIT_INDEX" val="1_2_1"/>
  <p:tag name="KSO_WM_DIAGRAM_GROUP_CODE" val="n1-1"/>
  <p:tag name="KSO_WM_UNIT_LINE_FORE_SCHEMECOLOR_INDEX" val="5"/>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36"/>
  <p:tag name="KSO_WM_UNIT_TYPE" val="n_h_a"/>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949999988079071,&quot;colorType&quot;:1,&quot;foreColorIndex&quot;:5,&quot;pos&quot;:0.3700000047683716,&quot;transparency&quot;:0},{&quot;brightness&quot;:0.550000011920929,&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ID" val="diagram20230963_2*n_h_a*1_1_1"/>
  <p:tag name="KSO_WM_UNIT_INDEX" val="1_1_1"/>
  <p:tag name="KSO_WM_DIAGRAM_GROUP_CODE" val="n1-1"/>
  <p:tag name="KSO_WM_UNIT_FILL_TYPE" val="3"/>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type&quot;:0},&quot;glow&quot;:{&quot;colorType&quot;:0},&quot;line&quot;:{&quot;solidLine&quot;:{&quot;brightness&quot;:0.800000011920929,&quot;colorType&quot;:1,&quot;foreColorIndex&quot;:5,&quot;transparency&quot;:0.30000001192092896},&quot;type&quot;:1},&quot;shadow&quot;:{&quot;brightness&quot;:-0.15000000596046448,&quot;colorType&quot;:1,&quot;foreColorIndex&quot;:14,&quot;transparency&quot;:0.5},&quot;threeD&quot;:{&quot;curvedSurface&quot;:{&quot;brightness&quot;:0,&quot;colorType&quot;:2,&quot;rgb&quot;:&quot;#000000&quot;},&quot;depth&quot;:{&quot;colorType&quot;:0}}},&quot;text&quot;:{&quot;fill&quot;:{},&quot;glow&quot;:{},&quot;line&quot;:{},&quot;shadow&quot;:{},&quot;threeD&quot;:{}}}"/>
  <p:tag name="KSO_WM_BEAUTIFY_FLAG" val="#wm#"/>
  <p:tag name="KSO_WM_UNIT_ID" val="diagram20230963_2*n_h_i*1_1_3"/>
  <p:tag name="KSO_WM_UNIT_INDEX" val="1_1_3"/>
  <p:tag name="KSO_WM_DIAGRAM_GROUP_CODE" val="n1-1"/>
  <p:tag name="KSO_WM_UNIT_LINE_FORE_SCHEMECOLOR_INDEX" val="5"/>
</p:tagLst>
</file>

<file path=ppt/tags/tag4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
  <p:tag name="KSO_WM_UNIT_ID" val="diagram20230963_2*n_h_h_f*1_2_1_1"/>
  <p:tag name="KSO_WM_UNIT_INDEX" val="1_2_1_1"/>
  <p:tag name="KSO_WM_DIAGRAM_GROUP_CODE" val="n1-1"/>
  <p:tag name="KSO_WM_UNIT_TEXT_FILL_FORE_SCHEMECOLOR_INDEX" val="1"/>
  <p:tag name="KSO_WM_UNIT_TEXT_FILL_TYPE"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2*n_h_h_i*1_2_3_1"/>
  <p:tag name="KSO_WM_UNIT_INDEX" val="1_2_3_1"/>
  <p:tag name="KSO_WM_DIAGRAM_GROUP_CODE" val="n1-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h_i*1_2_3_2"/>
  <p:tag name="KSO_WM_UNIT_INDEX" val="1_2_3_2"/>
  <p:tag name="KSO_WM_DIAGRAM_GROUP_CODE" val="n1-1"/>
  <p:tag name="KSO_WM_UNIT_FILL_TYPE" val="3"/>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2*n_h_h_i*1_2_2_1"/>
  <p:tag name="KSO_WM_UNIT_INDEX" val="1_2_2_1"/>
  <p:tag name="KSO_WM_DIAGRAM_GROUP_CODE" val="n1-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h_i*1_2_2_2"/>
  <p:tag name="KSO_WM_UNIT_INDEX" val="1_2_2_2"/>
  <p:tag name="KSO_WM_DIAGRAM_GROUP_CODE" val="n1-1"/>
  <p:tag name="KSO_WM_UNIT_FILL_TYPE" val="3"/>
</p:tagLst>
</file>

<file path=ppt/tags/tag43.xml><?xml version="1.0" encoding="utf-8"?>
<p:tagLst xmlns:p="http://schemas.openxmlformats.org/presentationml/2006/main">
  <p:tag name="KSO_WM_UNIT_TEXTBOXSTYLE_GUID" val="{02dbf693-955e-4431-9ba9-780284138bb6}"/>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2*n_h_h_i*1_2_1_1"/>
  <p:tag name="KSO_WM_UNIT_INDEX" val="1_2_1_1"/>
  <p:tag name="KSO_WM_DIAGRAM_GROUP_CODE" val="n1-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h_i*1_2_1_2"/>
  <p:tag name="KSO_WM_UNIT_INDEX" val="1_2_1_2"/>
  <p:tag name="KSO_WM_DIAGRAM_GROUP_CODE" val="n1-1"/>
  <p:tag name="KSO_WM_UNIT_FILL_TYPE" val="3"/>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type&quot;:0},&quot;glow&quot;:{&quot;colorType&quot;:0},&quot;line&quot;:{&quot;gradient&quot;:[{&quot;brightness&quot;:0,&quot;colorType&quot;:2,&quot;pos&quot;:0,&quot;rgb&quot;:&quot;#afc6ff&quot;,&quot;transparency&quot;:1},{&quot;brightness&quot;:0,&quot;colorType&quot;:2,&quot;pos&quot;:1,&quot;rgb&quot;:&quot;#376fff&quot;,&quot;transparency&quot;:1},{&quot;brightness&quot;:0,&quot;colorType&quot;:2,&quot;pos&quot;:0.5,&quot;rgb&quot;:&quot;#ffffff&quot;,&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ID" val="diagram20230963_2*n_h_i*1_1_4"/>
  <p:tag name="KSO_WM_UNIT_INDEX" val="1_1_4"/>
  <p:tag name="KSO_WM_DIAGRAM_GROUP_CODE" val="n1-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VALUE" val="76*78"/>
  <p:tag name="KSO_WM_UNIT_TYPE" val="n_h_h_x"/>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ID" val="diagram20230963_2*n_h_h_x*1_2_3_1"/>
  <p:tag name="KSO_WM_UNIT_INDEX" val="1_2_3_1"/>
  <p:tag name="KSO_WM_DIAGRAM_GROUP_CODE" val="n1-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VALUE" val="84*72"/>
  <p:tag name="KSO_WM_UNIT_TYPE" val="n_h_h_x"/>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ID" val="diagram20230963_2*n_h_h_x*1_2_2_1"/>
  <p:tag name="KSO_WM_UNIT_INDEX" val="1_2_2_1"/>
  <p:tag name="KSO_WM_DIAGRAM_GROUP_CODE" val="n1-1"/>
</p:tagLst>
</file>

<file path=ppt/tags/tag4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
  <p:tag name="KSO_WM_UNIT_ID" val="diagram20230963_2*n_h_h_f*1_2_3_1"/>
  <p:tag name="KSO_WM_UNIT_INDEX" val="1_2_3_1"/>
  <p:tag name="KSO_WM_DIAGRAM_GROUP_CODE" val="n1-1"/>
  <p:tag name="KSO_WM_UNIT_TEXT_FILL_FORE_SCHEMECOLOR_INDEX" val="1"/>
  <p:tag name="KSO_WM_UNIT_TEXT_FILL_TYPE" val="1"/>
</p:tagLst>
</file>

<file path=ppt/tags/tag4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
  <p:tag name="KSO_WM_UNIT_ID" val="diagram20230963_2*n_h_h_f*1_2_2_1"/>
  <p:tag name="KSO_WM_UNIT_INDEX" val="1_2_2_1"/>
  <p:tag name="KSO_WM_DIAGRAM_GROUP_CODE" val="n1-1"/>
  <p:tag name="KSO_WM_UNIT_TEXT_FILL_FORE_SCHEMECOLOR_INDEX" val="1"/>
  <p:tag name="KSO_WM_UNIT_TEXT_FILL_TYPE" val="1"/>
</p:tagLst>
</file>

<file path=ppt/tags/tag437.xml><?xml version="1.0" encoding="utf-8"?>
<p:tagLst xmlns:p="http://schemas.openxmlformats.org/presentationml/2006/main">
  <p:tag name="KSO_WM_DIAGRAM_VERSION" val="3"/>
  <p:tag name="KSO_WM_DIAGRAM_COLOR_TRICK" val="1"/>
  <p:tag name="KSO_WM_DIAGRAM_COLOR_TEXT_CAN_REMOVE" val="n"/>
  <p:tag name="KSO_WM_UNIT_VALUE" val="80*69"/>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0963"/>
  <p:tag name="KSO_WM_UNIT_LAYERLEVEL" val="1_1_1_1"/>
  <p:tag name="KSO_WM_TAG_VERSION" val="3.0"/>
  <p:tag name="KSO_WM_BEAUTIFY_FLAG" val="#wm#"/>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0963_2*n_h_h_x*1_2_1_1"/>
  <p:tag name="KSO_WM_UNIT_INDEX" val="1_2_1_1"/>
  <p:tag name="KSO_WM_DIAGRAM_GROUP_CODE" val="n1-1"/>
</p:tagLst>
</file>

<file path=ppt/tags/tag4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solid&quot;:{&quot;brightness&quot;:0.800000011920929,&quot;colorType&quot;:1,&quot;foreColorIndex&quot;:5,&quot;transparency&quot;:0.6499999761581421},&quot;type&quot;:1},&quot;glow&quot;:{&quot;colorType&quot;:0},&quot;line&quot;:{&quot;gradient&quot;:[{&quot;brightness&quot;:0.949999988079071,&quot;colorType&quot;:1,&quot;foreColorIndex&quot;:5,&quot;pos&quot;:0.3700000047683716,&quot;transparency&quot;:0},{&quot;brightness&quot;:0.49000000953674316,&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i*1_1_1"/>
  <p:tag name="KSO_WM_UNIT_INDEX" val="1_1_1"/>
  <p:tag name="KSO_WM_DIAGRAM_GROUP_CODE" val="n1-1"/>
  <p:tag name="KSO_WM_UNIT_FILL_TYPE" val="1"/>
  <p:tag name="KSO_WM_UNIT_FILL_FORE_SCHEMECOLOR_INDEX" val="5"/>
  <p:tag name="KSO_WM_UNIT_FILL_FORE_SCHEMECOLOR_INDEX_BRIGHTNESS" val="0.8"/>
</p:tagLst>
</file>

<file path=ppt/tags/tag4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4,&quot;left&quot;:54.85003326656315,&quot;top&quot;:78.9,&quot;width&quot;:850.2000122070312}"/>
  <p:tag name="KSO_WM_DIAGRAM_COLOR_MATCH_VALUE" val="{&quot;shape&quot;:{&quot;fill&quot;:{&quot;type&quot;:0},&quot;glow&quot;:{&quot;colorType&quot;:0},&quot;line&quot;:{&quot;gradient&quot;:[{&quot;brightness&quot;:0.949999988079071,&quot;colorType&quot;:1,&quot;foreColorIndex&quot;:5,&quot;pos&quot;:0.3700000047683716,&quot;transparency&quot;:0},{&quot;brightness&quot;:0.49000000953674316,&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2*n_h_i*1_1_2"/>
  <p:tag name="KSO_WM_UNIT_INDEX" val="1_1_2"/>
  <p:tag name="KSO_WM_DIAGRAM_GROUP_CODE" val="n1-1"/>
</p:tagLst>
</file>

<file path=ppt/tags/tag44.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02dbf693-955e-4431-9ba9-780284138bb6}"/>
</p:tagLst>
</file>

<file path=ppt/tags/tag440.xml><?xml version="1.0" encoding="utf-8"?>
<p:tagLst xmlns:p="http://schemas.openxmlformats.org/presentationml/2006/main">
  <p:tag name="KSO_WM_UNIT_TEXTBOXSTYLE_GUID" val="{0a82465e-7b03-4d0a-92bf-8b8640a988d9}"/>
</p:tagLst>
</file>

<file path=ppt/tags/tag441.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0a82465e-7b03-4d0a-92bf-8b8640a988d9}"/>
</p:tagLst>
</file>

<file path=ppt/tags/tag442.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0a82465e-7b03-4d0a-92bf-8b8640a988d9}"/>
</p:tagLst>
</file>

<file path=ppt/tags/tag4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0a82465e-7b03-4d0a-92bf-8b8640a988d9}"/>
  <p:tag name="KSO_WM_UNIT_TEXTBOXSTYLE_TEMPLATEID" val="3131177"/>
  <p:tag name="KSO_WM_UNIT_TEXTBOXSTYLE_TYPE" val="3"/>
</p:tagLst>
</file>

<file path=ppt/tags/tag444.xml><?xml version="1.0" encoding="utf-8"?>
<p:tagLst xmlns:p="http://schemas.openxmlformats.org/presentationml/2006/main">
  <p:tag name="KSO_WM_UNIT_TEXTBOXSTYLE_SHAPETYPE" val="1"/>
  <p:tag name="KSO_WM_UNIT_TEXTBOXSTYLE_ADJUSTLEFT" val="0_35.14552"/>
  <p:tag name="KSO_WM_UNIT_TEXTBOXSTYLE_ADJUSTTOP" val="0_282.0435"/>
  <p:tag name="KSO_WM_UNIT_TEXTBOXSTYLE_DECORATEINDEX" val="1"/>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mixed20202549_1*i*1"/>
  <p:tag name="KSO_WM_TEMPLATE_CATEGORY" val="mixed"/>
  <p:tag name="KSO_WM_TEMPLATE_INDEX" val="20202549"/>
  <p:tag name="KSO_WM_UNIT_LAYERLEVEL" val="1"/>
  <p:tag name="KSO_WM_TAG_VERSION" val="1.0"/>
  <p:tag name="KSO_WM_BEAUTIFY_FLAG" val="#wm#"/>
  <p:tag name="KSO_WM_UNIT_TEXTBOXSTYLE_GUID" val="{60c5c2b8-1fb1-46f5-b8ce-3e57da4218eb}"/>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mixed20202549_1*i*2"/>
  <p:tag name="KSO_WM_TEMPLATE_CATEGORY" val="mixed"/>
  <p:tag name="KSO_WM_TEMPLATE_INDEX" val="20202549"/>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mixed20202549_1*i*3"/>
  <p:tag name="KSO_WM_TEMPLATE_CATEGORY" val="mixed"/>
  <p:tag name="KSO_WM_TEMPLATE_INDEX" val="20202549"/>
  <p:tag name="KSO_WM_UNIT_LAYERLEVEL" val="1"/>
  <p:tag name="KSO_WM_TAG_VERSION" val="1.0"/>
  <p:tag name="KSO_WM_BEAUTIFY_FLAG" val="#wm#"/>
</p:tagLst>
</file>

<file path=ppt/tags/tag447.xml><?xml version="1.0" encoding="utf-8"?>
<p:tagLst xmlns:p="http://schemas.openxmlformats.org/presentationml/2006/main">
  <p:tag name="KSO_WM_UNIT_TEXTBOXSTYLE_SHAPETYPE" val="1"/>
  <p:tag name="KSO_WM_UNIT_TEXTBOXSTYLE_ADJUSTLEFT" val="0_191.6372"/>
  <p:tag name="KSO_WM_UNIT_TEXTBOXSTYLE_ADJUSTTOP" val="0_282.0435"/>
  <p:tag name="KSO_WM_UNIT_TEXTBOXSTYLE_DECORATEINDEX" val="2"/>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mixed20202549_1*i*4"/>
  <p:tag name="KSO_WM_TEMPLATE_CATEGORY" val="mixed"/>
  <p:tag name="KSO_WM_TEMPLATE_INDEX" val="20202549"/>
  <p:tag name="KSO_WM_UNIT_LAYERLEVEL" val="1"/>
  <p:tag name="KSO_WM_TAG_VERSION" val="1.0"/>
  <p:tag name="KSO_WM_BEAUTIFY_FLAG" val="#wm#"/>
  <p:tag name="KSO_WM_UNIT_TEXTBOXSTYLE_GUID" val="{60c5c2b8-1fb1-46f5-b8ce-3e57da4218eb}"/>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mixed20202549_1*i*5"/>
  <p:tag name="KSO_WM_TEMPLATE_CATEGORY" val="mixed"/>
  <p:tag name="KSO_WM_TEMPLATE_INDEX" val="20202549"/>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mixed20202549_1*i*6"/>
  <p:tag name="KSO_WM_TEMPLATE_CATEGORY" val="mixed"/>
  <p:tag name="KSO_WM_TEMPLATE_INDEX" val="20202549"/>
  <p:tag name="KSO_WM_UNIT_LAYERLEVEL" val="1"/>
  <p:tag name="KSO_WM_TAG_VERSION" val="1.0"/>
  <p:tag name="KSO_WM_BEAUTIFY_FLAG" val="#wm#"/>
</p:tagLst>
</file>

<file path=ppt/tags/tag45.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02dbf693-955e-4431-9ba9-780284138bb6}"/>
</p:tagLst>
</file>

<file path=ppt/tags/tag450.xml><?xml version="1.0" encoding="utf-8"?>
<p:tagLst xmlns:p="http://schemas.openxmlformats.org/presentationml/2006/main">
  <p:tag name="KSO_WM_UNIT_TEXTBOXSTYLE_SHAPETYPE" val="1"/>
  <p:tag name="KSO_WM_UNIT_TEXTBOXSTYLE_ADJUSTLEFT" val="0_364.7264"/>
  <p:tag name="KSO_WM_UNIT_TEXTBOXSTYLE_ADJUSTTOP" val="0_282.0435"/>
  <p:tag name="KSO_WM_UNIT_TEXTBOXSTYLE_DECORATEINDEX" val="3"/>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mixed20202549_1*i*7"/>
  <p:tag name="KSO_WM_TEMPLATE_CATEGORY" val="mixed"/>
  <p:tag name="KSO_WM_TEMPLATE_INDEX" val="20202549"/>
  <p:tag name="KSO_WM_UNIT_LAYERLEVEL" val="1"/>
  <p:tag name="KSO_WM_TAG_VERSION" val="1.0"/>
  <p:tag name="KSO_WM_BEAUTIFY_FLAG" val="#wm#"/>
  <p:tag name="KSO_WM_UNIT_TEXTBOXSTYLE_GUID" val="{60c5c2b8-1fb1-46f5-b8ce-3e57da4218eb}"/>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mixed20202549_1*i*8"/>
  <p:tag name="KSO_WM_TEMPLATE_CATEGORY" val="mixed"/>
  <p:tag name="KSO_WM_TEMPLATE_INDEX" val="20202549"/>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mixed20202549_1*i*9"/>
  <p:tag name="KSO_WM_TEMPLATE_CATEGORY" val="mixed"/>
  <p:tag name="KSO_WM_TEMPLATE_INDEX" val="20202549"/>
  <p:tag name="KSO_WM_UNIT_LAYERLEVEL" val="1"/>
  <p:tag name="KSO_WM_TAG_VERSION" val="1.0"/>
  <p:tag name="KSO_WM_BEAUTIFY_FLAG" val="#wm#"/>
</p:tagLst>
</file>

<file path=ppt/tags/tag453.xml><?xml version="1.0" encoding="utf-8"?>
<p:tagLst xmlns:p="http://schemas.openxmlformats.org/presentationml/2006/main">
  <p:tag name="KSO_WM_UNIT_TEXTBOXSTYLE_SHAPETYPE" val="1"/>
  <p:tag name="KSO_WM_UNIT_TEXTBOXSTYLE_ADJUSTLEFT" val="0_538.6006"/>
  <p:tag name="KSO_WM_UNIT_TEXTBOXSTYLE_ADJUSTTOP" val="0_282.0435"/>
  <p:tag name="KSO_WM_UNIT_TEXTBOXSTYLE_DECORATEINDEX" val="4"/>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mixed20202549_1*i*10"/>
  <p:tag name="KSO_WM_TEMPLATE_CATEGORY" val="mixed"/>
  <p:tag name="KSO_WM_TEMPLATE_INDEX" val="20202549"/>
  <p:tag name="KSO_WM_UNIT_LAYERLEVEL" val="1"/>
  <p:tag name="KSO_WM_TAG_VERSION" val="1.0"/>
  <p:tag name="KSO_WM_BEAUTIFY_FLAG" val="#wm#"/>
  <p:tag name="KSO_WM_UNIT_TEXTBOXSTYLE_GUID" val="{60c5c2b8-1fb1-46f5-b8ce-3e57da4218eb}"/>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mixed20202549_1*i*11"/>
  <p:tag name="KSO_WM_TEMPLATE_CATEGORY" val="mixed"/>
  <p:tag name="KSO_WM_TEMPLATE_INDEX" val="20202549"/>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mixed20202549_1*i*12"/>
  <p:tag name="KSO_WM_TEMPLATE_CATEGORY" val="mixed"/>
  <p:tag name="KSO_WM_TEMPLATE_INDEX" val="20202549"/>
  <p:tag name="KSO_WM_UNIT_LAYERLEVEL" val="1"/>
  <p:tag name="KSO_WM_TAG_VERSION" val="1.0"/>
  <p:tag name="KSO_WM_BEAUTIFY_FLAG" val="#wm#"/>
</p:tagLst>
</file>

<file path=ppt/tags/tag456.xml><?xml version="1.0" encoding="utf-8"?>
<p:tagLst xmlns:p="http://schemas.openxmlformats.org/presentationml/2006/main">
  <p:tag name="KSO_WM_UNIT_TEXTBOXSTYLE_SHAPETYPE" val="1"/>
  <p:tag name="KSO_WM_UNIT_TEXTBOXSTYLE_ADJUSTLEFT" val="0_699.1742"/>
  <p:tag name="KSO_WM_UNIT_TEXTBOXSTYLE_ADJUSTTOP" val="0_282.0435"/>
  <p:tag name="KSO_WM_UNIT_TEXTBOXSTYLE_DECORATEINDEX" val="5"/>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mixed20202549_1*i*13"/>
  <p:tag name="KSO_WM_TEMPLATE_CATEGORY" val="mixed"/>
  <p:tag name="KSO_WM_TEMPLATE_INDEX" val="20202549"/>
  <p:tag name="KSO_WM_UNIT_LAYERLEVEL" val="1"/>
  <p:tag name="KSO_WM_TAG_VERSION" val="1.0"/>
  <p:tag name="KSO_WM_BEAUTIFY_FLAG" val="#wm#"/>
  <p:tag name="KSO_WM_UNIT_TEXTBOXSTYLE_GUID" val="{60c5c2b8-1fb1-46f5-b8ce-3e57da4218eb}"/>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mixed20202549_1*i*14"/>
  <p:tag name="KSO_WM_TEMPLATE_CATEGORY" val="mixed"/>
  <p:tag name="KSO_WM_TEMPLATE_INDEX" val="20202549"/>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mixed20202549_1*i*15"/>
  <p:tag name="KSO_WM_TEMPLATE_CATEGORY" val="mixed"/>
  <p:tag name="KSO_WM_TEMPLATE_INDEX" val="20202549"/>
  <p:tag name="KSO_WM_UNIT_LAYERLEVEL" val="1"/>
  <p:tag name="KSO_WM_TAG_VERSION" val="1.0"/>
  <p:tag name="KSO_WM_BEAUTIFY_FLAG" val="#wm#"/>
</p:tagLst>
</file>

<file path=ppt/tags/tag459.xml><?xml version="1.0" encoding="utf-8"?>
<p:tagLst xmlns:p="http://schemas.openxmlformats.org/presentationml/2006/main">
  <p:tag name="KSO_WM_UNIT_TEXTBOXSTYLE_SHAPETYPE" val="0"/>
  <p:tag name="KSO_WM_UNIT_TEXTBOXSTYLE_TEMPLATETYPE" val="9"/>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SHOW_EDIT_AREA_INDICATION" val="0"/>
  <p:tag name="KSO_WM_UNIT_VALUE" val="234"/>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mixed20202549_1*f*1"/>
  <p:tag name="KSO_WM_TEMPLATE_CATEGORY" val="mixed"/>
  <p:tag name="KSO_WM_TEMPLATE_INDEX" val="20202549"/>
  <p:tag name="KSO_WM_UNIT_LAYERLEVEL" val="1"/>
  <p:tag name="KSO_WM_TAG_VERSION" val="1.0"/>
  <p:tag name="KSO_WM_BEAUTIFY_FLAG" val="#wm#"/>
  <p:tag name="KSO_WM_UNIT_TEXTBOXSTYLE_GUID" val="{60c5c2b8-1fb1-46f5-b8ce-3e57da4218eb}"/>
  <p:tag name="KSO_WM_UNIT_TEXTBOXSTYLE_TEMPLATEID" val="3139431"/>
  <p:tag name="KSO_WM_UNIT_TEXTBOXSTYLE_TYPE" val="8"/>
</p:tagLst>
</file>

<file path=ppt/tags/tag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02dbf693-955e-4431-9ba9-780284138bb6}"/>
  <p:tag name="KSO_WM_UNIT_TEXTBOXSTYLE_TEMPLATEID" val="3131177"/>
  <p:tag name="KSO_WM_UNIT_TEXTBOXSTYLE_TYPE" val="3"/>
</p:tagLst>
</file>

<file path=ppt/tags/tag460.xml><?xml version="1.0" encoding="utf-8"?>
<p:tagLst xmlns:p="http://schemas.openxmlformats.org/presentationml/2006/main">
  <p:tag name="KSO_WM_UNIT_TEXTBOXSTYLE_GUID" val="{bbecc3d9-e119-4d06-ac1e-5b6a03ae77cf}"/>
</p:tagLst>
</file>

<file path=ppt/tags/tag461.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bbecc3d9-e119-4d06-ac1e-5b6a03ae77cf}"/>
</p:tagLst>
</file>

<file path=ppt/tags/tag462.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bbecc3d9-e119-4d06-ac1e-5b6a03ae77cf}"/>
</p:tagLst>
</file>

<file path=ppt/tags/tag4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bbecc3d9-e119-4d06-ac1e-5b6a03ae77cf}"/>
  <p:tag name="KSO_WM_UNIT_TEXTBOXSTYLE_TEMPLATEID" val="3131177"/>
  <p:tag name="KSO_WM_UNIT_TEXTBOXSTYLE_TYPE" val="3"/>
</p:tagLst>
</file>

<file path=ppt/tags/tag464.xml><?xml version="1.0" encoding="utf-8"?>
<p:tagLst xmlns:p="http://schemas.openxmlformats.org/presentationml/2006/main">
  <p:tag name="KSO_WM_UNIT_TEXTBOXSTYLE_GUID" val="{07a20f1a-335c-4be1-b3d7-342ec8a80f6a}"/>
</p:tagLst>
</file>

<file path=ppt/tags/tag465.xml><?xml version="1.0" encoding="utf-8"?>
<p:tagLst xmlns:p="http://schemas.openxmlformats.org/presentationml/2006/main">
  <p:tag name="KSO_WM_UNIT_TEXTBOXSTYLE_SHAPETYPE" val="1"/>
  <p:tag name="KSO_WM_UNIT_TEXTBOXSTYLE_ADJUSTLEFT" val="0_-32.60001"/>
  <p:tag name="KSO_WM_UNIT_TEXTBOXSTYLE_ADJUSTTOP" val="0_-37.25"/>
  <p:tag name="KSO_WM_UNIT_TEXTBOXSTYLE_ADJUSTWIDTH" val="100_44.5"/>
  <p:tag name="KSO_WM_UNIT_TEXTBOXSTYLE_ADJUSTHEIGTH" val="100_53.70001"/>
  <p:tag name="KSO_WM_UNIT_HIGHLIGHT" val="0"/>
  <p:tag name="KSO_WM_UNIT_COMPATIBLE" val="0"/>
  <p:tag name="KSO_WM_UNIT_DIAGRAM_ISNUMVISUAL" val="0"/>
  <p:tag name="KSO_WM_UNIT_DIAGRAM_ISREFERUNIT" val="0"/>
  <p:tag name="KSO_WM_UNIT_TYPE" val="i"/>
  <p:tag name="KSO_WM_UNIT_INDEX" val="1"/>
  <p:tag name="KSO_WM_UNIT_ID" val="mixed20201941_331*i*1"/>
  <p:tag name="KSO_WM_TEMPLATE_CATEGORY" val="mixed"/>
  <p:tag name="KSO_WM_TEMPLATE_INDEX" val="20201941"/>
  <p:tag name="KSO_WM_UNIT_LAYERLEVEL" val="1"/>
  <p:tag name="KSO_WM_TAG_VERSION" val="1.0"/>
  <p:tag name="KSO_WM_BEAUTIFY_FLAG" val="#wm#"/>
  <p:tag name="KSO_WM_UNIT_TEXTBOXSTYLE_GUID" val="{07a20f1a-335c-4be1-b3d7-342ec8a80f6a}"/>
</p:tagLst>
</file>

<file path=ppt/tags/tag466.xml><?xml version="1.0" encoding="utf-8"?>
<p:tagLst xmlns:p="http://schemas.openxmlformats.org/presentationml/2006/main">
  <p:tag name="KSO_WM_UNIT_TEXTBOXSTYLE_SHAPETYPE" val="1"/>
  <p:tag name="KSO_WM_UNIT_TEXTBOXSTYLE_ADJUSTLEFT" val="0_-22.25"/>
  <p:tag name="KSO_WM_UNIT_TEXTBOXSTYLE_ADJUSTTOP" val="0_-26.89999"/>
  <p:tag name="KSO_WM_UNIT_TEXTBOXSTYLE_ADJUSTWIDTH" val="100_44.5"/>
  <p:tag name="KSO_WM_UNIT_TEXTBOXSTYLE_ADJUSTHEIGTH" val="100_53.70001"/>
  <p:tag name="KSO_WM_UNIT_HIGHLIGHT" val="0"/>
  <p:tag name="KSO_WM_UNIT_COMPATIBLE" val="0"/>
  <p:tag name="KSO_WM_UNIT_DIAGRAM_ISNUMVISUAL" val="0"/>
  <p:tag name="KSO_WM_UNIT_DIAGRAM_ISREFERUNIT" val="0"/>
  <p:tag name="KSO_WM_UNIT_TYPE" val="i"/>
  <p:tag name="KSO_WM_UNIT_INDEX" val="2"/>
  <p:tag name="KSO_WM_UNIT_ID" val="mixed20201941_331*i*2"/>
  <p:tag name="KSO_WM_TEMPLATE_CATEGORY" val="mixed"/>
  <p:tag name="KSO_WM_TEMPLATE_INDEX" val="20201941"/>
  <p:tag name="KSO_WM_UNIT_LAYERLEVEL" val="1"/>
  <p:tag name="KSO_WM_TAG_VERSION" val="1.0"/>
  <p:tag name="KSO_WM_BEAUTIFY_FLAG" val="#wm#"/>
  <p:tag name="KSO_WM_UNIT_TEXTBOXSTYLE_GUID" val="{07a20f1a-335c-4be1-b3d7-342ec8a80f6a}"/>
</p:tagLst>
</file>

<file path=ppt/tags/tag467.xml><?xml version="1.0" encoding="utf-8"?>
<p:tagLst xmlns:p="http://schemas.openxmlformats.org/presentationml/2006/main">
  <p:tag name="KSO_WM_UNIT_TEXTBOXSTYLE_SHAPETYPE" val="1"/>
  <p:tag name="KSO_WM_UNIT_TEXTBOXSTYLE_ADJUSTLEFT" val="100_3.699982"/>
  <p:tag name="KSO_WM_UNIT_TEXTBOXSTYLE_ADJUSTTOP" val="100_8.199997"/>
  <p:tag name="KSO_WM_UNIT_HIGHLIGHT" val="0"/>
  <p:tag name="KSO_WM_UNIT_COMPATIBLE" val="0"/>
  <p:tag name="KSO_WM_UNIT_DIAGRAM_ISNUMVISUAL" val="0"/>
  <p:tag name="KSO_WM_UNIT_DIAGRAM_ISREFERUNIT" val="0"/>
  <p:tag name="KSO_WM_UNIT_TYPE" val="i"/>
  <p:tag name="KSO_WM_UNIT_INDEX" val="3"/>
  <p:tag name="KSO_WM_UNIT_ID" val="mixed20201941_331*i*3"/>
  <p:tag name="KSO_WM_TEMPLATE_CATEGORY" val="mixed"/>
  <p:tag name="KSO_WM_TEMPLATE_INDEX" val="20201941"/>
  <p:tag name="KSO_WM_UNIT_LAYERLEVEL" val="1"/>
  <p:tag name="KSO_WM_TAG_VERSION" val="1.0"/>
  <p:tag name="KSO_WM_BEAUTIFY_FLAG" val="#wm#"/>
  <p:tag name="KSO_WM_UNIT_TEXTBOXSTYLE_GUID" val="{07a20f1a-335c-4be1-b3d7-342ec8a80f6a}"/>
</p:tagLst>
</file>

<file path=ppt/tags/tag46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mixed20201941_331*f*1"/>
  <p:tag name="KSO_WM_TEMPLATE_CATEGORY" val="mixed"/>
  <p:tag name="KSO_WM_TEMPLATE_INDEX" val="20201941"/>
  <p:tag name="KSO_WM_UNIT_LAYERLEVEL" val="1"/>
  <p:tag name="KSO_WM_TAG_VERSION" val="1.0"/>
  <p:tag name="KSO_WM_BEAUTIFY_FLAG" val="#wm#"/>
  <p:tag name="KSO_WM_UNIT_TEXTBOXSTYLE_GUID" val="{07a20f1a-335c-4be1-b3d7-342ec8a80f6a}"/>
  <p:tag name="KSO_WM_UNIT_TEXTBOXSTYLE_TEMPLATEID" val="3135521"/>
  <p:tag name="KSO_WM_UNIT_TEXTBOXSTYLE_TYPE" val="8"/>
</p:tagLst>
</file>

<file path=ppt/tags/tag469.xml><?xml version="1.0" encoding="utf-8"?>
<p:tagLst xmlns:p="http://schemas.openxmlformats.org/presentationml/2006/main">
  <p:tag name="KSO_WM_UNIT_TEXTBOXSTYLE_GUID" val="{aebec187-5350-4266-93eb-b366305e2bd0}"/>
</p:tagLst>
</file>

<file path=ppt/tags/tag47.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EXTBOXSTYLE_GUID" val="{4c2bffce-4b11-4577-8170-07fc2c5a0b9b}"/>
  <p:tag name="KSO_WM_UNIT_TEXTBOXSTYLE_TEMPLATEID" val="3139430"/>
  <p:tag name="KSO_WM_UNIT_TEXTBOXSTYLE_TYPE" val="8"/>
</p:tagLst>
</file>

<file path=ppt/tags/tag470.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aebec187-5350-4266-93eb-b366305e2bd0}"/>
</p:tagLst>
</file>

<file path=ppt/tags/tag471.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aebec187-5350-4266-93eb-b366305e2bd0}"/>
</p:tagLst>
</file>

<file path=ppt/tags/tag4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aebec187-5350-4266-93eb-b366305e2bd0}"/>
  <p:tag name="KSO_WM_UNIT_TEXTBOXSTYLE_TEMPLATEID" val="3131177"/>
  <p:tag name="KSO_WM_UNIT_TEXTBOXSTYLE_TYPE" val="3"/>
</p:tagLst>
</file>

<file path=ppt/tags/tag473.xml><?xml version="1.0" encoding="utf-8"?>
<p:tagLst xmlns:p="http://schemas.openxmlformats.org/presentationml/2006/main">
  <p:tag name="KSO_WM_UNIT_TEXTBOXSTYLE_GUID" val="{599a9177-e1b9-4fa3-b0ed-f74c64f19b93}"/>
</p:tagLst>
</file>

<file path=ppt/tags/tag474.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599a9177-e1b9-4fa3-b0ed-f74c64f19b93}"/>
</p:tagLst>
</file>

<file path=ppt/tags/tag475.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599a9177-e1b9-4fa3-b0ed-f74c64f19b93}"/>
</p:tagLst>
</file>

<file path=ppt/tags/tag4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599a9177-e1b9-4fa3-b0ed-f74c64f19b93}"/>
  <p:tag name="KSO_WM_UNIT_TEXTBOXSTYLE_TEMPLATEID" val="3131177"/>
  <p:tag name="KSO_WM_UNIT_TEXTBOXSTYLE_TYPE" val="3"/>
</p:tagLst>
</file>

<file path=ppt/tags/tag4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2_4*n_h_i*1_1_1"/>
  <p:tag name="KSO_WM_TEMPLATE_CATEGORY" val="diagram"/>
  <p:tag name="KSO_WM_TEMPLATE_INDEX" val="2023032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gradient&quot;:[{&quot;brightness&quot;:0.800000011920929,&quot;colorType&quot;:1,&quot;foreColorIndex&quot;:5,&quot;pos&quot;:0.09000000357627869,&quot;transparency&quot;:0.8500000238418579},{&quot;brightness&quot;:0.800000011920929,&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7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22_4*n_h_h_i*1_2_5_2"/>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2"/>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2_4*n_h_i*1_1_2"/>
  <p:tag name="KSO_WM_TEMPLATE_CATEGORY" val="diagram"/>
  <p:tag name="KSO_WM_TEMPLATE_INDEX" val="2023032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8.xml><?xml version="1.0" encoding="utf-8"?>
<p:tagLst xmlns:p="http://schemas.openxmlformats.org/presentationml/2006/main">
  <p:tag name="PA" val="v5.2.7"/>
  <p:tag name="PAMAINTYPE" val="4"/>
  <p:tag name="PATYPE" val="159"/>
  <p:tag name="PASUBTYPE" val="162"/>
  <p:tag name="RESOURCELIBID_SHAPE" val="540533"/>
  <p:tag name="RESOURCELIB_SHAPETYPE" val="4"/>
  <p:tag name="KSO_WM_UNIT_TEXTBOXSTYLE_SHAPETYPE" val="1"/>
  <p:tag name="KSO_WM_UNIT_TEXTBOXSTYLE_DECORATEINDEX" val="1"/>
  <p:tag name="KSO_WM_UNIT_TEXTBOXSTYLE_GUID" val="{4c2bffce-4b11-4577-8170-07fc2c5a0b9b}"/>
  <p:tag name="KSO_WM_UNIT_TEXTBOXSTYLE_TEMPLATEID" val="3139685"/>
</p:tagLst>
</file>

<file path=ppt/tags/tag4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2_4*n_h_a*1_1_1"/>
  <p:tag name="KSO_WM_TEMPLATE_CATEGORY" val="diagram"/>
  <p:tag name="KSO_WM_TEMPLATE_INDEX" val="20230322"/>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76"/>
  <p:tag name="KSO_WM_DIAGRAM_GROUP_CODE" val="n1-1"/>
  <p:tag name="KSO_WM_UNIT_TYPE" val="n_h_a"/>
  <p:tag name="KSO_WM_UNIT_INDEX" val="1_1_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gradient&quot;:[{&quot;brightness&quot;:0.800000011920929,&quot;colorType&quot;:1,&quot;foreColorIndex&quot;:5,&quot;pos&quot;:0.009999999776482582,&quot;transparency&quot;:0.8999999761581421},{&quot;brightness&quot;:0.800000011920929,&quot;colorType&quot;:1,&quot;foreColorIndex&quot;:5,&quot;pos&quot;:0.47999998927116394,&quot;transparency&quot;:0.3499999940395355},{&quot;brightness&quot;:0,&quot;colorType&quot;:1,&quot;foreColorIndex&quot;:5,&quot;pos&quot;:1,&quot;transparency&quot;:0.6600000262260437}],&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48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22_4*n_h_h_i*1_2_4_2"/>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0322_4*n_h_h_f*1_2_4_1"/>
  <p:tag name="KSO_WM_TEMPLATE_CATEGORY" val="diagram"/>
  <p:tag name="KSO_WM_TEMPLATE_INDEX" val="20230322"/>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正文"/>
  <p:tag name="KSO_WM_UNIT_TEXT_FILL_FORE_SCHEMECOLOR_INDEX" val="1"/>
  <p:tag name="KSO_WM_UNIT_TEXT_FILL_TYPE" val="1"/>
  <p:tag name="KSO_WM_DIAGRAM_USE_COLOR_VALUE" val="{&quot;color_scheme&quot;:1,&quot;color_type&quot;:1,&quot;theme_color_indexes&quot;:[]}"/>
</p:tagLst>
</file>

<file path=ppt/tags/tag48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22_4*n_h_h_i*1_2_3_2"/>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2_4*n_h_h_x*1_2_5_1"/>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UNIT_VALUE" val="99*99"/>
  <p:tag name="KSO_WM_DIAGRAM_GROUP_CODE" val="n1-1"/>
  <p:tag name="KSO_WM_UNIT_TYPE" val="n_h_h_x"/>
  <p:tag name="KSO_WM_UNIT_INDEX" val="1_2_5_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322_4*n_h_h_f*1_2_3_1"/>
  <p:tag name="KSO_WM_TEMPLATE_CATEGORY" val="diagram"/>
  <p:tag name="KSO_WM_TEMPLATE_INDEX" val="20230322"/>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正文"/>
  <p:tag name="KSO_WM_UNIT_TEXT_FILL_FORE_SCHEMECOLOR_INDEX" val="1"/>
  <p:tag name="KSO_WM_UNIT_TEXT_FILL_TYPE" val="1"/>
  <p:tag name="KSO_WM_DIAGRAM_USE_COLOR_VALUE" val="{&quot;color_scheme&quot;:1,&quot;color_type&quot;:1,&quot;theme_color_indexes&quot;:[]}"/>
</p:tagLst>
</file>

<file path=ppt/tags/tag4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0322_4*n_h_h_f*1_2_5_1"/>
  <p:tag name="KSO_WM_TEMPLATE_CATEGORY" val="diagram"/>
  <p:tag name="KSO_WM_TEMPLATE_INDEX" val="20230322"/>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正文"/>
  <p:tag name="KSO_WM_UNIT_TEXT_FILL_FORE_SCHEMECOLOR_INDEX" val="1"/>
  <p:tag name="KSO_WM_UNIT_TEXT_FILL_TYPE" val="1"/>
  <p:tag name="KSO_WM_DIAGRAM_USE_COLOR_VALUE" val="{&quot;color_scheme&quot;:1,&quot;color_type&quot;:1,&quot;theme_color_indexes&quot;:[]}"/>
</p:tagLst>
</file>

<file path=ppt/tags/tag4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2_4*n_h_h_i*1_2_2_1"/>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type&quot;:0},&quot;glow&quot;:{&quot;colorType&quot;:0},&quot;line&quot;:{&quot;gradient&quot;:[{&quot;brightness&quot;:0.949999988079071,&quot;colorType&quot;:1,&quot;foreColorIndex&quot;:5,&quot;pos&quot;:0.5600000023841858,&quot;transparency&quot;:1},{&quot;brightness&quot;:-0.11999999731779099,&quot;colorType&quot;:1,&quot;foreColorIndex&quot;:5,&quot;pos&quot;:0.2199999988079071,&quot;transparency&quot;:0.550000011920929}],&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2_4*n_h_h_i*1_2_3_1"/>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type&quot;:0},&quot;glow&quot;:{&quot;colorType&quot;:0},&quot;line&quot;:{&quot;gradient&quot;:[{&quot;brightness&quot;:0.949999988079071,&quot;colorType&quot;:1,&quot;foreColorIndex&quot;:5,&quot;pos&quot;:0.4099999964237213,&quot;transparency&quot;:1},{&quot;brightness&quot;:0,&quot;colorType&quot;:1,&quot;foreColorIndex&quot;:5,&quot;pos&quot;:0.09000000357627869,&quot;transparency&quot;:0.44999998807907104}],&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8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2_4*n_h_h_i*1_2_1_1"/>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type&quot;:0},&quot;glow&quot;:{&quot;colorType&quot;:0},&quot;line&quot;:{&quot;gradient&quot;:[{&quot;brightness&quot;:0.949999988079071,&quot;colorType&quot;:1,&quot;foreColorIndex&quot;:5,&quot;pos&quot;:1,&quot;transparency&quot;:1},{&quot;brightness&quot;:0,&quot;colorType&quot;:1,&quot;foreColorIndex&quot;:5,&quot;pos&quot;:0.5,&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9.xml><?xml version="1.0" encoding="utf-8"?>
<p:tagLst xmlns:p="http://schemas.openxmlformats.org/presentationml/2006/main">
  <p:tag name="PA" val="v5.2.7"/>
</p:tagLst>
</file>

<file path=ppt/tags/tag4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2_4*n_h_h_i*1_2_4_1"/>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type&quot;:0},&quot;glow&quot;:{&quot;colorType&quot;:0},&quot;line&quot;:{&quot;gradient&quot;:[{&quot;brightness&quot;:0.949999988079071,&quot;colorType&quot;:1,&quot;foreColorIndex&quot;:5,&quot;pos&quot;:0.5600000023841858,&quot;transparency&quot;:1},{&quot;brightness&quot;:0,&quot;colorType&quot;:1,&quot;foreColorIndex&quot;:5,&quot;pos&quot;:0.2199999988079071,&quot;transparency&quot;:0.44999998807907104}],&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2_4*n_h_h_i*1_2_5_1"/>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type&quot;:0},&quot;glow&quot;:{&quot;colorType&quot;:0},&quot;line&quot;:{&quot;gradient&quot;:[{&quot;brightness&quot;:0.949999988079071,&quot;colorType&quot;:1,&quot;foreColorIndex&quot;:5,&quot;pos&quot;:0.6399999856948853,&quot;transparency&quot;:1},{&quot;brightness&quot;:0,&quot;colorType&quot;:1,&quot;foreColorIndex&quot;:5,&quot;pos&quot;:0,&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2_4*n_h_h_x*1_2_4_1"/>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UNIT_VALUE" val="95*95"/>
  <p:tag name="KSO_WM_DIAGRAM_GROUP_CODE" val="n1-1"/>
  <p:tag name="KSO_WM_UNIT_TYPE" val="n_h_h_x"/>
  <p:tag name="KSO_WM_UNIT_INDEX" val="1_2_4_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9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22_4*n_h_h_i*1_2_2_2"/>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9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22_4*n_h_h_i*1_2_1_2"/>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9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2_4*n_h_h_x*1_2_2_1"/>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UNIT_VALUE" val="95*95"/>
  <p:tag name="KSO_WM_DIAGRAM_GROUP_CODE" val="n1-1"/>
  <p:tag name="KSO_WM_UNIT_TYPE" val="n_h_h_x"/>
  <p:tag name="KSO_WM_UNIT_INDEX" val="1_2_2_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2_4*n_h_h_x*1_2_1_1"/>
  <p:tag name="KSO_WM_TEMPLATE_CATEGORY" val="diagram"/>
  <p:tag name="KSO_WM_TEMPLATE_INDEX" val="20230322"/>
  <p:tag name="KSO_WM_UNIT_LAYERLEVEL" val="1_1_1_1"/>
  <p:tag name="KSO_WM_TAG_VERSION" val="3.0"/>
  <p:tag name="KSO_WM_DIAGRAM_VERSION" val="3"/>
  <p:tag name="KSO_WM_DIAGRAM_COLOR_TRICK" val="1"/>
  <p:tag name="KSO_WM_DIAGRAM_COLOR_TEXT_CAN_REMOVE" val="n"/>
  <p:tag name="KSO_WM_UNIT_VALUE" val="95*95"/>
  <p:tag name="KSO_WM_DIAGRAM_GROUP_CODE" val="n1-1"/>
  <p:tag name="KSO_WM_UNIT_TYPE" val="n_h_h_x"/>
  <p:tag name="KSO_WM_UNIT_INDEX" val="1_2_1_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322_4*n_h_h_f*1_2_2_1"/>
  <p:tag name="KSO_WM_TEMPLATE_CATEGORY" val="diagram"/>
  <p:tag name="KSO_WM_TEMPLATE_INDEX" val="20230322"/>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正文"/>
  <p:tag name="KSO_WM_UNIT_TEXT_FILL_FORE_SCHEMECOLOR_INDEX" val="1"/>
  <p:tag name="KSO_WM_UNIT_TEXT_FILL_TYPE" val="1"/>
  <p:tag name="KSO_WM_DIAGRAM_USE_COLOR_VALUE" val="{&quot;color_scheme&quot;:1,&quot;color_type&quot;:1,&quot;theme_color_indexes&quot;:[]}"/>
</p:tagLst>
</file>

<file path=ppt/tags/tag4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322_4*n_h_h_f*1_2_1_1"/>
  <p:tag name="KSO_WM_TEMPLATE_CATEGORY" val="diagram"/>
  <p:tag name="KSO_WM_TEMPLATE_INDEX" val="20230322"/>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正文"/>
  <p:tag name="KSO_WM_UNIT_TEXT_FILL_FORE_SCHEMECOLOR_INDEX" val="1"/>
  <p:tag name="KSO_WM_UNIT_TEXT_FILL_TYPE" val="1"/>
  <p:tag name="KSO_WM_DIAGRAM_USE_COLOR_VALUE" val="{&quot;color_scheme&quot;:1,&quot;color_type&quot;:1,&quot;theme_color_indexes&quot;:[]}"/>
</p:tagLst>
</file>

<file path=ppt/tags/tag4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2_4*n_h_h_x*1_2_3_1"/>
  <p:tag name="KSO_WM_TEMPLATE_CATEGORY" val="diagram"/>
  <p:tag name="KSO_WM_TEMPLATE_INDEX" val="20230322"/>
  <p:tag name="KSO_WM_UNIT_LAYERLEVEL" val="1_1_1_1"/>
  <p:tag name="KSO_WM_TAG_VERSION" val="3.0"/>
  <p:tag name="KSO_WM_UNIT_VALUE" val="95*95"/>
  <p:tag name="KSO_WM_DIAGRAM_GROUP_CODE" val="n1-1"/>
  <p:tag name="KSO_WM_UNIT_TYPE" val="n_h_h_x"/>
  <p:tag name="KSO_WM_UNIT_INDEX" val="1_2_3_1"/>
  <p:tag name="KSO_WM_DIAGRAM_VERSION" val="3"/>
  <p:tag name="KSO_WM_DIAGRAM_COLOR_TRICK" val="1"/>
  <p:tag name="KSO_WM_DIAGRAM_COLOR_TEXT_CAN_REMOVE" val="n"/>
  <p:tag name="KSO_WM_DIAGRAM_MAX_ITEMCNT" val="6"/>
  <p:tag name="KSO_WM_DIAGRAM_MIN_ITEMCNT" val="2"/>
  <p:tag name="KSO_WM_DIAGRAM_VIRTUALLY_FRAME" val="{&quot;height&quot;:466.6186855572858,&quot;left&quot;:50.85003326656315,&quot;top&quot;:36.777674606863,&quot;width&quot;:858.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5.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50.xml><?xml version="1.0" encoding="utf-8"?>
<p:tagLst xmlns:p="http://schemas.openxmlformats.org/presentationml/2006/main">
  <p:tag name="PA" val="v5.2.7"/>
</p:tagLst>
</file>

<file path=ppt/tags/tag500.xml><?xml version="1.0" encoding="utf-8"?>
<p:tagLst xmlns:p="http://schemas.openxmlformats.org/presentationml/2006/main">
  <p:tag name="KSO_WM_UNIT_TEXTBOXSTYLE_GUID" val="{943ff70b-053a-4cb2-b8a7-c2685af52452}"/>
</p:tagLst>
</file>

<file path=ppt/tags/tag501.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943ff70b-053a-4cb2-b8a7-c2685af52452}"/>
</p:tagLst>
</file>

<file path=ppt/tags/tag502.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943ff70b-053a-4cb2-b8a7-c2685af52452}"/>
</p:tagLst>
</file>

<file path=ppt/tags/tag5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943ff70b-053a-4cb2-b8a7-c2685af52452}"/>
  <p:tag name="KSO_WM_UNIT_TEXTBOXSTYLE_TEMPLATEID" val="3131177"/>
  <p:tag name="KSO_WM_UNIT_TEXTBOXSTYLE_TYPE" val="3"/>
</p:tagLst>
</file>

<file path=ppt/tags/tag50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type&quot;:0},&quot;glow&quot;:{&quot;colorType&quot;:0},&quot;line&quot;:{&quot;gradient&quot;:[{&quot;brightness&quot;:0.6000000238418579,&quot;colorType&quot;:1,&quot;foreColorIndex&quot;:5,&quot;pos&quot;:1,&quot;transparency&quot;:0},{&quot;brightness&quot;:0.4000000059604645,&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i*1_1_9"/>
  <p:tag name="KSO_WM_UNIT_INDEX" val="1_1_9"/>
  <p:tag name="KSO_WM_DIAGRAM_GROUP_CODE" val="n1-1"/>
  <p:tag name="KSO_WM_DIAGRAM_USE_COLOR_VALUE" val="{&quot;color_scheme&quot;:1,&quot;color_type&quot;:1,&quot;theme_color_indexes&quot;:[]}"/>
</p:tagLst>
</file>

<file path=ppt/tags/tag50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type&quot;:0},&quot;glow&quot;:{&quot;colorType&quot;:0},&quot;line&quot;:{&quot;gradient&quot;:[{&quot;brightness&quot;:0.800000011920929,&quot;colorType&quot;:1,&quot;foreColorIndex&quot;:5,&quot;pos&quot;:1,&quot;transparency&quot;:0},{&quot;brightness&quot;:0.6000000238418579,&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i*1_1_11"/>
  <p:tag name="KSO_WM_UNIT_INDEX" val="1_1_11"/>
  <p:tag name="KSO_WM_DIAGRAM_GROUP_CODE" val="n1-1"/>
  <p:tag name="KSO_WM_DIAGRAM_USE_COLOR_VALUE" val="{&quot;color_scheme&quot;:1,&quot;color_type&quot;:1,&quot;theme_color_indexes&quot;:[]}"/>
</p:tagLst>
</file>

<file path=ppt/tags/tag50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gradient&quot;:[{&quot;brightness&quot;:0.4000000059604645,&quot;colorType&quot;:1,&quot;foreColorIndex&quot;:5,&quot;pos&quot;:0,&quot;transparency&quot;:0},{&quot;brightness&quot;:0.4000000059604645,&quot;colorType&quot;:1,&quot;foreColorIndex&quot;:5,&quot;pos&quot;:1,&quot;transparency&quot;:0},{&quot;brightness&quot;:0,&quot;colorType&quot;:1,&quot;foreColorIndex&quot;:5,&quot;pos&quot;:0.4600000083446502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i*1_1_1"/>
  <p:tag name="KSO_WM_UNIT_INDEX" val="1_1_1"/>
  <p:tag name="KSO_WM_DIAGRAM_GROUP_CODE" val="n1-1"/>
  <p:tag name="KSO_WM_UNIT_FILL_TYPE" val="3"/>
  <p:tag name="KSO_WM_DIAGRAM_USE_COLOR_VALUE" val="{&quot;color_scheme&quot;:1,&quot;color_type&quot;:1,&quot;theme_color_indexes&quot;:[]}"/>
</p:tagLst>
</file>

<file path=ppt/tags/tag50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i*1_2_1"/>
  <p:tag name="KSO_WM_UNIT_INDEX" val="1_2_1"/>
  <p:tag name="KSO_WM_DIAGRAM_GROUP_CODE" val="n1-1"/>
  <p:tag name="KSO_WM_UNIT_LINE_FORE_SCHEMECOLOR_INDEX" val="5"/>
  <p:tag name="KSO_WM_DIAGRAM_USE_COLOR_VALUE" val="{&quot;color_scheme&quot;:1,&quot;color_type&quot;:1,&quot;theme_color_indexes&quot;:[]}"/>
</p:tagLst>
</file>

<file path=ppt/tags/tag5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gradient&quot;:[{&quot;brightness&quot;:0.4000000059604645,&quot;colorType&quot;:1,&quot;foreColorIndex&quot;:5,&quot;pos&quot;:0,&quot;transparency&quot;:0},{&quot;brightness&quot;:0,&quot;colorType&quot;:1,&quot;foreColorIndex&quot;:14,&quot;pos&quot;:1,&quot;transparency&quot;:0}],&quot;type&quot;:3},&quot;glow&quot;:{&quot;colorType&quot;:0},&quot;line&quot;:{&quot;gradient&quot;:[{&quot;brightness&quot;:0,&quot;colorType&quot;:1,&quot;foreColorIndex&quot;:14,&quot;pos&quot;:0.5400000214576721,&quot;transparency&quot;:0},{&quot;brightness&quot;:-0.25,&quot;colorType&quot;:1,&quot;foreColorIndex&quot;:5,&quot;pos&quot;:1,&quot;transparency&quot;:0}],&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i*1_1_2"/>
  <p:tag name="KSO_WM_UNIT_INDEX" val="1_1_2"/>
  <p:tag name="KSO_WM_DIAGRAM_GROUP_CODE" val="n1-1"/>
  <p:tag name="KSO_WM_UNIT_FILL_TYPE" val="3"/>
  <p:tag name="KSO_WM_DIAGRAM_USE_COLOR_VALUE" val="{&quot;color_scheme&quot;:1,&quot;color_type&quot;:1,&quot;theme_color_indexes&quot;:[]}"/>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h_i*1_2_1_1"/>
  <p:tag name="KSO_WM_UNIT_INDEX" val="1_2_1_1"/>
  <p:tag name="KSO_WM_DIAGRAM_GROUP_CODE" val="n1-1"/>
  <p:tag name="KSO_WM_UNIT_FILL_TYPE" val="3"/>
  <p:tag name="KSO_WM_UNIT_LINE_FORE_SCHEMECOLOR_INDEX" val="14"/>
  <p:tag name="KSO_WM_DIAGRAM_USE_COLOR_VALUE" val="{&quot;color_scheme&quot;:1,&quot;color_type&quot;:1,&quot;theme_color_indexes&quot;:[]}"/>
</p:tagLst>
</file>

<file path=ppt/tags/tag51.xml><?xml version="1.0" encoding="utf-8"?>
<p:tagLst xmlns:p="http://schemas.openxmlformats.org/presentationml/2006/main">
  <p:tag name="PA" val="v5.2.7"/>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h_i*1_2_2_1"/>
  <p:tag name="KSO_WM_UNIT_INDEX" val="1_2_2_1"/>
  <p:tag name="KSO_WM_DIAGRAM_GROUP_CODE" val="n1-1"/>
  <p:tag name="KSO_WM_UNIT_FILL_TYPE" val="3"/>
  <p:tag name="KSO_WM_UNIT_LINE_FORE_SCHEMECOLOR_INDEX" val="14"/>
  <p:tag name="KSO_WM_DIAGRAM_USE_COLOR_VALUE" val="{&quot;color_scheme&quot;:1,&quot;color_type&quot;:1,&quot;theme_color_indexes&quot;:[]}"/>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h_i*1_2_3_1"/>
  <p:tag name="KSO_WM_UNIT_INDEX" val="1_2_3_1"/>
  <p:tag name="KSO_WM_DIAGRAM_GROUP_CODE" val="n1-1"/>
  <p:tag name="KSO_WM_UNIT_FILL_TYPE" val="3"/>
  <p:tag name="KSO_WM_UNIT_LINE_FORE_SCHEMECOLOR_INDEX" val="14"/>
  <p:tag name="KSO_WM_DIAGRAM_USE_COLOR_VALUE" val="{&quot;color_scheme&quot;:1,&quot;color_type&quot;:1,&quot;theme_color_indexes&quot;:[]}"/>
</p:tagLst>
</file>

<file path=ppt/tags/tag5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ID" val="diagram20231082_2*n_h_h_a*1_2_3_1"/>
  <p:tag name="KSO_WM_UNIT_INDEX" val="1_2_3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5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type&quot;:0},&quot;glow&quot;:{&quot;colorType&quot;:0},&quot;line&quot;:{&quot;gradient&quot;:[{&quot;brightness&quot;:0.800000011920929,&quot;colorType&quot;:1,&quot;foreColorIndex&quot;:5,&quot;pos&quot;:1,&quot;transparency&quot;:0},{&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i*1_1_5"/>
  <p:tag name="KSO_WM_UNIT_INDEX" val="1_1_5"/>
  <p:tag name="KSO_WM_DIAGRAM_GROUP_CODE" val="n1-1"/>
  <p:tag name="KSO_WM_DIAGRAM_USE_COLOR_VALUE" val="{&quot;color_scheme&quot;:1,&quot;color_type&quot;:1,&quot;theme_color_indexes&quot;:[]}"/>
</p:tagLst>
</file>

<file path=ppt/tags/tag5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ID" val="diagram20231082_2*n_h_h_a*1_2_1_1"/>
  <p:tag name="KSO_WM_UNIT_INDEX" val="1_2_1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5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ID" val="diagram20231082_2*n_h_h_a*1_2_2_1"/>
  <p:tag name="KSO_WM_UNIT_INDEX" val="1_2_2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516.xml><?xml version="1.0" encoding="utf-8"?>
<p:tagLst xmlns:p="http://schemas.openxmlformats.org/presentationml/2006/main">
  <p:tag name="KSO_WM_DIAGRAM_VERSION" val="3"/>
  <p:tag name="KSO_WM_DIAGRAM_COLOR_TRICK" val="1"/>
  <p:tag name="KSO_WM_DIAGRAM_COLOR_TEXT_CAN_REMOVE" val="n"/>
  <p:tag name="KSO_WM_UNIT_VALUE" val="63*63"/>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1082"/>
  <p:tag name="KSO_WM_UNIT_LAYERLEVEL" val="1_1_1_1"/>
  <p:tag name="KSO_WM_TAG_VERSION" val="3.0"/>
  <p:tag name="KSO_WM_BEAUTIFY_FLAG" val="#wm#"/>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h_x*1_2_3_1"/>
  <p:tag name="KSO_WM_UNIT_INDEX" val="1_2_3_1"/>
  <p:tag name="KSO_WM_DIAGRAM_GROUP_CODE" val="n1-1"/>
  <p:tag name="KSO_WM_DIAGRAM_USE_COLOR_VALUE" val="{&quot;color_scheme&quot;:1,&quot;color_type&quot;:1,&quot;theme_color_indexes&quot;:[]}"/>
</p:tagLst>
</file>

<file path=ppt/tags/tag517.xml><?xml version="1.0" encoding="utf-8"?>
<p:tagLst xmlns:p="http://schemas.openxmlformats.org/presentationml/2006/main">
  <p:tag name="KSO_WM_DIAGRAM_VERSION" val="3"/>
  <p:tag name="KSO_WM_DIAGRAM_COLOR_TRICK" val="1"/>
  <p:tag name="KSO_WM_DIAGRAM_COLOR_TEXT_CAN_REMOVE" val="n"/>
  <p:tag name="KSO_WM_UNIT_VALUE" val="58*52"/>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1082"/>
  <p:tag name="KSO_WM_UNIT_LAYERLEVEL" val="1_1_1_1"/>
  <p:tag name="KSO_WM_TAG_VERSION" val="3.0"/>
  <p:tag name="KSO_WM_BEAUTIFY_FLAG" val="#wm#"/>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h_x*1_2_2_1"/>
  <p:tag name="KSO_WM_UNIT_INDEX" val="1_2_2_1"/>
  <p:tag name="KSO_WM_DIAGRAM_GROUP_CODE" val="n1-1"/>
  <p:tag name="KSO_WM_DIAGRAM_USE_COLOR_VALUE" val="{&quot;color_scheme&quot;:1,&quot;color_type&quot;:1,&quot;theme_color_indexes&quot;:[]}"/>
</p:tagLst>
</file>

<file path=ppt/tags/tag518.xml><?xml version="1.0" encoding="utf-8"?>
<p:tagLst xmlns:p="http://schemas.openxmlformats.org/presentationml/2006/main">
  <p:tag name="KSO_WM_DIAGRAM_VERSION" val="3"/>
  <p:tag name="KSO_WM_DIAGRAM_COLOR_TRICK" val="1"/>
  <p:tag name="KSO_WM_DIAGRAM_COLOR_TEXT_CAN_REMOVE" val="n"/>
  <p:tag name="KSO_WM_UNIT_VALUE" val="66*56"/>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1082"/>
  <p:tag name="KSO_WM_UNIT_LAYERLEVEL" val="1_1_1_1"/>
  <p:tag name="KSO_WM_TAG_VERSION" val="3.0"/>
  <p:tag name="KSO_WM_BEAUTIFY_FLAG" val="#wm#"/>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h_x*1_2_1_1"/>
  <p:tag name="KSO_WM_UNIT_INDEX" val="1_2_1_1"/>
  <p:tag name="KSO_WM_DIAGRAM_GROUP_CODE" val="n1-1"/>
  <p:tag name="KSO_WM_DIAGRAM_USE_COLOR_VALUE" val="{&quot;color_scheme&quot;:1,&quot;color_type&quot;:1,&quot;theme_color_indexes&quot;:[]}"/>
</p:tagLst>
</file>

<file path=ppt/tags/tag51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gradient&quot;:[{&quot;brightness&quot;:0,&quot;colorType&quot;:1,&quot;foreColorIndex&quot;:5,&quot;pos&quot;:0,&quot;transparency&quot;:0.5699999928474426},{&quot;brightness&quot;:0,&quot;colorType&quot;:2,&quot;pos&quot;:0.9599999785423279,&quot;rgb&quot;:&quot;#f2f2f2&quot;,&quot;transparency&quot;:1},{&quot;brightness&quot;:0,&quot;colorType&quot;:1,&quot;foreColorIndex&quot;:5,&quot;pos&quot;:0.47999998927116394,&quot;transparency&quot;:0.70999997854232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i*1_1_3"/>
  <p:tag name="KSO_WM_UNIT_INDEX" val="1_1_3"/>
  <p:tag name="KSO_WM_DIAGRAM_GROUP_CODE" val="n1-1"/>
  <p:tag name="KSO_WM_UNIT_FILL_TYPE" val="3"/>
  <p:tag name="KSO_WM_DIAGRAM_USE_COLOR_VALUE" val="{&quot;color_scheme&quot;:1,&quot;color_type&quot;:1,&quot;theme_color_indexes&quot;:[]}"/>
</p:tagLst>
</file>

<file path=ppt/tags/tag52.xml><?xml version="1.0" encoding="utf-8"?>
<p:tagLst xmlns:p="http://schemas.openxmlformats.org/presentationml/2006/main">
  <p:tag name="PA" val="v5.2.7"/>
</p:tagLst>
</file>

<file path=ppt/tags/tag520.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gradient&quot;:[{&quot;brightness&quot;:0.8999999761581421,&quot;colorType&quot;:1,&quot;foreColorIndex&quot;:5,&quot;pos&quot;:0,&quot;transparency&quot;:0},{&quot;brightness&quot;:0.899999976158142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i*1_1_8"/>
  <p:tag name="KSO_WM_UNIT_INDEX" val="1_1_8"/>
  <p:tag name="KSO_WM_DIAGRAM_GROUP_CODE" val="n1-1"/>
  <p:tag name="KSO_WM_UNIT_FILL_TYPE" val="3"/>
  <p:tag name="KSO_WM_DIAGRAM_USE_COLOR_VALUE" val="{&quot;color_scheme&quot;:1,&quot;color_type&quot;:1,&quot;theme_color_indexes&quot;:[]}"/>
</p:tagLst>
</file>

<file path=ppt/tags/tag52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i*1_1_10"/>
  <p:tag name="KSO_WM_UNIT_INDEX" val="1_1_10"/>
  <p:tag name="KSO_WM_DIAGRAM_GROUP_CODE" val="n1-1"/>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522.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gradient&quot;:[{&quot;brightness&quot;:0.10000000149011612,&quot;colorType&quot;:1,&quot;foreColorIndex&quot;:5,&quot;pos&quot;:0.3799999952316284,&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i*1_1_4"/>
  <p:tag name="KSO_WM_UNIT_INDEX" val="1_1_4"/>
  <p:tag name="KSO_WM_DIAGRAM_GROUP_CODE" val="n1-1"/>
  <p:tag name="KSO_WM_UNIT_FILL_TYPE" val="3"/>
  <p:tag name="KSO_WM_DIAGRAM_USE_COLOR_VALUE" val="{&quot;color_scheme&quot;:1,&quot;color_type&quot;:1,&quot;theme_color_indexes&quot;:[]}"/>
</p:tagLst>
</file>

<file path=ppt/tags/tag52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gradient&quot;:[{&quot;brightness&quot;:0.10000000149011612,&quot;colorType&quot;:1,&quot;foreColorIndex&quot;:5,&quot;pos&quot;:0.20000000298023224,&quot;transparency&quot;:0},{&quot;brightness&quot;:0,&quot;colorType&quot;:1,&quot;foreColorIndex&quot;:5,&quot;pos&quot;:0.699999988079071,&quot;transparency&quot;:0}],&quot;type&quot;:3},&quot;glow&quot;:{&quot;colorType&quot;:0},&quot;line&quot;:{&quot;gradient&quot;:[{&quot;brightness&quot;:0,&quot;colorType&quot;:2,&quot;pos&quot;:0.5400000214576721,&quot;rgb&quot;:&quot;#ffffff&quot;,&quot;transparency&quot;:1},{&quot;brightness&quot;:0,&quot;colorType&quot;:2,&quot;pos&quot;:0,&quot;rgb&quot;:&quot;#ffffff&quot;,&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i*1_1_6"/>
  <p:tag name="KSO_WM_UNIT_INDEX" val="1_1_6"/>
  <p:tag name="KSO_WM_DIAGRAM_GROUP_CODE" val="n1-1"/>
  <p:tag name="KSO_WM_UNIT_FILL_TYPE" val="3"/>
  <p:tag name="KSO_WM_DIAGRAM_USE_COLOR_VALUE" val="{&quot;color_scheme&quot;:1,&quot;color_type&quot;:1,&quot;theme_color_indexes&quot;:[]}"/>
</p:tagLst>
</file>

<file path=ppt/tags/tag524.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gradient&quot;:[{&quot;brightness&quot;:0.10000000149011612,&quot;colorType&quot;:1,&quot;foreColorIndex&quot;:5,&quot;pos&quot;:0,&quot;transparency&quot;:0},{&quot;brightness&quot;:0,&quot;colorType&quot;:1,&quot;foreColorIndex&quot;:5,&quot;pos&quot;:0.699999988079071,&quot;transparency&quot;:0}],&quot;type&quot;:3},&quot;glow&quot;:{&quot;colorType&quot;:0},&quot;line&quot;:{&quot;gradient&quot;:[{&quot;brightness&quot;:0,&quot;colorType&quot;:2,&quot;pos&quot;:0.5400000214576721,&quot;rgb&quot;:&quot;#ffffff&quot;,&quot;transparency&quot;:1},{&quot;brightness&quot;:0,&quot;colorType&quot;:2,&quot;pos&quot;:0,&quot;rgb&quot;:&quot;#ffffff&quot;,&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2*n_h_i*1_1_7"/>
  <p:tag name="KSO_WM_UNIT_INDEX" val="1_1_7"/>
  <p:tag name="KSO_WM_DIAGRAM_GROUP_CODE" val="n1-1"/>
  <p:tag name="KSO_WM_UNIT_FILL_TYPE" val="3"/>
  <p:tag name="KSO_WM_DIAGRAM_USE_COLOR_VALUE" val="{&quot;color_scheme&quot;:1,&quot;color_type&quot;:1,&quot;theme_color_indexes&quot;:[]}"/>
</p:tagLst>
</file>

<file path=ppt/tags/tag525.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n_h_a"/>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54.2500061035156,&quot;left&quot;:128.6750061035156,&quot;top&quot;:113.4,&quot;width&quot;:716.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
  <p:tag name="KSO_WM_UNIT_PRESET_TEXT" val="单击此处添加项标题"/>
  <p:tag name="KSO_WM_UNIT_ID" val="diagram20231082_2*n_h_a*1_1_1"/>
  <p:tag name="KSO_WM_UNIT_INDEX" val="1_1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526.xml><?xml version="1.0" encoding="utf-8"?>
<p:tagLst xmlns:p="http://schemas.openxmlformats.org/presentationml/2006/main">
  <p:tag name="KSO_WM_UNIT_TEXTBOXSTYLE_GUID" val="{8b40cbac-93e6-401d-975b-a17ca4abb694}"/>
</p:tagLst>
</file>

<file path=ppt/tags/tag527.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8b40cbac-93e6-401d-975b-a17ca4abb694}"/>
</p:tagLst>
</file>

<file path=ppt/tags/tag528.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8b40cbac-93e6-401d-975b-a17ca4abb694}"/>
</p:tagLst>
</file>

<file path=ppt/tags/tag5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8b40cbac-93e6-401d-975b-a17ca4abb694}"/>
  <p:tag name="KSO_WM_UNIT_TEXTBOXSTYLE_TEMPLATEID" val="3131177"/>
  <p:tag name="KSO_WM_UNIT_TEXTBOXSTYLE_TYPE" val="3"/>
</p:tagLst>
</file>

<file path=ppt/tags/tag53.xml><?xml version="1.0" encoding="utf-8"?>
<p:tagLst xmlns:p="http://schemas.openxmlformats.org/presentationml/2006/main">
  <p:tag name="PA" val="v5.2.7"/>
</p:tagLst>
</file>

<file path=ppt/tags/tag5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02_2*n_h_i*1_1_1"/>
  <p:tag name="KSO_WM_TEMPLATE_CATEGORY" val="diagram"/>
  <p:tag name="KSO_WM_TEMPLATE_INDEX" val="20231702"/>
  <p:tag name="KSO_WM_UNIT_LAYERLEVEL" val="1_1_1"/>
  <p:tag name="KSO_WM_TAG_VERSION" val="3.0"/>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solid&quot;:{&quot;brightness&quot;:0,&quot;colorType&quot;:1,&quot;foreColorIndex&quot;:5,&quot;transparency&quot;:0.94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2*n_h_h_f*1_2_3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2*n_h_h_f*1_2_2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3_1"/>
  <p:tag name="KSO_WM_UNIT_ID" val="diagram20231702_2*n_h_h_i*1_2_3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534.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1702_2*n_h_h_f*1_2_1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type&quot;:0},&quot;glow&quot;:{&quot;colorType&quot;:0},&quot;line&quot;:{&quot;gradient&quot;:[{&quot;brightness&quot;:0.6000000238418579,&quot;colorType&quot;:1,&quot;foreColorIndex&quot;:6,&quot;pos&quot;:1,&quot;transparency&quot;:0.4000000059604645},{&quot;brightness&quot;:0.800000011920929,&quot;colorType&quot;:1,&quot;foreColorIndex&quot;:5,&quot;pos&quot;:0,&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1"/>
  <p:tag name="KSO_WM_UNIT_ID" val="diagram20231702_2*n_h_h_i*1_2_1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1"/>
  <p:tag name="KSO_WM_UNIT_ID" val="diagram20231702_2*n_h_h_i*1_2_2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537.xml><?xml version="1.0" encoding="utf-8"?>
<p:tagLst xmlns:p="http://schemas.openxmlformats.org/presentationml/2006/main">
  <p:tag name="KSO_WM_UNIT_COMPATIBLE" val="0"/>
  <p:tag name="KSO_WM_UNIT_DIAGRAM_ISREFERUNIT" val="0"/>
  <p:tag name="KSO_WM_TEMPLATE_INDEX" val="20231702"/>
  <p:tag name="KSO_WM_TAG_VERSION" val="3.0"/>
  <p:tag name="KSO_WM_DIAGRAM_VERSION" val="3"/>
  <p:tag name="KSO_WM_DIAGRAM_COLOR_TEXT_CAN_REMOVE" val="n"/>
  <p:tag name="KSO_WM_DIAGRAM_MIN_ITEMCNT" val="2"/>
  <p:tag name="KSO_WM_BEAUTIFY_FLAG" val="#wm#"/>
  <p:tag name="KSO_WM_UNIT_HIGHLIGHT" val="0"/>
  <p:tag name="KSO_WM_UNIT_DIAGRAM_ISNUMVISUAL" val="0"/>
  <p:tag name="KSO_WM_UNIT_ID" val="diagram20231702_2*n_h_a*1_1_1"/>
  <p:tag name="KSO_WM_TEMPLATE_CATEGORY" val="diagram"/>
  <p:tag name="KSO_WM_UNIT_LAYERLEVEL" val="1_1_1"/>
  <p:tag name="KSO_WM_UNIT_ISCONTENTSTITLE" val="0"/>
  <p:tag name="KSO_WM_UNIT_ISNUMDGMTITLE" val="0"/>
  <p:tag name="KSO_WM_UNIT_NOCLEAR" val="0"/>
  <p:tag name="KSO_WM_DIAGRAM_GROUP_CODE" val="n1-1"/>
  <p:tag name="KSO_WM_UNIT_TYPE" val="n_h_a"/>
  <p:tag name="KSO_WM_UNIT_INDEX" val="1_1_1"/>
  <p:tag name="KSO_WM_DIAGRAM_COLOR_TRICK" val="1"/>
  <p:tag name="KSO_WM_DIAGRAM_MAX_ITEMCNT" val="6"/>
  <p:tag name="KSO_WM_DIAGRAM_VIRTUALLY_FRAME" val="{&quot;height&quot;:371.06573486328125,&quot;left&quot;:54.362258493017904,&quot;top&quot;:84.52445540300505,&quot;width&quot;:851.2017822265625}"/>
  <p:tag name="KSO_WM_UNIT_VALUE" val="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添加标题"/>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538.xml><?xml version="1.0" encoding="utf-8"?>
<p:tagLst xmlns:p="http://schemas.openxmlformats.org/presentationml/2006/main">
  <p:tag name="KSO_WM_UNIT_TEXTBOXSTYLE_GUID" val="{a1ed0064-fff2-4b61-ba90-6e1db381d1ee}"/>
</p:tagLst>
</file>

<file path=ppt/tags/tag539.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a1ed0064-fff2-4b61-ba90-6e1db381d1ee}"/>
</p:tagLst>
</file>

<file path=ppt/tags/tag54.xml><?xml version="1.0" encoding="utf-8"?>
<p:tagLst xmlns:p="http://schemas.openxmlformats.org/presentationml/2006/main">
  <p:tag name="PA" val="v5.2.7"/>
</p:tagLst>
</file>

<file path=ppt/tags/tag540.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a1ed0064-fff2-4b61-ba90-6e1db381d1ee}"/>
</p:tagLst>
</file>

<file path=ppt/tags/tag5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a1ed0064-fff2-4b61-ba90-6e1db381d1ee}"/>
  <p:tag name="KSO_WM_UNIT_TEXTBOXSTYLE_TEMPLATEID" val="3131177"/>
  <p:tag name="KSO_WM_UNIT_TEXTBOXSTYLE_TYPE" val="3"/>
</p:tagLst>
</file>

<file path=ppt/tags/tag542.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479211e1-ad68-4391-abdf-3cf744c9606a}"/>
  <p:tag name="KSO_WM_UNIT_TEXTBOXSTYLE_TEMPLATEID" val="3139430"/>
  <p:tag name="KSO_WM_UNIT_TEXTBOXSTYLE_TYPE" val="8"/>
</p:tagLst>
</file>

<file path=ppt/tags/tag543.xml><?xml version="1.0" encoding="utf-8"?>
<p:tagLst xmlns:p="http://schemas.openxmlformats.org/presentationml/2006/main">
  <p:tag name="PA" val="v5.2.7"/>
  <p:tag name="PAMAINTYPE" val="4"/>
  <p:tag name="PATYPE" val="176"/>
  <p:tag name="PASUBTYPE" val="282"/>
  <p:tag name="RESOURCELIBID_SHAPE" val="491704"/>
  <p:tag name="RESOURCELIB_SHAPETYPE" val="4"/>
  <p:tag name="KSO_WM_UNIT_TEXTBOXSTYLE_SHAPETYPE" val="1"/>
  <p:tag name="KSO_WM_UNIT_TEXTBOXSTYLE_DECORATEINDEX" val="1"/>
  <p:tag name="KSO_WM_UNIT_TEXTBOXSTYLE_GUID" val="{479211e1-ad68-4391-abdf-3cf744c9606a}"/>
  <p:tag name="KSO_WM_UNIT_TEXTBOXSTYLE_TEMPLATEID" val="3139478"/>
</p:tagLst>
</file>

<file path=ppt/tags/tag544.xml><?xml version="1.0" encoding="utf-8"?>
<p:tagLst xmlns:p="http://schemas.openxmlformats.org/presentationml/2006/main">
  <p:tag name="PA" val="v5.2.7"/>
</p:tagLst>
</file>

<file path=ppt/tags/tag545.xml><?xml version="1.0" encoding="utf-8"?>
<p:tagLst xmlns:p="http://schemas.openxmlformats.org/presentationml/2006/main">
  <p:tag name="PA" val="v5.2.7"/>
</p:tagLst>
</file>

<file path=ppt/tags/tag546.xml><?xml version="1.0" encoding="utf-8"?>
<p:tagLst xmlns:p="http://schemas.openxmlformats.org/presentationml/2006/main">
  <p:tag name="KSO_WM_UNIT_TEXTBOXSTYLE_SHAPETYPE" val="1"/>
  <p:tag name="KSO_WM_UNIT_TEXTBOXSTYLE_DECORATEINDEX" val="2"/>
  <p:tag name="KSO_WM_UNIT_TEXTBOXSTYLE_GUID" val="{479211e1-ad68-4391-abdf-3cf744c9606a}"/>
  <p:tag name="KSO_WM_UNIT_TEXTBOXSTYLE_TEMPLATEID" val="3101762"/>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3"/>
  <p:tag name="KSO_WM_TEMPLATE_CATEGORY" val="diagram"/>
  <p:tag name="KSO_WM_TEMPLATE_INDEX" val="20231976"/>
  <p:tag name="KSO_WM_UNIT_LAYERLEVEL" val="1_1_1"/>
  <p:tag name="KSO_WM_TAG_VERSION" val="3.0"/>
  <p:tag name="KSO_WM_DIAGRAM_GROUP_CODE" val="l1-1"/>
  <p:tag name="KSO_WM_UNIT_TYPE" val="l_h_i"/>
  <p:tag name="KSO_WM_UNIT_INDEX" val="1_1_3"/>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type&quot;:0},&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SHADOW_SCHEMECOLOR_INDEX" val="5"/>
  <p:tag name="KSO_WM_UNIT_TEXT_FILL_FORE_SCHEMECOLOR_INDEX" val="2"/>
  <p:tag name="KSO_WM_UNIT_TEXT_FILL_TYPE" val="1"/>
  <p:tag name="KSO_WM_UNIT_USESOURCEFORMAT_APPLY"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4"/>
  <p:tag name="KSO_WM_TEMPLATE_CATEGORY" val="diagram"/>
  <p:tag name="KSO_WM_TEMPLATE_INDEX" val="20231976"/>
  <p:tag name="KSO_WM_UNIT_LAYERLEVEL" val="1_1_1"/>
  <p:tag name="KSO_WM_TAG_VERSION" val="3.0"/>
  <p:tag name="KSO_WM_DIAGRAM_GROUP_CODE" val="l1-1"/>
  <p:tag name="KSO_WM_UNIT_TYPE" val="l_h_i"/>
  <p:tag name="KSO_WM_UNIT_INDEX" val="1_1_4"/>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type&quot;:0},&quot;glow&quot;:{&quot;colorType&quot;:0},&quot;line&quot;:{&quot;solidLine&quot;:{&quot;brightness&quot;:0.400000005960464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1*l_h_a*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编辑添加项目标题"/>
  <p:tag name="KSO_WM_UNIT_TEXT_FILL_FORE_SCHEMECOLOR_INDEX" val="1"/>
  <p:tag name="KSO_WM_UNIT_TEXT_FILL_TYPE" val="1"/>
  <p:tag name="KSO_WM_UNIT_USESOURCEFORMAT_APPLY" val="1"/>
</p:tagLst>
</file>

<file path=ppt/tags/tag55.xml><?xml version="1.0" encoding="utf-8"?>
<p:tagLst xmlns:p="http://schemas.openxmlformats.org/presentationml/2006/main">
  <p:tag name="PA" val="v5.2.7"/>
</p:tagLst>
</file>

<file path=ppt/tags/tag5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6_1*l_h_f*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请单击此处输入你的正文具体内容，文字是您思想的重要提炼，为了最终演示发布的良好效果。"/>
  <p:tag name="KSO_WM_UNIT_TEXT_FILL_FORE_SCHEMECOLOR_INDEX" val="1"/>
  <p:tag name="KSO_WM_UNIT_TEXT_FILL_TYPE" val="1"/>
  <p:tag name="KSO_WM_UNIT_USESOURCEFORMAT_APPLY"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2"/>
  <p:tag name="KSO_WM_TEMPLATE_CATEGORY" val="diagram"/>
  <p:tag name="KSO_WM_TEMPLATE_INDEX" val="20231976"/>
  <p:tag name="KSO_WM_UNIT_LAYERLEVEL" val="1_1_1"/>
  <p:tag name="KSO_WM_TAG_VERSION" val="3.0"/>
  <p:tag name="KSO_WM_DIAGRAM_GROUP_CODE" val="l1-1"/>
  <p:tag name="KSO_WM_UNIT_TYPE" val="l_h_i"/>
  <p:tag name="KSO_WM_UNIT_INDEX" val="1_1_2"/>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1"/>
  <p:tag name="KSO_WM_TEMPLATE_CATEGORY" val="diagram"/>
  <p:tag name="KSO_WM_TEMPLATE_INDEX" val="20231976"/>
  <p:tag name="KSO_WM_UNIT_LAYERLEVEL" val="1_1_1"/>
  <p:tag name="KSO_WM_TAG_VERSION" val="3.0"/>
  <p:tag name="KSO_WM_DIAGRAM_GROUP_CODE" val="l1-1"/>
  <p:tag name="KSO_WM_UNIT_TYPE" val="l_h_i"/>
  <p:tag name="KSO_WM_UNIT_INDEX" val="1_1_1"/>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USESOURCEFORMAT_APPLY"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3"/>
  <p:tag name="KSO_WM_TEMPLATE_CATEGORY" val="diagram"/>
  <p:tag name="KSO_WM_TEMPLATE_INDEX" val="20231976"/>
  <p:tag name="KSO_WM_UNIT_LAYERLEVEL" val="1_1_1"/>
  <p:tag name="KSO_WM_TAG_VERSION" val="3.0"/>
  <p:tag name="KSO_WM_DIAGRAM_GROUP_CODE" val="l1-1"/>
  <p:tag name="KSO_WM_UNIT_TYPE" val="l_h_i"/>
  <p:tag name="KSO_WM_UNIT_INDEX" val="1_2_3"/>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type&quot;:0},&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SHADOW_SCHEMECOLOR_INDEX" val="6"/>
  <p:tag name="KSO_WM_UNIT_TEXT_FILL_FORE_SCHEMECOLOR_INDEX" val="2"/>
  <p:tag name="KSO_WM_UNIT_TEXT_FILL_TYPE" val="1"/>
  <p:tag name="KSO_WM_UNIT_USESOURCEFORMAT_APPLY"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4"/>
  <p:tag name="KSO_WM_TEMPLATE_CATEGORY" val="diagram"/>
  <p:tag name="KSO_WM_TEMPLATE_INDEX" val="20231976"/>
  <p:tag name="KSO_WM_UNIT_LAYERLEVEL" val="1_1_1"/>
  <p:tag name="KSO_WM_TAG_VERSION" val="3.0"/>
  <p:tag name="KSO_WM_DIAGRAM_GROUP_CODE" val="l1-1"/>
  <p:tag name="KSO_WM_UNIT_TYPE" val="l_h_i"/>
  <p:tag name="KSO_WM_UNIT_INDEX" val="1_2_4"/>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type&quot;:0},&quot;glow&quot;:{&quot;colorType&quot;:0},&quot;line&quot;:{&quot;solidLine&quot;:{&quot;brightness&quot;:0.400000005960464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5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1*l_h_a*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编辑添加项目标题"/>
  <p:tag name="KSO_WM_UNIT_TEXT_FILL_FORE_SCHEMECOLOR_INDEX" val="1"/>
  <p:tag name="KSO_WM_UNIT_TEXT_FILL_TYPE" val="1"/>
  <p:tag name="KSO_WM_UNIT_USESOURCEFORMAT_APPLY" val="1"/>
</p:tagLst>
</file>

<file path=ppt/tags/tag5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1*l_h_f*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请单击此处输入你的正文内容，文字是您思想的提炼，为了最终演示发布的良好效果。"/>
  <p:tag name="KSO_WM_UNIT_TEXT_FILL_FORE_SCHEMECOLOR_INDEX" val="1"/>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2"/>
  <p:tag name="KSO_WM_TEMPLATE_CATEGORY" val="diagram"/>
  <p:tag name="KSO_WM_TEMPLATE_INDEX" val="20231976"/>
  <p:tag name="KSO_WM_UNIT_LAYERLEVEL" val="1_1_1"/>
  <p:tag name="KSO_WM_TAG_VERSION" val="3.0"/>
  <p:tag name="KSO_WM_DIAGRAM_GROUP_CODE" val="l1-1"/>
  <p:tag name="KSO_WM_UNIT_TYPE" val="l_h_i"/>
  <p:tag name="KSO_WM_UNIT_INDEX" val="1_2_2"/>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3"/>
  <p:tag name="KSO_WM_UNIT_SHADOW_SCHEMECOLOR_INDEX" val="6"/>
  <p:tag name="KSO_WM_UNIT_TEXT_FILL_FORE_SCHEMECOLOR_INDEX" val="2"/>
  <p:tag name="KSO_WM_UNIT_TEXT_FILL_TYPE" val="1"/>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1"/>
  <p:tag name="KSO_WM_TEMPLATE_CATEGORY" val="diagram"/>
  <p:tag name="KSO_WM_TEMPLATE_INDEX" val="20231976"/>
  <p:tag name="KSO_WM_UNIT_LAYERLEVEL" val="1_1_1"/>
  <p:tag name="KSO_WM_TAG_VERSION" val="3.0"/>
  <p:tag name="KSO_WM_DIAGRAM_GROUP_CODE" val="l1-1"/>
  <p:tag name="KSO_WM_UNIT_TYPE" val="l_h_i"/>
  <p:tag name="KSO_WM_UNIT_INDEX" val="1_2_1"/>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3"/>
  <p:tag name="KSO_WM_TEMPLATE_CATEGORY" val="diagram"/>
  <p:tag name="KSO_WM_TEMPLATE_INDEX" val="20231976"/>
  <p:tag name="KSO_WM_UNIT_LAYERLEVEL" val="1_1_1"/>
  <p:tag name="KSO_WM_TAG_VERSION" val="3.0"/>
  <p:tag name="KSO_WM_DIAGRAM_GROUP_CODE" val="l1-1"/>
  <p:tag name="KSO_WM_UNIT_TYPE" val="l_h_i"/>
  <p:tag name="KSO_WM_UNIT_INDEX" val="1_3_3"/>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type&quot;:0},&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SHADOW_SCHEMECOLOR_INDEX" val="7"/>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PA" val="v5.2.7"/>
  <p:tag name="PAMAINTYPE" val="4"/>
  <p:tag name="PATYPE" val="140"/>
  <p:tag name="PASUBTYPE" val="145"/>
  <p:tag name="RESOURCELIBID_SHAPE" val="315411"/>
  <p:tag name="RESOURCELIB_SHAPETYPE" val="4"/>
  <p:tag name="KSO_WM_UNIT_TEXTBOXSTYLE_SHAPETYPE" val="1"/>
  <p:tag name="KSO_WM_UNIT_TEXTBOXSTYLE_DECORATEINDEX" val="2"/>
  <p:tag name="KSO_WM_UNIT_TEXTBOXSTYLE_GUID" val="{4c2bffce-4b11-4577-8170-07fc2c5a0b9b}"/>
  <p:tag name="KSO_WM_UNIT_TEXTBOXSTYLE_TEMPLATEID" val="3140466"/>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4"/>
  <p:tag name="KSO_WM_TEMPLATE_CATEGORY" val="diagram"/>
  <p:tag name="KSO_WM_TEMPLATE_INDEX" val="20231976"/>
  <p:tag name="KSO_WM_UNIT_LAYERLEVEL" val="1_1_1"/>
  <p:tag name="KSO_WM_TAG_VERSION" val="3.0"/>
  <p:tag name="KSO_WM_DIAGRAM_GROUP_CODE" val="l1-1"/>
  <p:tag name="KSO_WM_UNIT_TYPE" val="l_h_i"/>
  <p:tag name="KSO_WM_UNIT_INDEX" val="1_3_4"/>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type&quot;:0},&quot;glow&quot;:{&quot;colorType&quot;:0},&quot;line&quot;:{&quot;solidLine&quot;:{&quot;brightness&quot;:0.400000005960464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5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6_1*l_h_a*1_3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编辑添加项目标题"/>
  <p:tag name="KSO_WM_UNIT_TEXT_FILL_FORE_SCHEMECOLOR_INDEX" val="1"/>
  <p:tag name="KSO_WM_UNIT_TEXT_FILL_TYPE" val="1"/>
  <p:tag name="KSO_WM_UNIT_USESOURCEFORMAT_APPLY" val="1"/>
</p:tagLst>
</file>

<file path=ppt/tags/tag5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6_1*l_h_f*1_3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请单击此处输入你的正文具体内容，文字是您思想的重要提炼，为了最终演示发布的良好效果。"/>
  <p:tag name="KSO_WM_UNIT_TEXT_FILL_FORE_SCHEMECOLOR_INDEX" val="1"/>
  <p:tag name="KSO_WM_UNIT_TEX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2"/>
  <p:tag name="KSO_WM_TEMPLATE_CATEGORY" val="diagram"/>
  <p:tag name="KSO_WM_TEMPLATE_INDEX" val="20231976"/>
  <p:tag name="KSO_WM_UNIT_LAYERLEVEL" val="1_1_1"/>
  <p:tag name="KSO_WM_TAG_VERSION" val="3.0"/>
  <p:tag name="KSO_WM_DIAGRAM_GROUP_CODE" val="l1-1"/>
  <p:tag name="KSO_WM_UNIT_TYPE" val="l_h_i"/>
  <p:tag name="KSO_WM_UNIT_INDEX" val="1_3_2"/>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3"/>
  <p:tag name="KSO_WM_UNIT_SHADOW_SCHEMECOLOR_INDEX" val="7"/>
  <p:tag name="KSO_WM_UNIT_TEXT_FILL_FORE_SCHEMECOLOR_INDEX" val="2"/>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1"/>
  <p:tag name="KSO_WM_TEMPLATE_CATEGORY" val="diagram"/>
  <p:tag name="KSO_WM_TEMPLATE_INDEX" val="20231976"/>
  <p:tag name="KSO_WM_UNIT_LAYERLEVEL" val="1_1_1"/>
  <p:tag name="KSO_WM_TAG_VERSION" val="3.0"/>
  <p:tag name="KSO_WM_DIAGRAM_GROUP_CODE" val="l1-1"/>
  <p:tag name="KSO_WM_UNIT_TYPE" val="l_h_i"/>
  <p:tag name="KSO_WM_UNIT_INDEX" val="1_3_1"/>
  <p:tag name="KSO_WM_DIAGRAM_MAX_ITEMCNT" val="6"/>
  <p:tag name="KSO_WM_DIAGRAM_MIN_ITEMCNT" val="3"/>
  <p:tag name="KSO_WM_DIAGRAM_VIRTUALLY_FRAME" val="{&quot;height&quot;:372.95001220703125,&quot;left&quot;:70.02562992125976,&quot;top&quot;:110.20708051065758,&quot;width&quot;:85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USESOURCEFORMAT_APPLY" val="1"/>
</p:tagLst>
</file>

<file path=ppt/tags/tag565.xml><?xml version="1.0" encoding="utf-8"?>
<p:tagLst xmlns:p="http://schemas.openxmlformats.org/presentationml/2006/main">
  <p:tag name="KSO_WM_UNIT_TEXTBOXSTYLE_GUID" val="{a1ed0064-fff2-4b61-ba90-6e1db381d1ee}"/>
</p:tagLst>
</file>

<file path=ppt/tags/tag566.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a1ed0064-fff2-4b61-ba90-6e1db381d1ee}"/>
</p:tagLst>
</file>

<file path=ppt/tags/tag567.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a1ed0064-fff2-4b61-ba90-6e1db381d1ee}"/>
</p:tagLst>
</file>

<file path=ppt/tags/tag5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a1ed0064-fff2-4b61-ba90-6e1db381d1ee}"/>
  <p:tag name="KSO_WM_UNIT_TEXTBOXSTYLE_TEMPLATEID" val="3131177"/>
  <p:tag name="KSO_WM_UNIT_TEXTBOXSTYLE_TYPE" val="3"/>
</p:tagLst>
</file>

<file path=ppt/tags/tag569.xml><?xml version="1.0" encoding="utf-8"?>
<p:tagLst xmlns:p="http://schemas.openxmlformats.org/presentationml/2006/main">
  <p:tag name="KSO_WM_SLIDE_ID" val="diagram20231976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1976"/>
  <p:tag name="KSO_WM_SLIDE_TYPE" val="text"/>
  <p:tag name="KSO_WM_SLIDE_SUBTYPE" val="diag"/>
  <p:tag name="KSO_WM_SLIDE_SIZE" val="851.25*372.95"/>
  <p:tag name="KSO_WM_SLIDE_POSITION" val="53.85*124.75"/>
  <p:tag name="KSO_WM_SLIDE_LAYOUT" val="a_l"/>
  <p:tag name="KSO_WM_SLIDE_LAYOUT_CNT" val="1_1"/>
  <p:tag name="KSO_WM_SPECIAL_SOURCE" val="bdnull"/>
  <p:tag name="KSO_WM_DIAGRAM_GROUP_CODE" val="l1-1"/>
  <p:tag name="KSO_WM_SLIDE_DIAGTYPE" val="l"/>
</p:tagLst>
</file>

<file path=ppt/tags/tag57.xml><?xml version="1.0" encoding="utf-8"?>
<p:tagLst xmlns:p="http://schemas.openxmlformats.org/presentationml/2006/main">
  <p:tag name="PA" val="v5.2.7"/>
</p:tagLst>
</file>

<file path=ppt/tags/tag570.xml><?xml version="1.0" encoding="utf-8"?>
<p:tagLst xmlns:p="http://schemas.openxmlformats.org/presentationml/2006/main">
  <p:tag name="KSO_WM_UNIT_TEXTBOXSTYLE_GUID" val="{7965bdaa-e398-44ba-9ee4-f9208ae37201}"/>
</p:tagLst>
</file>

<file path=ppt/tags/tag571.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7965bdaa-e398-44ba-9ee4-f9208ae37201}"/>
</p:tagLst>
</file>

<file path=ppt/tags/tag572.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7965bdaa-e398-44ba-9ee4-f9208ae37201}"/>
</p:tagLst>
</file>

<file path=ppt/tags/tag5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7965bdaa-e398-44ba-9ee4-f9208ae37201}"/>
  <p:tag name="KSO_WM_UNIT_TEXTBOXSTYLE_TEMPLATEID" val="3131177"/>
  <p:tag name="KSO_WM_UNIT_TEXTBOXSTYLE_TYPE" val="3"/>
</p:tagLst>
</file>

<file path=ppt/tags/tag574.xml><?xml version="1.0" encoding="utf-8"?>
<p:tagLst xmlns:p="http://schemas.openxmlformats.org/presentationml/2006/main">
  <p:tag name="KSO_WM_UNIT_TEXTBOXSTYLE_GUID" val="{726da877-7623-4785-b121-312c63e2d0f0}"/>
</p:tagLst>
</file>

<file path=ppt/tags/tag575.xml><?xml version="1.0" encoding="utf-8"?>
<p:tagLst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6*i*1"/>
  <p:tag name="KSO_WM_TEMPLATE_CATEGORY" val="mixed"/>
  <p:tag name="KSO_WM_TEMPLATE_INDEX" val="20201941"/>
  <p:tag name="KSO_WM_UNIT_LAYERLEVEL" val="1"/>
  <p:tag name="KSO_WM_TAG_VERSION" val="1.0"/>
  <p:tag name="KSO_WM_BEAUTIFY_FLAG" val="#wm#"/>
  <p:tag name="KSO_WM_UNIT_TEXTBOXSTYLE_GUID" val="{726da877-7623-4785-b121-312c63e2d0f0}"/>
</p:tagLst>
</file>

<file path=ppt/tags/tag576.xml><?xml version="1.0" encoding="utf-8"?>
<p:tagLst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6*i*2"/>
  <p:tag name="KSO_WM_TEMPLATE_CATEGORY" val="mixed"/>
  <p:tag name="KSO_WM_TEMPLATE_INDEX" val="20201941"/>
  <p:tag name="KSO_WM_UNIT_LAYERLEVEL" val="1"/>
  <p:tag name="KSO_WM_TAG_VERSION" val="1.0"/>
  <p:tag name="KSO_WM_BEAUTIFY_FLAG" val="#wm#"/>
  <p:tag name="KSO_WM_UNIT_TEXTBOXSTYLE_GUID" val="{726da877-7623-4785-b121-312c63e2d0f0}"/>
</p:tagLst>
</file>

<file path=ppt/tags/tag577.xml><?xml version="1.0" encoding="utf-8"?>
<p:tagLst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6*i*3"/>
  <p:tag name="KSO_WM_TEMPLATE_CATEGORY" val="mixed"/>
  <p:tag name="KSO_WM_TEMPLATE_INDEX" val="20201941"/>
  <p:tag name="KSO_WM_UNIT_LAYERLEVEL" val="1"/>
  <p:tag name="KSO_WM_TAG_VERSION" val="1.0"/>
  <p:tag name="KSO_WM_BEAUTIFY_FLAG" val="#wm#"/>
  <p:tag name="KSO_WM_UNIT_TEXTBOXSTYLE_GUID" val="{726da877-7623-4785-b121-312c63e2d0f0}"/>
</p:tagLst>
</file>

<file path=ppt/tags/tag57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ID" val="mixed20201941_16*f*1"/>
  <p:tag name="KSO_WM_TEMPLATE_CATEGORY" val="mixed"/>
  <p:tag name="KSO_WM_TEMPLATE_INDEX" val="20201941"/>
  <p:tag name="KSO_WM_UNIT_LAYERLEVEL" val="1"/>
  <p:tag name="KSO_WM_TAG_VERSION" val="1.0"/>
  <p:tag name="KSO_WM_UNIT_TEXTBOXSTYLE_GUID" val="{726da877-7623-4785-b121-312c63e2d0f0}"/>
  <p:tag name="KSO_WM_UNIT_TEXTBOXSTYLE_TEMPLATEID" val="3135206"/>
  <p:tag name="KSO_WM_UNIT_TEXTBOXSTYLE_TYPE" val="8"/>
</p:tagLst>
</file>

<file path=ppt/tags/tag579.xml><?xml version="1.0" encoding="utf-8"?>
<p:tagLst xmlns:p="http://schemas.openxmlformats.org/presentationml/2006/main">
  <p:tag name="KSO_WM_UNIT_TEXTBOXSTYLE_GUID" val="{574e1715-b5ce-4da5-8fcf-5107aec782fa}"/>
</p:tagLst>
</file>

<file path=ppt/tags/tag58.xml><?xml version="1.0" encoding="utf-8"?>
<p:tagLst xmlns:p="http://schemas.openxmlformats.org/presentationml/2006/main">
  <p:tag name="PA" val="v5.2.7"/>
</p:tagLst>
</file>

<file path=ppt/tags/tag580.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574e1715-b5ce-4da5-8fcf-5107aec782fa}"/>
</p:tagLst>
</file>

<file path=ppt/tags/tag581.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574e1715-b5ce-4da5-8fcf-5107aec782fa}"/>
</p:tagLst>
</file>

<file path=ppt/tags/tag5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574e1715-b5ce-4da5-8fcf-5107aec782fa}"/>
  <p:tag name="KSO_WM_UNIT_TEXTBOXSTYLE_TEMPLATEID" val="3131177"/>
  <p:tag name="KSO_WM_UNIT_TEXTBOXSTYLE_TYPE" val="3"/>
</p:tagLst>
</file>

<file path=ppt/tags/tag583.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EXTBOXSTYLE_GUID" val="{b5387f2d-bde5-4be4-86ed-c0420cd836a6}"/>
  <p:tag name="KSO_WM_UNIT_TEXTBOXSTYLE_TEMPLATEID" val="3139430"/>
  <p:tag name="KSO_WM_UNIT_TEXTBOXSTYLE_TYPE" val="8"/>
</p:tagLst>
</file>

<file path=ppt/tags/tag584.xml><?xml version="1.0" encoding="utf-8"?>
<p:tagLst xmlns:p="http://schemas.openxmlformats.org/presentationml/2006/main">
  <p:tag name="KSO_WM_UNIT_TEXTBOXSTYLE_SHAPETYPE" val="1"/>
  <p:tag name="KSO_WM_UNIT_TEXTBOXSTYLE_DECORATEINDEX" val="1"/>
  <p:tag name="KSO_WM_UNIT_TEXTBOXSTYLE_GUID" val="{b5387f2d-bde5-4be4-86ed-c0420cd836a6}"/>
  <p:tag name="KSO_WM_UNIT_TEXTBOXSTYLE_TEMPLATEID" val="3101770"/>
</p:tagLst>
</file>

<file path=ppt/tags/tag585.xml><?xml version="1.0" encoding="utf-8"?>
<p:tagLst xmlns:p="http://schemas.openxmlformats.org/presentationml/2006/main">
  <p:tag name="KSO_WM_UNIT_TEXTBOXSTYLE_SHAPETYPE" val="1"/>
  <p:tag name="KSO_WM_UNIT_TEXTBOXSTYLE_DECORATEINDEX" val="2"/>
  <p:tag name="KSO_WM_UNIT_TEXTBOXSTYLE_GUID" val="{b5387f2d-bde5-4be4-86ed-c0420cd836a6}"/>
  <p:tag name="KSO_WM_UNIT_TEXTBOXSTYLE_TEMPLATEID" val="3103157"/>
</p:tagLst>
</file>

<file path=ppt/tags/tag586.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EXTBOXSTYLE_GUID" val="{9fed854b-f351-495f-938d-05311b4241d7}"/>
  <p:tag name="KSO_WM_UNIT_TEXTBOXSTYLE_TEMPLATEID" val="3139430"/>
  <p:tag name="KSO_WM_UNIT_TEXTBOXSTYLE_TYPE" val="8"/>
</p:tagLst>
</file>

<file path=ppt/tags/tag587.xml><?xml version="1.0" encoding="utf-8"?>
<p:tagLst xmlns:p="http://schemas.openxmlformats.org/presentationml/2006/main">
  <p:tag name="KSO_WM_UNIT_TEXTBOXSTYLE_SHAPETYPE" val="1"/>
  <p:tag name="KSO_WM_UNIT_TEXTBOXSTYLE_DECORATEINDEX" val="1"/>
  <p:tag name="KSO_WM_UNIT_TEXTBOXSTYLE_GUID" val="{9fed854b-f351-495f-938d-05311b4241d7}"/>
  <p:tag name="KSO_WM_UNIT_TEXTBOXSTYLE_TEMPLATEID" val="3103171"/>
</p:tagLst>
</file>

<file path=ppt/tags/tag588.xml><?xml version="1.0" encoding="utf-8"?>
<p:tagLst xmlns:p="http://schemas.openxmlformats.org/presentationml/2006/main">
  <p:tag name="KSO_WM_UNIT_TEXTBOXSTYLE_SHAPETYPE" val="1"/>
  <p:tag name="KSO_WM_UNIT_TEXTBOXSTYLE_DECORATEINDEX" val="2"/>
  <p:tag name="KSO_WM_UNIT_TEXTBOXSTYLE_GUID" val="{9fed854b-f351-495f-938d-05311b4241d7}"/>
  <p:tag name="KSO_WM_UNIT_TEXTBOXSTYLE_TEMPLATEID" val="3101788"/>
</p:tagLst>
</file>

<file path=ppt/tags/tag589.xml><?xml version="1.0" encoding="utf-8"?>
<p:tagLst xmlns:p="http://schemas.openxmlformats.org/presentationml/2006/main">
  <p:tag name="KSO_WM_UNIT_TEXTBOXSTYLE_SHAPETYPE" val="1"/>
  <p:tag name="KSO_WM_UNIT_TEXTBOXSTYLE_DECORATEINDEX" val="3"/>
  <p:tag name="KSO_WM_UNIT_TEXTBOXSTYLE_GUID" val="{9fed854b-f351-495f-938d-05311b4241d7}"/>
  <p:tag name="KSO_WM_UNIT_TEXTBOXSTYLE_TEMPLATEID" val="3101783"/>
</p:tagLst>
</file>

<file path=ppt/tags/tag59.xml><?xml version="1.0" encoding="utf-8"?>
<p:tagLst xmlns:p="http://schemas.openxmlformats.org/presentationml/2006/main">
  <p:tag name="PA" val="v5.2.7"/>
</p:tagLst>
</file>

<file path=ppt/tags/tag590.xml><?xml version="1.0" encoding="utf-8"?>
<p:tagLst xmlns:p="http://schemas.openxmlformats.org/presentationml/2006/main">
  <p:tag name="KSO_WM_UNIT_TEXTBOXSTYLE_GUID" val="{c94be6e4-970e-4dbb-8f1a-2f18944c7863}"/>
</p:tagLst>
</file>

<file path=ppt/tags/tag591.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592.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c94be6e4-970e-4dbb-8f1a-2f18944c7863}"/>
</p:tagLst>
</file>

<file path=ppt/tags/tag593.xml><?xml version="1.0" encoding="utf-8"?>
<p:tagLst xmlns:p="http://schemas.openxmlformats.org/presentationml/2006/main">
  <p:tag name="KSO_WM_UNIT_TEXTBOXSTYLE_GUID" val="{ca2a7b3c-e81a-4734-b4d9-e0ac6b376c60}"/>
</p:tagLst>
</file>

<file path=ppt/tags/tag594.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ca2a7b3c-e81a-4734-b4d9-e0ac6b376c60}"/>
</p:tagLst>
</file>

<file path=ppt/tags/tag595.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ca2a7b3c-e81a-4734-b4d9-e0ac6b376c60}"/>
</p:tagLst>
</file>

<file path=ppt/tags/tag5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ca2a7b3c-e81a-4734-b4d9-e0ac6b376c60}"/>
  <p:tag name="KSO_WM_UNIT_TEXTBOXSTYLE_TEMPLATEID" val="3131177"/>
  <p:tag name="KSO_WM_UNIT_TEXTBOXSTYLE_TYPE" val="3"/>
</p:tagLst>
</file>

<file path=ppt/tags/tag597.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ea75f2ca-518f-4df7-a26c-7279452923f5}"/>
  <p:tag name="KSO_WM_UNIT_TEXTBOXSTYLE_TEMPLATEID" val="3139430"/>
  <p:tag name="KSO_WM_UNIT_TEXTBOXSTYLE_TYPE" val="8"/>
</p:tagLst>
</file>

<file path=ppt/tags/tag598.xml><?xml version="1.0" encoding="utf-8"?>
<p:tagLst xmlns:p="http://schemas.openxmlformats.org/presentationml/2006/main">
  <p:tag name="PA" val="v5.2.7"/>
  <p:tag name="PAMAINTYPE" val="4"/>
  <p:tag name="PATYPE" val="159"/>
  <p:tag name="PASUBTYPE" val="162"/>
  <p:tag name="RESOURCELIBID_SHAPE" val="533575"/>
  <p:tag name="RESOURCELIB_SHAPETYPE" val="4"/>
  <p:tag name="KSO_WM_UNIT_TEXTBOXSTYLE_SHAPETYPE" val="1"/>
  <p:tag name="KSO_WM_UNIT_TEXTBOXSTYLE_DECORATEINDEX" val="1"/>
  <p:tag name="KSO_WM_UNIT_TEXTBOXSTYLE_GUID" val="{ea75f2ca-518f-4df7-a26c-7279452923f5}"/>
  <p:tag name="KSO_WM_UNIT_TEXTBOXSTYLE_TEMPLATEID" val="3140101"/>
</p:tagLst>
</file>

<file path=ppt/tags/tag599.xml><?xml version="1.0" encoding="utf-8"?>
<p:tagLst xmlns:p="http://schemas.openxmlformats.org/presentationml/2006/main">
  <p:tag name="PA" val="v5.2.7"/>
</p:tagLst>
</file>

<file path=ppt/tags/tag6.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PA" val="v5.2.7"/>
</p:tagLst>
</file>

<file path=ppt/tags/tag601.xml><?xml version="1.0" encoding="utf-8"?>
<p:tagLst xmlns:p="http://schemas.openxmlformats.org/presentationml/2006/main">
  <p:tag name="PA" val="v5.2.7"/>
</p:tagLst>
</file>

<file path=ppt/tags/tag602.xml><?xml version="1.0" encoding="utf-8"?>
<p:tagLst xmlns:p="http://schemas.openxmlformats.org/presentationml/2006/main">
  <p:tag name="PA" val="v5.2.7"/>
</p:tagLst>
</file>

<file path=ppt/tags/tag603.xml><?xml version="1.0" encoding="utf-8"?>
<p:tagLst xmlns:p="http://schemas.openxmlformats.org/presentationml/2006/main">
  <p:tag name="PA" val="v5.2.7"/>
</p:tagLst>
</file>

<file path=ppt/tags/tag604.xml><?xml version="1.0" encoding="utf-8"?>
<p:tagLst xmlns:p="http://schemas.openxmlformats.org/presentationml/2006/main">
  <p:tag name="PA" val="v5.2.7"/>
</p:tagLst>
</file>

<file path=ppt/tags/tag605.xml><?xml version="1.0" encoding="utf-8"?>
<p:tagLst xmlns:p="http://schemas.openxmlformats.org/presentationml/2006/main">
  <p:tag name="PA" val="v5.2.7"/>
</p:tagLst>
</file>

<file path=ppt/tags/tag606.xml><?xml version="1.0" encoding="utf-8"?>
<p:tagLst xmlns:p="http://schemas.openxmlformats.org/presentationml/2006/main">
  <p:tag name="PA" val="v5.2.7"/>
</p:tagLst>
</file>

<file path=ppt/tags/tag607.xml><?xml version="1.0" encoding="utf-8"?>
<p:tagLst xmlns:p="http://schemas.openxmlformats.org/presentationml/2006/main">
  <p:tag name="PA" val="v5.2.7"/>
</p:tagLst>
</file>

<file path=ppt/tags/tag608.xml><?xml version="1.0" encoding="utf-8"?>
<p:tagLst xmlns:p="http://schemas.openxmlformats.org/presentationml/2006/main">
  <p:tag name="PA" val="v5.2.7"/>
</p:tagLst>
</file>

<file path=ppt/tags/tag609.xml><?xml version="1.0" encoding="utf-8"?>
<p:tagLst xmlns:p="http://schemas.openxmlformats.org/presentationml/2006/main">
  <p:tag name="PA" val="v5.2.7"/>
</p:tagLst>
</file>

<file path=ppt/tags/tag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i*1_1_1"/>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gradient&quot;:[{&quot;brightness&quot;:0.949999988079071,&quot;colorType&quot;:1,&quot;foreColorIndex&quot;:5,&quot;pos&quot;:0,&quot;transparency&quot;:1},{&quot;brightness&quot;:0,&quot;colorType&quot;:1,&quot;foreColorIndex&quot;:5,&quot;pos&quot;:0.8500000238418579,&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10.xml><?xml version="1.0" encoding="utf-8"?>
<p:tagLst xmlns:p="http://schemas.openxmlformats.org/presentationml/2006/main">
  <p:tag name="PA" val="v5.2.7"/>
</p:tagLst>
</file>

<file path=ppt/tags/tag611.xml><?xml version="1.0" encoding="utf-8"?>
<p:tagLst xmlns:p="http://schemas.openxmlformats.org/presentationml/2006/main">
  <p:tag name="PA" val="v5.2.7"/>
  <p:tag name="PAMAINTYPE" val="4"/>
  <p:tag name="PATYPE" val="163"/>
  <p:tag name="PASUBTYPE" val="164"/>
  <p:tag name="RESOURCELIBID_SHAPE" val="286614"/>
  <p:tag name="RESOURCELIB_SHAPETYPE" val="4"/>
  <p:tag name="KSO_WM_UNIT_TEXTBOXSTYLE_SHAPETYPE" val="1"/>
  <p:tag name="KSO_WM_UNIT_TEXTBOXSTYLE_DECORATEINDEX" val="2"/>
  <p:tag name="KSO_WM_UNIT_TEXTBOXSTYLE_GUID" val="{ea75f2ca-518f-4df7-a26c-7279452923f5}"/>
  <p:tag name="KSO_WM_UNIT_TEXTBOXSTYLE_TEMPLATEID" val="3140087"/>
</p:tagLst>
</file>

<file path=ppt/tags/tag612.xml><?xml version="1.0" encoding="utf-8"?>
<p:tagLst xmlns:p="http://schemas.openxmlformats.org/presentationml/2006/main">
  <p:tag name="PA" val="v5.2.7"/>
  <p:tag name="PAMAINTYPE" val="4"/>
  <p:tag name="PATYPE" val="159"/>
  <p:tag name="PASUBTYPE" val="162"/>
  <p:tag name="RESOURCELIBID_SHAPE" val="544043"/>
  <p:tag name="RESOURCELIB_SHAPETYPE" val="4"/>
  <p:tag name="KSO_WM_UNIT_TEXTBOXSTYLE_SHAPETYPE" val="1"/>
  <p:tag name="KSO_WM_UNIT_TEXTBOXSTYLE_DECORATEINDEX" val="3"/>
  <p:tag name="KSO_WM_UNIT_TEXTBOXSTYLE_GUID" val="{ea75f2ca-518f-4df7-a26c-7279452923f5}"/>
  <p:tag name="KSO_WM_UNIT_TEXTBOXSTYLE_TEMPLATEID" val="3140632"/>
</p:tagLst>
</file>

<file path=ppt/tags/tag613.xml><?xml version="1.0" encoding="utf-8"?>
<p:tagLst xmlns:p="http://schemas.openxmlformats.org/presentationml/2006/main">
  <p:tag name="PA" val="v5.2.7"/>
</p:tagLst>
</file>

<file path=ppt/tags/tag614.xml><?xml version="1.0" encoding="utf-8"?>
<p:tagLst xmlns:p="http://schemas.openxmlformats.org/presentationml/2006/main">
  <p:tag name="PA" val="v5.2.7"/>
</p:tagLst>
</file>

<file path=ppt/tags/tag615.xml><?xml version="1.0" encoding="utf-8"?>
<p:tagLst xmlns:p="http://schemas.openxmlformats.org/presentationml/2006/main">
  <p:tag name="PA" val="v5.2.7"/>
</p:tagLst>
</file>

<file path=ppt/tags/tag616.xml><?xml version="1.0" encoding="utf-8"?>
<p:tagLst xmlns:p="http://schemas.openxmlformats.org/presentationml/2006/main">
  <p:tag name="PA" val="v5.2.7"/>
</p:tagLst>
</file>

<file path=ppt/tags/tag617.xml><?xml version="1.0" encoding="utf-8"?>
<p:tagLst xmlns:p="http://schemas.openxmlformats.org/presentationml/2006/main">
  <p:tag name="PA" val="v5.2.7"/>
</p:tagLst>
</file>

<file path=ppt/tags/tag618.xml><?xml version="1.0" encoding="utf-8"?>
<p:tagLst xmlns:p="http://schemas.openxmlformats.org/presentationml/2006/main">
  <p:tag name="PA" val="v5.2.7"/>
</p:tagLst>
</file>

<file path=ppt/tags/tag619.xml><?xml version="1.0" encoding="utf-8"?>
<p:tagLst xmlns:p="http://schemas.openxmlformats.org/presentationml/2006/main">
  <p:tag name="PA" val="v5.2.7"/>
</p:tagLst>
</file>

<file path=ppt/tags/tag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i*1_1_2"/>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type&quot;:0},&quot;glow&quot;:{&quot;colorType&quot;:0},&quot;line&quot;:{&quot;gradient&quot;:[{&quot;brightness&quot;:0,&quot;colorType&quot;:1,&quot;foreColorIndex&quot;:5,&quot;pos&quot;:0.07999999821186066,&quot;transparency&quot;: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20.xml><?xml version="1.0" encoding="utf-8"?>
<p:tagLst xmlns:p="http://schemas.openxmlformats.org/presentationml/2006/main">
  <p:tag name="PA" val="v5.2.7"/>
</p:tagLst>
</file>

<file path=ppt/tags/tag621.xml><?xml version="1.0" encoding="utf-8"?>
<p:tagLst xmlns:p="http://schemas.openxmlformats.org/presentationml/2006/main">
  <p:tag name="PA" val="v5.2.7"/>
</p:tagLst>
</file>

<file path=ppt/tags/tag622.xml><?xml version="1.0" encoding="utf-8"?>
<p:tagLst xmlns:p="http://schemas.openxmlformats.org/presentationml/2006/main">
  <p:tag name="PA" val="v5.2.7"/>
</p:tagLst>
</file>

<file path=ppt/tags/tag623.xml><?xml version="1.0" encoding="utf-8"?>
<p:tagLst xmlns:p="http://schemas.openxmlformats.org/presentationml/2006/main">
  <p:tag name="PA" val="v5.2.7"/>
</p:tagLst>
</file>

<file path=ppt/tags/tag624.xml><?xml version="1.0" encoding="utf-8"?>
<p:tagLst xmlns:p="http://schemas.openxmlformats.org/presentationml/2006/main">
  <p:tag name="PA" val="v5.2.7"/>
</p:tagLst>
</file>

<file path=ppt/tags/tag625.xml><?xml version="1.0" encoding="utf-8"?>
<p:tagLst xmlns:p="http://schemas.openxmlformats.org/presentationml/2006/main">
  <p:tag name="PA" val="v5.2.7"/>
</p:tagLst>
</file>

<file path=ppt/tags/tag626.xml><?xml version="1.0" encoding="utf-8"?>
<p:tagLst xmlns:p="http://schemas.openxmlformats.org/presentationml/2006/main">
  <p:tag name="PA" val="v5.2.7"/>
  <p:tag name="PAMAINTYPE" val="4"/>
  <p:tag name="PATYPE" val="159"/>
  <p:tag name="PASUBTYPE" val="162"/>
  <p:tag name="RESOURCELIBID_SHAPE" val="546867"/>
  <p:tag name="RESOURCELIB_SHAPETYPE" val="4"/>
  <p:tag name="KSO_WM_UNIT_TEXTBOXSTYLE_SHAPETYPE" val="1"/>
  <p:tag name="KSO_WM_UNIT_TEXTBOXSTYLE_DECORATEINDEX" val="4"/>
  <p:tag name="KSO_WM_UNIT_TEXTBOXSTYLE_GUID" val="{ea75f2ca-518f-4df7-a26c-7279452923f5}"/>
  <p:tag name="KSO_WM_UNIT_TEXTBOXSTYLE_TEMPLATEID" val="3140090"/>
</p:tagLst>
</file>

<file path=ppt/tags/tag627.xml><?xml version="1.0" encoding="utf-8"?>
<p:tagLst xmlns:p="http://schemas.openxmlformats.org/presentationml/2006/main">
  <p:tag name="PA" val="v5.2.7"/>
</p:tagLst>
</file>

<file path=ppt/tags/tag628.xml><?xml version="1.0" encoding="utf-8"?>
<p:tagLst xmlns:p="http://schemas.openxmlformats.org/presentationml/2006/main">
  <p:tag name="PA" val="v5.2.7"/>
</p:tagLst>
</file>

<file path=ppt/tags/tag629.xml><?xml version="1.0" encoding="utf-8"?>
<p:tagLst xmlns:p="http://schemas.openxmlformats.org/presentationml/2006/main">
  <p:tag name="PA" val="v5.2.7"/>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i*1_1_3"/>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type&quot;:0},&quot;glow&quot;:{&quot;colorType&quot;:0},&quot;line&quot;:{&quot;gradient&quot;:[{&quot;brightness&quot;:0,&quot;colorType&quot;:1,&quot;foreColorIndex&quot;:5,&quot;pos&quot;:0.7099999785423279,&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30.xml><?xml version="1.0" encoding="utf-8"?>
<p:tagLst xmlns:p="http://schemas.openxmlformats.org/presentationml/2006/main">
  <p:tag name="PA" val="v5.2.7"/>
</p:tagLst>
</file>

<file path=ppt/tags/tag631.xml><?xml version="1.0" encoding="utf-8"?>
<p:tagLst xmlns:p="http://schemas.openxmlformats.org/presentationml/2006/main">
  <p:tag name="KSO_WM_UNIT_TEXTBOXSTYLE_GUID" val="{f678651f-06f9-4f0c-b501-aec07a6ce71c}"/>
</p:tagLst>
</file>

<file path=ppt/tags/tag632.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f678651f-06f9-4f0c-b501-aec07a6ce71c}"/>
</p:tagLst>
</file>

<file path=ppt/tags/tag633.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f678651f-06f9-4f0c-b501-aec07a6ce71c}"/>
</p:tagLst>
</file>

<file path=ppt/tags/tag6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f678651f-06f9-4f0c-b501-aec07a6ce71c}"/>
  <p:tag name="KSO_WM_UNIT_TEXTBOXSTYLE_TEMPLATEID" val="3131177"/>
  <p:tag name="KSO_WM_UNIT_TEXTBOXSTYLE_TYPE" val="3"/>
</p:tagLst>
</file>

<file path=ppt/tags/tag6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1*n_h_h_a*1_2_2_1"/>
  <p:tag name="KSO_WM_TEMPLATE_CATEGORY" val="diagram"/>
  <p:tag name="KSO_WM_TEMPLATE_INDEX" val="20230945"/>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0.4493713378906,&quot;left&quot;:54.206899720107685,&quot;top&quot;:79.8753143310546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6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1*n_h_h_a*1_2_1_1"/>
  <p:tag name="KSO_WM_TEMPLATE_CATEGORY" val="diagram"/>
  <p:tag name="KSO_WM_TEMPLATE_INDEX" val="20230945"/>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0.4493713378906,&quot;left&quot;:54.206899720107685,&quot;top&quot;:79.8753143310546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63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1*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0.4493713378906,&quot;left&quot;:54.206899720107685,&quot;top&quot;:79.87531433105468,&quot;width&quot;:851.4931030273438}"/>
  <p:tag name="KSO_WM_DIAGRAM_COLOR_MATCH_VALUE" val="{&quot;shape&quot;:{&quot;fill&quot;:{&quot;type&quot;:0},&quot;glow&quot;:{&quot;colorType&quot;:0},&quot;line&quot;:{&quot;gradient&quot;:[{&quot;brightness&quot;:0.15000000596046448,&quot;colorType&quot;:2,&quot;pos&quot;:0.9900000095367432,&quot;rgb&quot;:&quot;#dfdfdf&quot;,&quot;transparency&quot;:0},{&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3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80.4493713378906,&quot;left&quot;:54.206899720107685,&quot;top&quot;:79.87531433105468,&quot;width&quot;:851.4931030273438}"/>
  <p:tag name="KSO_WM_DIAGRAM_COLOR_MATCH_VALUE" val="{&quot;shape&quot;:{&quot;fill&quot;:{&quot;solid&quot;:{&quot;brightness&quot;:0,&quot;colorType&quot;:1,&quot;foreColorIndex&quot;:8,&quot;transparency&quot;:0},&quot;type&quot;:1},&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63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0.4493713378906,&quot;left&quot;:54.206899720107685,&quot;top&quot;:79.87531433105468,&quot;width&quot;:851.4931030273438}"/>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i*1_1_4"/>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4"/>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type&quot;:0},&quot;glow&quot;:{&quot;colorType&quot;:0},&quot;line&quot;:{&quot;gradient&quot;:[{&quot;brightness&quot;:0,&quot;colorType&quot;:1,&quot;foreColorIndex&quot;:5,&quot;pos&quot;:0.15000000596046448,&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5_1*n_h_i*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1"/>
  <p:tag name="KSO_WM_DIAGRAM_MAX_ITEMCNT" val="4"/>
  <p:tag name="KSO_WM_DIAGRAM_MIN_ITEMCNT" val="2"/>
  <p:tag name="KSO_WM_DIAGRAM_VIRTUALLY_FRAME" val="{&quot;height&quot;:380.4493713378906,&quot;left&quot;:54.206899720107685,&quot;top&quot;:79.87531433105468,&quot;width&quot;:851.4931030273438}"/>
  <p:tag name="KSO_WM_DIAGRAM_COLOR_MATCH_VALUE" val="{&quot;shape&quot;:{&quot;fill&quot;:{&quot;type&quot;:0},&quot;glow&quot;:{&quot;colorType&quot;:0},&quot;line&quot;:{&quot;solidLine&quot;:{&quot;brightness&quot;:0.3499999940395355,&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64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80.4493713378906,&quot;left&quot;:54.206899720107685,&quot;top&quot;:79.87531433105468,&quot;width&quot;:851.4931030273438}"/>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1*n_h_h_f*1_2_2_1"/>
  <p:tag name="KSO_WM_TEMPLATE_CATEGORY" val="diagram"/>
  <p:tag name="KSO_WM_TEMPLATE_INDEX" val="20230945"/>
  <p:tag name="KSO_WM_UNIT_LAYERLEVEL" val="1_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0.4493713378906,&quot;left&quot;:54.206899720107685,&quot;top&quot;:79.8753143310546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请尽量言简意赅的阐述观点。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643.xml><?xml version="1.0" encoding="utf-8"?>
<p:tagLst xmlns:p="http://schemas.openxmlformats.org/presentationml/2006/main">
  <p:tag name="KSO_WM_UNIT_TEXTBOXSTYLE_GUID" val="{1e936b2c-4c2d-488e-b3d2-179806d145b1}"/>
</p:tagLst>
</file>

<file path=ppt/tags/tag644.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1e936b2c-4c2d-488e-b3d2-179806d145b1}"/>
</p:tagLst>
</file>

<file path=ppt/tags/tag645.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1e936b2c-4c2d-488e-b3d2-179806d145b1}"/>
</p:tagLst>
</file>

<file path=ppt/tags/tag6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1e936b2c-4c2d-488e-b3d2-179806d145b1}"/>
  <p:tag name="KSO_WM_UNIT_TEXTBOXSTYLE_TEMPLATEID" val="3131177"/>
  <p:tag name="KSO_WM_UNIT_TEXTBOXSTYLE_TYPE" val="3"/>
</p:tagLst>
</file>

<file path=ppt/tags/tag64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30940_1*m_h_i*1_1_1"/>
  <p:tag name="KSO_WM_TEMPLATE_CATEGORY" val="diagram"/>
  <p:tag name="KSO_WM_TEMPLATE_INDEX" val="20230940"/>
  <p:tag name="KSO_WM_UNIT_LAYERLEVEL" val="1_1_1"/>
  <p:tag name="KSO_WM_TAG_VERSION" val="3.0"/>
  <p:tag name="KSO_WM_UNIT_FILL_FORE_SCHEMECOLOR_INDEX" val="5"/>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gradient&quot;:[{&quot;brightness&quot;:0.4000000059604645,&quot;colorType&quot;:1,&quot;foreColorIndex&quot;:5,&quot;pos&quot;:0,&quot;transparency&quot;:0.20000000298023224},{&quot;brightness&quot;:0,&quot;colorType&quot;:1,&quot;foreColorIndex&quot;:5,&quot;pos&quot;:0.6299999952316284,&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48.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0940_1*m_h_i*1_2_1"/>
  <p:tag name="KSO_WM_TEMPLATE_CATEGORY" val="diagram"/>
  <p:tag name="KSO_WM_TEMPLATE_INDEX" val="20230940"/>
  <p:tag name="KSO_WM_UNIT_LAYERLEVEL" val="1_1_1"/>
  <p:tag name="KSO_WM_TAG_VERSION" val="3.0"/>
  <p:tag name="KSO_WM_UNIT_FILL_FORE_SCHEMECOLOR_INDEX" val="5"/>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gradient&quot;:[{&quot;brightness&quot;:0.4000000059604645,&quot;colorType&quot;:1,&quot;foreColorIndex&quot;:5,&quot;pos&quot;:0,&quot;transparency&quot;:0},{&quot;brightness&quot;:0,&quot;colorType&quot;:1,&quot;foreColorIndex&quot;:5,&quot;pos&quot;:0.629999995231628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4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0940_1*m_h_i*1_1_2"/>
  <p:tag name="KSO_WM_TEMPLATE_CATEGORY" val="diagram"/>
  <p:tag name="KSO_WM_TEMPLATE_INDEX" val="20230940"/>
  <p:tag name="KSO_WM_UNIT_LAYERLEVEL" val="1_1_1"/>
  <p:tag name="KSO_WM_TAG_VERSION" val="3.0"/>
  <p:tag name="KSO_WM_UNIT_FILL_FORE_SCHEMECOLOR_INDEX" val="5"/>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i*1_1_5"/>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5"/>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gradient&quot;:[{&quot;brightness&quot;:0.949999988079071,&quot;colorType&quot;:1,&quot;foreColorIndex&quot;:5,&quot;pos&quot;:0,&quot;transparency&quot;:1},{&quot;brightness&quot;:0,&quot;colorType&quot;:1,&quot;foreColorIndex&quot;:5,&quot;pos&quot;:0.8799999952316284,&quot;transparency&quot;:0.44999998807907104}],&quot;type&quot;:3},&quot;glow&quot;:{&quot;colorType&quot;:0},&quot;line&quot;:{&quot;gradient&quot;:[{&quot;brightness&quot;:0,&quot;colorType&quot;:1,&quot;foreColorIndex&quot;:5,&quot;pos&quot;:0,&quot;transparency&quot;:0.15000000596046448},{&quot;brightness&quot;:0,&quot;colorType&quot;:1,&quot;foreColorIndex&quot;:5,&quot;pos&quot;:0.6800000071525574,&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50.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0940_1*m_h_i*1_1_3"/>
  <p:tag name="KSO_WM_TEMPLATE_CATEGORY" val="diagram"/>
  <p:tag name="KSO_WM_TEMPLATE_INDEX" val="20230940"/>
  <p:tag name="KSO_WM_UNIT_LAYERLEVEL" val="1_1_1"/>
  <p:tag name="KSO_WM_TAG_VERSION" val="3.0"/>
  <p:tag name="KSO_WM_UNIT_LINE_FORE_SCHEMECOLOR_INDEX" val="5"/>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65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30940_1*m_h_i*1_1_4"/>
  <p:tag name="KSO_WM_TEMPLATE_CATEGORY" val="diagram"/>
  <p:tag name="KSO_WM_TEMPLATE_INDEX" val="20230940"/>
  <p:tag name="KSO_WM_UNIT_LAYERLEVEL" val="1_1_1"/>
  <p:tag name="KSO_WM_TAG_VERSION" val="3.0"/>
  <p:tag name="KSO_WM_UNIT_FILL_FORE_SCHEMECOLOR_INDEX" val="5"/>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52.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30940_1*m_h_i*1_1_5"/>
  <p:tag name="KSO_WM_TEMPLATE_CATEGORY" val="diagram"/>
  <p:tag name="KSO_WM_TEMPLATE_INDEX" val="20230940"/>
  <p:tag name="KSO_WM_UNIT_LAYERLEVEL" val="1_1_1"/>
  <p:tag name="KSO_WM_TAG_VERSION" val="3.0"/>
  <p:tag name="KSO_WM_UNIT_FILL_FORE_SCHEMECOLOR_INDEX" val="5"/>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5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40_1*m_h_f*1_1_1"/>
  <p:tag name="KSO_WM_TEMPLATE_CATEGORY" val="diagram"/>
  <p:tag name="KSO_WM_TEMPLATE_INDEX" val="20230940"/>
  <p:tag name="KSO_WM_UNIT_LAYERLEVEL" val="1_1_1"/>
  <p:tag name="KSO_WM_TAG_VERSION" val="3.0"/>
  <p:tag name="KSO_WM_UNIT_PRESET_TEXT" val="单击此处输入&#10;你的智能图形项正文"/>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0"/>
</p:tagLst>
</file>

<file path=ppt/tags/tag654.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0940_1*m_h_i*1_2_2"/>
  <p:tag name="KSO_WM_TEMPLATE_CATEGORY" val="diagram"/>
  <p:tag name="KSO_WM_TEMPLATE_INDEX" val="20230940"/>
  <p:tag name="KSO_WM_UNIT_LAYERLEVEL" val="1_1_1"/>
  <p:tag name="KSO_WM_TAG_VERSION" val="3.0"/>
  <p:tag name="KSO_WM_UNIT_FILL_FORE_SCHEMECOLOR_INDEX" val="5"/>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55.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30940_1*m_h_i*1_2_5"/>
  <p:tag name="KSO_WM_TEMPLATE_CATEGORY" val="diagram"/>
  <p:tag name="KSO_WM_TEMPLATE_INDEX" val="20230940"/>
  <p:tag name="KSO_WM_UNIT_LAYERLEVEL" val="1_1_1"/>
  <p:tag name="KSO_WM_TAG_VERSION" val="3.0"/>
  <p:tag name="KSO_WM_UNIT_LINE_FORE_SCHEMECOLOR_INDEX" val="5"/>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65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0940_1*m_h_i*1_2_3"/>
  <p:tag name="KSO_WM_TEMPLATE_CATEGORY" val="diagram"/>
  <p:tag name="KSO_WM_TEMPLATE_INDEX" val="20230940"/>
  <p:tag name="KSO_WM_UNIT_LAYERLEVEL" val="1_1_1"/>
  <p:tag name="KSO_WM_TAG_VERSION" val="3.0"/>
  <p:tag name="KSO_WM_UNIT_FILL_FORE_SCHEMECOLOR_INDEX" val="5"/>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5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30940_1*m_h_i*1_2_4"/>
  <p:tag name="KSO_WM_TEMPLATE_CATEGORY" val="diagram"/>
  <p:tag name="KSO_WM_TEMPLATE_INDEX" val="20230940"/>
  <p:tag name="KSO_WM_UNIT_LAYERLEVEL" val="1_1_1"/>
  <p:tag name="KSO_WM_TAG_VERSION" val="3.0"/>
  <p:tag name="KSO_WM_UNIT_FILL_FORE_SCHEMECOLOR_INDEX" val="5"/>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58.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40_1*m_h_f*1_2_1"/>
  <p:tag name="KSO_WM_TEMPLATE_CATEGORY" val="diagram"/>
  <p:tag name="KSO_WM_TEMPLATE_INDEX" val="20230940"/>
  <p:tag name="KSO_WM_UNIT_LAYERLEVEL" val="1_1_1"/>
  <p:tag name="KSO_WM_TAG_VERSION" val="3.0"/>
  <p:tag name="KSO_WM_UNIT_PRESET_TEXT" val="单击此处输入&#10;你的智能图形项正文"/>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0"/>
</p:tagLst>
</file>

<file path=ppt/tags/tag659.xml><?xml version="1.0" encoding="utf-8"?>
<p:tagLst xmlns:p="http://schemas.openxmlformats.org/presentationml/2006/main">
  <p:tag name="KSO_WM_DIAGRAM_VERSION" val="3"/>
  <p:tag name="KSO_WM_DIAGRAM_COLOR_TRICK" val="1"/>
  <p:tag name="KSO_WM_DIAGRAM_COLOR_TEXT_CAN_REMOVE" val="n"/>
  <p:tag name="KSO_WM_UNIT_VALUE" val="87*90"/>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40_1*m_h_x*1_1_1"/>
  <p:tag name="KSO_WM_TEMPLATE_CATEGORY" val="diagram"/>
  <p:tag name="KSO_WM_TEMPLATE_INDEX" val="20230940"/>
  <p:tag name="KSO_WM_UNIT_LAYERLEVEL" val="1_1_1"/>
  <p:tag name="KSO_WM_TAG_VERSION" val="3.0"/>
  <p:tag name="KSO_WM_BEAUTIFY_FLAG" val="#wm#"/>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i*1_1_6"/>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6"/>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gradient&quot;:[{&quot;brightness&quot;:0.949999988079071,&quot;colorType&quot;:1,&quot;foreColorIndex&quot;:5,&quot;pos&quot;:0,&quot;transparency&quot;:1},{&quot;brightness&quot;:0,&quot;colorType&quot;:1,&quot;foreColorIndex&quot;:5,&quot;pos&quot;:0.8500000238418579,&quot;transparency&quot;:0.64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60.xml><?xml version="1.0" encoding="utf-8"?>
<p:tagLst xmlns:p="http://schemas.openxmlformats.org/presentationml/2006/main">
  <p:tag name="KSO_WM_DIAGRAM_VERSION" val="3"/>
  <p:tag name="KSO_WM_DIAGRAM_COLOR_TRICK" val="1"/>
  <p:tag name="KSO_WM_DIAGRAM_COLOR_TEXT_CAN_REMOVE" val="n"/>
  <p:tag name="KSO_WM_UNIT_VALUE" val="90*9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40_1*m_h_x*1_2_1"/>
  <p:tag name="KSO_WM_TEMPLATE_CATEGORY" val="diagram"/>
  <p:tag name="KSO_WM_TEMPLATE_INDEX" val="20230940"/>
  <p:tag name="KSO_WM_UNIT_LAYERLEVEL" val="1_1_1"/>
  <p:tag name="KSO_WM_TAG_VERSION" val="3.0"/>
  <p:tag name="KSO_WM_BEAUTIFY_FLAG" val="#wm#"/>
  <p:tag name="KSO_WM_DIAGRAM_MAX_ITEMCNT" val="6"/>
  <p:tag name="KSO_WM_DIAGRAM_MIN_ITEMCNT" val="2"/>
  <p:tag name="KSO_WM_DIAGRAM_VIRTUALLY_FRAME" val="{&quot;height&quot;:277.3500061035156,&quot;left&quot;:49.77501220703125,&quot;top&quot;:131.40003631832093,&quot;width&quot;:860.3499755859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61.xml><?xml version="1.0" encoding="utf-8"?>
<p:tagLst xmlns:p="http://schemas.openxmlformats.org/presentationml/2006/main">
  <p:tag name="KSO_WM_UNIT_TEXTBOXSTYLE_GUID" val="{b1a3aa02-c758-462e-aabb-742eff3abb5a}"/>
</p:tagLst>
</file>

<file path=ppt/tags/tag662.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b1a3aa02-c758-462e-aabb-742eff3abb5a}"/>
</p:tagLst>
</file>

<file path=ppt/tags/tag663.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b1a3aa02-c758-462e-aabb-742eff3abb5a}"/>
</p:tagLst>
</file>

<file path=ppt/tags/tag6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b1a3aa02-c758-462e-aabb-742eff3abb5a}"/>
  <p:tag name="KSO_WM_UNIT_TEXTBOXSTYLE_TEMPLATEID" val="3131177"/>
  <p:tag name="KSO_WM_UNIT_TEXTBOXSTYLE_TYPE" val="3"/>
</p:tagLst>
</file>

<file path=ppt/tags/tag665.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66.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67.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68.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69.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h_i*1_2_2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quot;transparency&quot;:0},{&quot;brightness&quot;:0,&quot;colorType&quot;:1,&quot;foreColorIndex&quot;:5,&quot;pos&quot;:0.3400000035762787,&quot;transparency&quot;:0},{&quot;brightness&quot;:0,&quot;colorType&quot;:1,&quot;foreColorIndex&quot;:5,&quot;pos&quot;:0.6200000047683716,&quot;transparency&quot;:0}],&quot;type&quot;:3},&quot;glow&quot;:{&quot;colorType&quot;:0},&quot;line&quot;:{&quot;gradient&quot;:[{&quot;brightness&quot;:0.800000011920929,&quot;colorType&quot;:1,&quot;foreColorIndex&quot;:5,&quot;pos&quot;:0,&quot;transparency&quot;:0},{&quot;brightness&quot;:0.949999988079071,&quot;colorType&quot;:2,&quot;pos&quot;:0.3700000047683716,&quot;rgb&quot;:&quot;#fdfe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70.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71.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72.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73.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74.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75.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76.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77.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78.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79.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62_2*n_h_h_a*1_2_2_1"/>
  <p:tag name="KSO_WM_TEMPLATE_CATEGORY" val="diagram"/>
  <p:tag name="KSO_WM_TEMPLATE_INDEX" val="2023096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680.xml><?xml version="1.0" encoding="utf-8"?>
<p:tagLst xmlns:p="http://schemas.openxmlformats.org/presentationml/2006/main">
  <p:tag name="KSO_WM_DIAGRAM_VIRTUALLY_FRAME" val="{&quot;height&quot;:259.04124999999993,&quot;left&quot;:219.0017291921843,&quot;top&quot;:213.41455326625837,&quot;width&quot;:606.8623611111111}"/>
</p:tagLst>
</file>

<file path=ppt/tags/tag681.xml><?xml version="1.0" encoding="utf-8"?>
<p:tagLst xmlns:p="http://schemas.openxmlformats.org/presentationml/2006/main">
  <p:tag name="KSO_WM_UNIT_TEXTBOXSTYLE_GUID" val="{392f4a1c-f969-4f9f-9ebb-a70474a1243e}"/>
</p:tagLst>
</file>

<file path=ppt/tags/tag682.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392f4a1c-f969-4f9f-9ebb-a70474a1243e}"/>
</p:tagLst>
</file>

<file path=ppt/tags/tag683.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392f4a1c-f969-4f9f-9ebb-a70474a1243e}"/>
</p:tagLst>
</file>

<file path=ppt/tags/tag6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392f4a1c-f969-4f9f-9ebb-a70474a1243e}"/>
  <p:tag name="KSO_WM_UNIT_TEXTBOXSTYLE_TEMPLATEID" val="3131177"/>
  <p:tag name="KSO_WM_UNIT_TEXTBOXSTYLE_TYPE" val="3"/>
</p:tagLst>
</file>

<file path=ppt/tags/tag6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231088_1*n_h_i*1_2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686.xml><?xml version="1.0" encoding="utf-8"?>
<p:tagLst xmlns:p="http://schemas.openxmlformats.org/presentationml/2006/main">
  <p:tag name="KSO_WM_BEAUTIFY_FLAG" val="#wm#"/>
  <p:tag name="KSO_WM_UNIT_ISCONTENTSTITLE" val="0"/>
  <p:tag name="KSO_WM_UNIT_ISNUMDGMTITLE" val="0"/>
  <p:tag name="KSO_WM_UNIT_NOCLEAR" val="0"/>
  <p:tag name="KSO_WM_UNIT_VALUE" val="33"/>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88_1*n_h_a*1_1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10;加项标题"/>
  <p:tag name="KSO_WM_DIAGRAM_USE_COLOR_VALUE" val="{&quot;color_scheme&quot;:1,&quot;color_type&quot;:1,&quot;theme_color_indexes&quot;:[]}"/>
</p:tagLst>
</file>

<file path=ppt/tags/tag6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8_1*n_h_h_f*1_2_2_1"/>
  <p:tag name="KSO_WM_TEMPLATE_CATEGORY" val="diagram"/>
  <p:tag name="KSO_WM_TEMPLATE_INDEX" val="20231088"/>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输入你的智能图&#10;形项正文"/>
  <p:tag name="KSO_WM_DIAGRAM_USE_COLOR_VALUE" val="{&quot;color_scheme&quot;:1,&quot;color_type&quot;:1,&quot;theme_color_indexes&quot;:[]}"/>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1088_1*n_h_h_i*1_2_3_2"/>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1088_1*n_h_h_i*1_2_3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4"/>
  <p:tag name="KSO_WM_DIAGRAM_USE_COLOR_VALUE" val="{&quot;color_scheme&quot;:1,&quot;color_type&quot;:1,&quot;theme_color_indexes&quot;:[]}"/>
</p:tagLst>
</file>

<file path=ppt/tags/tag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h_i*1_2_2_2"/>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type&quot;:0},&quot;glow&quot;:{&quot;colorType&quot;:0},&quot;line&quot;:{&quot;gradient&quot;:[{&quot;brightness&quot;:0,&quot;colorType&quot;:2,&quot;pos&quot;:0.949999988079071,&quot;rgb&quot;:&quot;#376fff&quot;,&quot;transparency&quot;:1},{&quot;brightness&quot;:0,&quot;colorType&quot;:1,&quot;foreColorIndex&quot;:5,&quot;pos&quot;:0,&quot;transparency&quot;:1},{&quot;brightness&quot;:0,&quot;colorType&quot;:1,&quot;foreColorIndex&quot;:5,&quot;pos&quot;:0.5,&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31088_1*n_h_h_i*1_2_3_3"/>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4"/>
  <p:tag name="KSO_WM_DIAGRAM_USE_COLOR_VALUE" val="{&quot;color_scheme&quot;:1,&quot;color_type&quot;:1,&quot;theme_color_indexes&quot;:[]}"/>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088_1*n_h_h_i*1_2_1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088_1*n_h_h_i*1_2_1_2"/>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4"/>
  <p:tag name="KSO_WM_DIAGRAM_USE_COLOR_VALUE" val="{&quot;color_scheme&quot;:1,&quot;color_type&quot;:1,&quot;theme_color_indexes&quot;:[]}"/>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1088_1*n_h_h_i*1_2_1_3"/>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4"/>
  <p:tag name="KSO_WM_DIAGRAM_USE_COLOR_VALUE" val="{&quot;color_scheme&quot;:1,&quot;color_type&quot;:1,&quot;theme_color_indexes&quot;:[]}"/>
</p:tagLst>
</file>

<file path=ppt/tags/tag6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88_1*n_h_h_f*1_2_3_1"/>
  <p:tag name="KSO_WM_TEMPLATE_CATEGORY" val="diagram"/>
  <p:tag name="KSO_WM_TEMPLATE_INDEX" val="20231088"/>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输入你的智能图&#10;形项正文"/>
  <p:tag name="KSO_WM_DIAGRAM_USE_COLOR_VALUE" val="{&quot;color_scheme&quot;:1,&quot;color_type&quot;:1,&quot;theme_color_indexes&quot;:[]}"/>
</p:tagLst>
</file>

<file path=ppt/tags/tag6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8_1*n_h_h_f*1_2_1_1"/>
  <p:tag name="KSO_WM_TEMPLATE_CATEGORY" val="diagram"/>
  <p:tag name="KSO_WM_TEMPLATE_INDEX" val="20231088"/>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输入你的智能图&#10;形项正文"/>
  <p:tag name="KSO_WM_DIAGRAM_USE_COLOR_VALUE" val="{&quot;color_scheme&quot;:1,&quot;color_type&quot;:1,&quot;theme_color_indexes&quot;:[]}"/>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31088_1*n_h_h_i*1_2_2_3"/>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088_1*n_h_h_i*1_2_2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4"/>
  <p:tag name="KSO_WM_DIAGRAM_USE_COLOR_VALUE" val="{&quot;color_scheme&quot;:1,&quot;color_type&quot;:1,&quot;theme_color_indexes&quot;:[]}"/>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088_1*n_h_h_i*1_2_2_2"/>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4"/>
  <p:tag name="KSO_WM_DIAGRAM_USE_COLOR_VALUE" val="{&quot;color_scheme&quot;:1,&quot;color_type&quot;:1,&quot;theme_color_indexes&quot;:[]}"/>
</p:tagLst>
</file>

<file path=ppt/tags/tag699.xml><?xml version="1.0" encoding="utf-8"?>
<p:tagLst xmlns:p="http://schemas.openxmlformats.org/presentationml/2006/main">
  <p:tag name="KSO_WM_DIAGRAM_VERSION" val="3"/>
  <p:tag name="KSO_WM_DIAGRAM_COLOR_TRICK" val="1"/>
  <p:tag name="KSO_WM_DIAGRAM_COLOR_TEXT_CAN_REMOVE" val="n"/>
  <p:tag name="KSO_WM_UNIT_VALUE" val="64*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1088_1*n_h_h_x*1_2_3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h_i*1_2_3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quot;transparency&quot;:0},{&quot;brightness&quot;:0,&quot;colorType&quot;:1,&quot;foreColorIndex&quot;:5,&quot;pos&quot;:0.3400000035762787,&quot;transparency&quot;:0},{&quot;brightness&quot;:0,&quot;colorType&quot;:1,&quot;foreColorIndex&quot;:5,&quot;pos&quot;:0.6200000047683716,&quot;transparency&quot;:0}],&quot;type&quot;:3},&quot;glow&quot;:{&quot;colorType&quot;:0},&quot;line&quot;:{&quot;gradient&quot;:[{&quot;brightness&quot;:0.800000011920929,&quot;colorType&quot;:1,&quot;foreColorIndex&quot;:5,&quot;pos&quot;:0,&quot;transparency&quot;:0},{&quot;brightness&quot;:0.949999988079071,&quot;colorType&quot;:2,&quot;pos&quot;:0.3700000047683716,&quot;rgb&quot;:&quot;#fdfe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00.xml><?xml version="1.0" encoding="utf-8"?>
<p:tagLst xmlns:p="http://schemas.openxmlformats.org/presentationml/2006/main">
  <p:tag name="KSO_WM_DIAGRAM_VERSION" val="3"/>
  <p:tag name="KSO_WM_DIAGRAM_COLOR_TRICK" val="1"/>
  <p:tag name="KSO_WM_DIAGRAM_COLOR_TEXT_CAN_REMOVE" val="n"/>
  <p:tag name="KSO_WM_UNIT_VALUE" val="87*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88_1*n_h_h_x*1_2_2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01.xml><?xml version="1.0" encoding="utf-8"?>
<p:tagLst xmlns:p="http://schemas.openxmlformats.org/presentationml/2006/main">
  <p:tag name="KSO_WM_DIAGRAM_VERSION" val="3"/>
  <p:tag name="KSO_WM_DIAGRAM_COLOR_TRICK" val="1"/>
  <p:tag name="KSO_WM_DIAGRAM_COLOR_TEXT_CAN_REMOVE" val="n"/>
  <p:tag name="KSO_WM_UNIT_VALUE" val="87*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88_1*n_h_h_x*1_2_1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left&quot;:151.575,&quot;top&quot;:85.87500305175782,&quot;width&quot;:656.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02.xml><?xml version="1.0" encoding="utf-8"?>
<p:tagLst xmlns:p="http://schemas.openxmlformats.org/presentationml/2006/main">
  <p:tag name="KSO_WM_UNIT_TEXTBOXSTYLE_GUID" val="{3dcf8504-1f0a-4ffb-8e64-0891614782a6}"/>
</p:tagLst>
</file>

<file path=ppt/tags/tag703.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3dcf8504-1f0a-4ffb-8e64-0891614782a6}"/>
</p:tagLst>
</file>

<file path=ppt/tags/tag704.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3dcf8504-1f0a-4ffb-8e64-0891614782a6}"/>
</p:tagLst>
</file>

<file path=ppt/tags/tag7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3dcf8504-1f0a-4ffb-8e64-0891614782a6}"/>
  <p:tag name="KSO_WM_UNIT_TEXTBOXSTYLE_TEMPLATEID" val="3131177"/>
  <p:tag name="KSO_WM_UNIT_TEXTBOXSTYLE_TYPE" val="3"/>
</p:tagLst>
</file>

<file path=ppt/tags/tag706.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bfb82dc8-54e6-4412-8486-789a2c305c49}"/>
  <p:tag name="KSO_WM_UNIT_TEXTBOXSTYLE_TEMPLATEID" val="3139430"/>
  <p:tag name="KSO_WM_UNIT_TEXTBOXSTYLE_TYPE" val="8"/>
</p:tagLst>
</file>

<file path=ppt/tags/tag707.xml><?xml version="1.0" encoding="utf-8"?>
<p:tagLst xmlns:p="http://schemas.openxmlformats.org/presentationml/2006/main">
  <p:tag name="PA" val="v5.2.7"/>
  <p:tag name="PAMAINTYPE" val="4"/>
  <p:tag name="PATYPE" val="176"/>
  <p:tag name="PASUBTYPE" val="178"/>
  <p:tag name="RESOURCELIBID_SHAPE" val="2606"/>
  <p:tag name="RESOURCELIB_SHAPETYPE" val="4"/>
  <p:tag name="KSO_WM_UNIT_TEXTBOXSTYLE_SHAPETYPE" val="1"/>
  <p:tag name="KSO_WM_UNIT_TEXTBOXSTYLE_DECORATEINDEX" val="1"/>
  <p:tag name="KSO_WM_UNIT_TEXTBOXSTYLE_GUID" val="{bfb82dc8-54e6-4412-8486-789a2c305c49}"/>
  <p:tag name="KSO_WM_UNIT_TEXTBOXSTYLE_TEMPLATEID" val="3140120"/>
</p:tagLst>
</file>

<file path=ppt/tags/tag708.xml><?xml version="1.0" encoding="utf-8"?>
<p:tagLst xmlns:p="http://schemas.openxmlformats.org/presentationml/2006/main">
  <p:tag name="PA" val="v5.2.7"/>
  <p:tag name="PAMAINTYPE" val="4"/>
  <p:tag name="PATYPE" val="176"/>
  <p:tag name="PASUBTYPE" val="282"/>
  <p:tag name="RESOURCELIBID_SHAPE" val="287138"/>
  <p:tag name="RESOURCELIB_SHAPETYPE" val="4"/>
  <p:tag name="KSO_WM_UNIT_TEXTBOXSTYLE_SHAPETYPE" val="1"/>
  <p:tag name="KSO_WM_UNIT_TEXTBOXSTYLE_DECORATEINDEX" val="2"/>
  <p:tag name="KSO_WM_UNIT_TEXTBOXSTYLE_GUID" val="{bfb82dc8-54e6-4412-8486-789a2c305c49}"/>
  <p:tag name="KSO_WM_UNIT_TEXTBOXSTYLE_TEMPLATEID" val="3139686"/>
</p:tagLst>
</file>

<file path=ppt/tags/tag709.xml><?xml version="1.0" encoding="utf-8"?>
<p:tagLst xmlns:p="http://schemas.openxmlformats.org/presentationml/2006/main">
  <p:tag name="PA" val="v5.2.7"/>
</p:tagLst>
</file>

<file path=ppt/tags/tag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62_2*n_h_h_a*1_2_3_1"/>
  <p:tag name="KSO_WM_TEMPLATE_CATEGORY" val="diagram"/>
  <p:tag name="KSO_WM_TEMPLATE_INDEX" val="2023096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710.xml><?xml version="1.0" encoding="utf-8"?>
<p:tagLst xmlns:p="http://schemas.openxmlformats.org/presentationml/2006/main">
  <p:tag name="PA" val="v5.2.7"/>
</p:tagLst>
</file>

<file path=ppt/tags/tag711.xml><?xml version="1.0" encoding="utf-8"?>
<p:tagLst xmlns:p="http://schemas.openxmlformats.org/presentationml/2006/main">
  <p:tag name="PA" val="v5.2.7"/>
</p:tagLst>
</file>

<file path=ppt/tags/tag712.xml><?xml version="1.0" encoding="utf-8"?>
<p:tagLst xmlns:p="http://schemas.openxmlformats.org/presentationml/2006/main">
  <p:tag name="PA" val="v5.2.7"/>
</p:tagLst>
</file>

<file path=ppt/tags/tag713.xml><?xml version="1.0" encoding="utf-8"?>
<p:tagLst xmlns:p="http://schemas.openxmlformats.org/presentationml/2006/main">
  <p:tag name="PA" val="v5.2.7"/>
</p:tagLst>
</file>

<file path=ppt/tags/tag714.xml><?xml version="1.0" encoding="utf-8"?>
<p:tagLst xmlns:p="http://schemas.openxmlformats.org/presentationml/2006/main">
  <p:tag name="PA" val="v5.2.7"/>
  <p:tag name="PAMAINTYPE" val="4"/>
  <p:tag name="PATYPE" val="163"/>
  <p:tag name="PASUBTYPE" val="164"/>
  <p:tag name="RESOURCELIBID_SHAPE" val="547278"/>
  <p:tag name="RESOURCELIB_SHAPETYPE" val="4"/>
  <p:tag name="KSO_WM_UNIT_TEXTBOXSTYLE_SHAPETYPE" val="1"/>
  <p:tag name="KSO_WM_UNIT_TEXTBOXSTYLE_DECORATEINDEX" val="3"/>
  <p:tag name="KSO_WM_UNIT_TEXTBOXSTYLE_GUID" val="{bfb82dc8-54e6-4412-8486-789a2c305c49}"/>
  <p:tag name="KSO_WM_UNIT_TEXTBOXSTYLE_TEMPLATEID" val="3140453"/>
</p:tagLst>
</file>

<file path=ppt/tags/tag715.xml><?xml version="1.0" encoding="utf-8"?>
<p:tagLst xmlns:p="http://schemas.openxmlformats.org/presentationml/2006/main">
  <p:tag name="KSO_WM_UNIT_TEXTBOXSTYLE_GUID" val="{87ea3ccd-9152-4891-8dde-e5405ce2bd52}"/>
</p:tagLst>
</file>

<file path=ppt/tags/tag716.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87ea3ccd-9152-4891-8dde-e5405ce2bd52}"/>
</p:tagLst>
</file>

<file path=ppt/tags/tag717.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87ea3ccd-9152-4891-8dde-e5405ce2bd52}"/>
</p:tagLst>
</file>

<file path=ppt/tags/tag7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87ea3ccd-9152-4891-8dde-e5405ce2bd52}"/>
  <p:tag name="KSO_WM_UNIT_TEXTBOXSTYLE_TEMPLATEID" val="3131177"/>
  <p:tag name="KSO_WM_UNIT_TEXTBOXSTYLE_TYPE" val="3"/>
</p:tagLst>
</file>

<file path=ppt/tags/tag719.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4272d763-ddb2-4888-9878-a421c439ad97}"/>
  <p:tag name="KSO_WM_UNIT_TEXTBOXSTYLE_TEMPLATEID" val="3139430"/>
  <p:tag name="KSO_WM_UNIT_TEXTBOXSTYLE_TYPE" val="8"/>
</p:tagLst>
</file>

<file path=ppt/tags/tag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h_i*1_2_3_2"/>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type&quot;:0},&quot;glow&quot;:{&quot;colorType&quot;:0},&quot;line&quot;:{&quot;gradient&quot;:[{&quot;brightness&quot;:0,&quot;colorType&quot;:2,&quot;pos&quot;:0.949999988079071,&quot;rgb&quot;:&quot;#376fff&quot;,&quot;transparency&quot;:1},{&quot;brightness&quot;:0,&quot;colorType&quot;:1,&quot;foreColorIndex&quot;:5,&quot;pos&quot;:0,&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720.xml><?xml version="1.0" encoding="utf-8"?>
<p:tagLst xmlns:p="http://schemas.openxmlformats.org/presentationml/2006/main">
  <p:tag name="PA" val="v5.2.7"/>
  <p:tag name="PAMAINTYPE" val="4"/>
  <p:tag name="PATYPE" val="159"/>
  <p:tag name="PASUBTYPE" val="162"/>
  <p:tag name="RESOURCELIBID_SHAPE" val="546908"/>
  <p:tag name="RESOURCELIB_SHAPETYPE" val="4"/>
  <p:tag name="KSO_WM_UNIT_TEXTBOXSTYLE_SHAPETYPE" val="1"/>
  <p:tag name="KSO_WM_UNIT_TEXTBOXSTYLE_DECORATEINDEX" val="1"/>
  <p:tag name="KSO_WM_UNIT_TEXTBOXSTYLE_GUID" val="{4272d763-ddb2-4888-9878-a421c439ad97}"/>
  <p:tag name="KSO_WM_UNIT_TEXTBOXSTYLE_TEMPLATEID" val="3140105"/>
</p:tagLst>
</file>

<file path=ppt/tags/tag721.xml><?xml version="1.0" encoding="utf-8"?>
<p:tagLst xmlns:p="http://schemas.openxmlformats.org/presentationml/2006/main">
  <p:tag name="PA" val="v5.2.7"/>
</p:tagLst>
</file>

<file path=ppt/tags/tag722.xml><?xml version="1.0" encoding="utf-8"?>
<p:tagLst xmlns:p="http://schemas.openxmlformats.org/presentationml/2006/main">
  <p:tag name="PA" val="v5.2.7"/>
</p:tagLst>
</file>

<file path=ppt/tags/tag723.xml><?xml version="1.0" encoding="utf-8"?>
<p:tagLst xmlns:p="http://schemas.openxmlformats.org/presentationml/2006/main">
  <p:tag name="PA" val="v5.2.7"/>
</p:tagLst>
</file>

<file path=ppt/tags/tag724.xml><?xml version="1.0" encoding="utf-8"?>
<p:tagLst xmlns:p="http://schemas.openxmlformats.org/presentationml/2006/main">
  <p:tag name="PA" val="v5.2.7"/>
</p:tagLst>
</file>

<file path=ppt/tags/tag725.xml><?xml version="1.0" encoding="utf-8"?>
<p:tagLst xmlns:p="http://schemas.openxmlformats.org/presentationml/2006/main">
  <p:tag name="PA" val="v5.2.7"/>
</p:tagLst>
</file>

<file path=ppt/tags/tag726.xml><?xml version="1.0" encoding="utf-8"?>
<p:tagLst xmlns:p="http://schemas.openxmlformats.org/presentationml/2006/main">
  <p:tag name="PA" val="v5.2.7"/>
</p:tagLst>
</file>

<file path=ppt/tags/tag727.xml><?xml version="1.0" encoding="utf-8"?>
<p:tagLst xmlns:p="http://schemas.openxmlformats.org/presentationml/2006/main">
  <p:tag name="PA" val="v5.2.7"/>
  <p:tag name="PAMAINTYPE" val="4"/>
  <p:tag name="PATYPE" val="159"/>
  <p:tag name="PASUBTYPE" val="162"/>
  <p:tag name="RESOURCELIBID_SHAPE" val="518191"/>
  <p:tag name="RESOURCELIB_SHAPETYPE" val="4"/>
  <p:tag name="KSO_WM_UNIT_TEXTBOXSTYLE_SHAPETYPE" val="1"/>
  <p:tag name="KSO_WM_UNIT_TEXTBOXSTYLE_DECORATEINDEX" val="2"/>
  <p:tag name="KSO_WM_UNIT_TEXTBOXSTYLE_GUID" val="{4272d763-ddb2-4888-9878-a421c439ad97}"/>
  <p:tag name="KSO_WM_UNIT_TEXTBOXSTYLE_TEMPLATEID" val="3140094"/>
</p:tagLst>
</file>

<file path=ppt/tags/tag728.xml><?xml version="1.0" encoding="utf-8"?>
<p:tagLst xmlns:p="http://schemas.openxmlformats.org/presentationml/2006/main">
  <p:tag name="PA" val="v5.2.7"/>
</p:tagLst>
</file>

<file path=ppt/tags/tag729.xml><?xml version="1.0" encoding="utf-8"?>
<p:tagLst xmlns:p="http://schemas.openxmlformats.org/presentationml/2006/main">
  <p:tag name="KSO_WM_UNIT_TEXTBOXSTYLE_GUID" val="{492aff57-4ae6-467c-bc62-de017bd6642f}"/>
</p:tagLst>
</file>

<file path=ppt/tags/tag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h_i*1_2_1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quot;transparency&quot;:0},{&quot;brightness&quot;:0,&quot;colorType&quot;:1,&quot;foreColorIndex&quot;:5,&quot;pos&quot;:0.3400000035762787,&quot;transparency&quot;:0},{&quot;brightness&quot;:0,&quot;colorType&quot;:1,&quot;foreColorIndex&quot;:5,&quot;pos&quot;:0.6200000047683716,&quot;transparency&quot;:0}],&quot;type&quot;:3},&quot;glow&quot;:{&quot;colorType&quot;:0},&quot;line&quot;:{&quot;gradient&quot;:[{&quot;brightness&quot;:0.800000011920929,&quot;colorType&quot;:1,&quot;foreColorIndex&quot;:5,&quot;pos&quot;:0,&quot;transparency&quot;:0},{&quot;brightness&quot;:0.949999988079071,&quot;colorType&quot;:2,&quot;pos&quot;:0.3700000047683716,&quot;rgb&quot;:&quot;#fdfe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30.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492aff57-4ae6-467c-bc62-de017bd6642f}"/>
</p:tagLst>
</file>

<file path=ppt/tags/tag731.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492aff57-4ae6-467c-bc62-de017bd6642f}"/>
</p:tagLst>
</file>

<file path=ppt/tags/tag7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492aff57-4ae6-467c-bc62-de017bd6642f}"/>
  <p:tag name="KSO_WM_UNIT_TEXTBOXSTYLE_TEMPLATEID" val="3131177"/>
  <p:tag name="KSO_WM_UNIT_TEXTBOXSTYLE_TYPE" val="3"/>
</p:tagLst>
</file>

<file path=ppt/tags/tag733.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02dc7092-e171-4656-92f1-cbdda1e42525}"/>
  <p:tag name="KSO_WM_UNIT_TEXTBOXSTYLE_TEMPLATEID" val="3139430"/>
  <p:tag name="KSO_WM_UNIT_TEXTBOXSTYLE_TYPE" val="8"/>
</p:tagLst>
</file>

<file path=ppt/tags/tag734.xml><?xml version="1.0" encoding="utf-8"?>
<p:tagLst xmlns:p="http://schemas.openxmlformats.org/presentationml/2006/main">
  <p:tag name="PA" val="v5.2.7"/>
  <p:tag name="PAMAINTYPE" val="4"/>
  <p:tag name="PATYPE" val="163"/>
  <p:tag name="PASUBTYPE" val="164"/>
  <p:tag name="RESOURCELIBID_SHAPE" val="2322"/>
  <p:tag name="RESOURCELIB_SHAPETYPE" val="4"/>
  <p:tag name="KSO_WM_UNIT_TEXTBOXSTYLE_SHAPETYPE" val="1"/>
  <p:tag name="KSO_WM_UNIT_TEXTBOXSTYLE_DECORATEINDEX" val="1"/>
  <p:tag name="KSO_WM_UNIT_TEXTBOXSTYLE_GUID" val="{02dc7092-e171-4656-92f1-cbdda1e42525}"/>
  <p:tag name="KSO_WM_UNIT_TEXTBOXSTYLE_TEMPLATEID" val="3140084"/>
</p:tagLst>
</file>

<file path=ppt/tags/tag735.xml><?xml version="1.0" encoding="utf-8"?>
<p:tagLst xmlns:p="http://schemas.openxmlformats.org/presentationml/2006/main">
  <p:tag name="PA" val="v5.2.7"/>
  <p:tag name="PAMAINTYPE" val="4"/>
  <p:tag name="PATYPE" val="159"/>
  <p:tag name="PASUBTYPE" val="162"/>
  <p:tag name="RESOURCELIBID_SHAPE" val="520302"/>
  <p:tag name="RESOURCELIB_SHAPETYPE" val="4"/>
  <p:tag name="KSO_WM_UNIT_TEXTBOXSTYLE_SHAPETYPE" val="1"/>
  <p:tag name="KSO_WM_UNIT_TEXTBOXSTYLE_DECORATEINDEX" val="2"/>
  <p:tag name="KSO_WM_UNIT_TEXTBOXSTYLE_GUID" val="{02dc7092-e171-4656-92f1-cbdda1e42525}"/>
  <p:tag name="KSO_WM_UNIT_TEXTBOXSTYLE_TEMPLATEID" val="3140089"/>
</p:tagLst>
</file>

<file path=ppt/tags/tag736.xml><?xml version="1.0" encoding="utf-8"?>
<p:tagLst xmlns:p="http://schemas.openxmlformats.org/presentationml/2006/main">
  <p:tag name="PA" val="v5.2.7"/>
</p:tagLst>
</file>

<file path=ppt/tags/tag737.xml><?xml version="1.0" encoding="utf-8"?>
<p:tagLst xmlns:p="http://schemas.openxmlformats.org/presentationml/2006/main">
  <p:tag name="KSO_WM_UNIT_TEXTBOXSTYLE_GUID" val="{4d5e4830-ad09-48dc-8d23-a343252bc1db}"/>
</p:tagLst>
</file>

<file path=ppt/tags/tag738.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4d5e4830-ad09-48dc-8d23-a343252bc1db}"/>
</p:tagLst>
</file>

<file path=ppt/tags/tag739.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4d5e4830-ad09-48dc-8d23-a343252bc1db}"/>
</p:tagLst>
</file>

<file path=ppt/tags/tag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62_2*n_h_h_a*1_2_1_1"/>
  <p:tag name="KSO_WM_TEMPLATE_CATEGORY" val="diagram"/>
  <p:tag name="KSO_WM_TEMPLATE_INDEX" val="2023096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7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4d5e4830-ad09-48dc-8d23-a343252bc1db}"/>
  <p:tag name="KSO_WM_UNIT_TEXTBOXSTYLE_TEMPLATEID" val="3131177"/>
  <p:tag name="KSO_WM_UNIT_TEXTBOXSTYLE_TYPE" val="3"/>
</p:tagLst>
</file>

<file path=ppt/tags/tag7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02_2*n_h_i*1_1_1"/>
  <p:tag name="KSO_WM_TEMPLATE_CATEGORY" val="diagram"/>
  <p:tag name="KSO_WM_TEMPLATE_INDEX" val="20231702"/>
  <p:tag name="KSO_WM_UNIT_LAYERLEVEL" val="1_1_1"/>
  <p:tag name="KSO_WM_TAG_VERSION" val="3.0"/>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solid&quot;:{&quot;brightness&quot;:0,&quot;colorType&quot;:1,&quot;foreColorIndex&quot;:5,&quot;transparency&quot;:0.94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2*n_h_h_f*1_2_3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2*n_h_h_f*1_2_2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3_1"/>
  <p:tag name="KSO_WM_UNIT_ID" val="diagram20231702_2*n_h_h_i*1_2_3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745.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1702_2*n_h_h_f*1_2_1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type&quot;:0},&quot;glow&quot;:{&quot;colorType&quot;:0},&quot;line&quot;:{&quot;gradient&quot;:[{&quot;brightness&quot;:0.6000000238418579,&quot;colorType&quot;:1,&quot;foreColorIndex&quot;:6,&quot;pos&quot;:1,&quot;transparency&quot;:0.4000000059604645},{&quot;brightness&quot;:0.800000011920929,&quot;colorType&quot;:1,&quot;foreColorIndex&quot;:5,&quot;pos&quot;:0,&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1"/>
  <p:tag name="KSO_WM_UNIT_ID" val="diagram20231702_2*n_h_h_i*1_2_1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1"/>
  <p:tag name="KSO_WM_UNIT_ID" val="diagram20231702_2*n_h_h_i*1_2_2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54.362258493017904,&quot;top&quot;:84.5244554030050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748.xml><?xml version="1.0" encoding="utf-8"?>
<p:tagLst xmlns:p="http://schemas.openxmlformats.org/presentationml/2006/main">
  <p:tag name="KSO_WM_UNIT_COMPATIBLE" val="0"/>
  <p:tag name="KSO_WM_UNIT_DIAGRAM_ISREFERUNIT" val="0"/>
  <p:tag name="KSO_WM_TEMPLATE_INDEX" val="20231702"/>
  <p:tag name="KSO_WM_TAG_VERSION" val="3.0"/>
  <p:tag name="KSO_WM_DIAGRAM_VERSION" val="3"/>
  <p:tag name="KSO_WM_DIAGRAM_COLOR_TEXT_CAN_REMOVE" val="n"/>
  <p:tag name="KSO_WM_DIAGRAM_MIN_ITEMCNT" val="2"/>
  <p:tag name="KSO_WM_BEAUTIFY_FLAG" val="#wm#"/>
  <p:tag name="KSO_WM_UNIT_HIGHLIGHT" val="0"/>
  <p:tag name="KSO_WM_UNIT_DIAGRAM_ISNUMVISUAL" val="0"/>
  <p:tag name="KSO_WM_UNIT_ID" val="diagram20231702_2*n_h_a*1_1_1"/>
  <p:tag name="KSO_WM_TEMPLATE_CATEGORY" val="diagram"/>
  <p:tag name="KSO_WM_UNIT_LAYERLEVEL" val="1_1_1"/>
  <p:tag name="KSO_WM_UNIT_ISCONTENTSTITLE" val="0"/>
  <p:tag name="KSO_WM_UNIT_ISNUMDGMTITLE" val="0"/>
  <p:tag name="KSO_WM_UNIT_NOCLEAR" val="0"/>
  <p:tag name="KSO_WM_DIAGRAM_GROUP_CODE" val="n1-1"/>
  <p:tag name="KSO_WM_UNIT_TYPE" val="n_h_a"/>
  <p:tag name="KSO_WM_UNIT_INDEX" val="1_1_1"/>
  <p:tag name="KSO_WM_DIAGRAM_COLOR_TRICK" val="1"/>
  <p:tag name="KSO_WM_DIAGRAM_MAX_ITEMCNT" val="6"/>
  <p:tag name="KSO_WM_DIAGRAM_VIRTUALLY_FRAME" val="{&quot;height&quot;:371.06573486328125,&quot;left&quot;:54.362258493017904,&quot;top&quot;:84.52445540300505,&quot;width&quot;:851.2017822265625}"/>
  <p:tag name="KSO_WM_UNIT_VALUE" val="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添加标题"/>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749.xml><?xml version="1.0" encoding="utf-8"?>
<p:tagLst xmlns:p="http://schemas.openxmlformats.org/presentationml/2006/main">
  <p:tag name="KSO_WM_UNIT_TEXTBOXSTYLE_GUID" val="{29c7f2f0-8345-4716-ac89-f9ae6ab51ba1}"/>
</p:tagLst>
</file>

<file path=ppt/tags/tag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h_i*1_2_1_2"/>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type&quot;:0},&quot;glow&quot;:{&quot;colorType&quot;:0},&quot;line&quot;:{&quot;gradient&quot;:[{&quot;brightness&quot;:0,&quot;colorType&quot;:2,&quot;pos&quot;:0.949999988079071,&quot;rgb&quot;:&quot;#376fff&quot;,&quot;transparency&quot;:1},{&quot;brightness&quot;:0,&quot;colorType&quot;:1,&quot;foreColorIndex&quot;:5,&quot;pos&quot;:0,&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750.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29c7f2f0-8345-4716-ac89-f9ae6ab51ba1}"/>
</p:tagLst>
</file>

<file path=ppt/tags/tag751.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29c7f2f0-8345-4716-ac89-f9ae6ab51ba1}"/>
</p:tagLst>
</file>

<file path=ppt/tags/tag7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29c7f2f0-8345-4716-ac89-f9ae6ab51ba1}"/>
  <p:tag name="KSO_WM_UNIT_TEXTBOXSTYLE_TEMPLATEID" val="3131177"/>
  <p:tag name="KSO_WM_UNIT_TEXTBOXSTYLE_TYPE" val="3"/>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92_1*n_h_a*1_1_1"/>
  <p:tag name="KSO_WM_TEMPLATE_CATEGORY" val="diagram"/>
  <p:tag name="KSO_WM_TEMPLATE_INDEX" val="20231092"/>
  <p:tag name="KSO_WM_UNIT_LAYERLEVEL" val="1_1_1"/>
  <p:tag name="KSO_WM_TAG_VERSION" val="3.0"/>
  <p:tag name="KSO_WM_BEAUTIFY_FLAG" val="#wm#"/>
  <p:tag name="KSO_WM_UNIT_ISCONTENTSTITLE" val="0"/>
  <p:tag name="KSO_WM_UNIT_ISNUMDGMTITLE" val="0"/>
  <p:tag name="KSO_WM_UNIT_NOCLEAR" val="0"/>
  <p:tag name="KSO_WM_UNIT_VALUE" val="4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7.12503326656297,&quot;top&quot;:102.5,&quot;width&quot;:745.7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2,&quot;pos&quot;:1,&quot;rgb&quot;:&quot;#ffffff&quot;,&quot;transparency&quot;:1},{&quot;brightness&quot;:0,&quot;colorType&quot;:2,&quot;pos&quot;:0,&quot;rgb&quot;:&quot;#ffffff&quot;,&quot;transparency&quot;:0}],&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项标题"/>
  <p:tag name="KSO_WM_UNIT_FILL_TYPE" val="3"/>
  <p:tag name="KSO_WM_UNIT_TEXT_FILL_FORE_SCHEMECOLOR_INDEX" val="1"/>
  <p:tag name="KSO_WM_UNIT_TEXT_FILL_TYPE" val="1"/>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092_1*n_h_i*1_1_1"/>
  <p:tag name="KSO_WM_TEMPLATE_CATEGORY" val="diagram"/>
  <p:tag name="KSO_WM_TEMPLATE_INDEX" val="2023109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7.12503326656297,&quot;top&quot;:102.5,&quot;width&quot;:745.7000122070312}"/>
  <p:tag name="KSO_WM_DIAGRAM_COLOR_MATCH_VALUE" val="{&quot;shape&quot;:{&quot;fill&quot;:{&quot;type&quot;:0},&quot;glow&quot;:{&quot;colorType&quot;:0},&quot;line&quot;:{&quot;gradient&quot;:[{&quot;brightness&quot;:0,&quot;colorType&quot;:1,&quot;foreColorIndex&quot;:5,&quot;pos&quot;:1,&quot;transparency&quot;:0.94999998807907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092_1*n_h_i*1_1_3"/>
  <p:tag name="KSO_WM_TEMPLATE_CATEGORY" val="diagram"/>
  <p:tag name="KSO_WM_TEMPLATE_INDEX" val="2023109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7.12503326656297,&quot;top&quot;:102.5,&quot;width&quot;:745.7000122070312}"/>
  <p:tag name="KSO_WM_DIAGRAM_COLOR_MATCH_VALUE" val="{&quot;shape&quot;:{&quot;fill&quot;:{&quot;type&quot;:0},&quot;glow&quot;:{&quot;colorType&quot;:0},&quot;line&quot;:{&quot;gradient&quot;:[{&quot;brightness&quot;:0,&quot;colorType&quot;:1,&quot;foreColorIndex&quot;:5,&quot;pos&quot;:1,&quot;transparency&quot;:0.94999998807907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092_1*n_h_i*1_1_2"/>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7.12503326656297,&quot;top&quot;:102.5,&quot;width&quot;:745.7000122070312}"/>
  <p:tag name="KSO_WM_DIAGRAM_COLOR_MATCH_VALUE" val="{&quot;shape&quot;:{&quot;fill&quot;:{&quot;type&quot;:0},&quot;glow&quot;:{&quot;colorType&quot;:0},&quot;line&quot;:{&quot;gradient&quot;:[{&quot;brightness&quot;:0.8899999856948853,&quot;colorType&quot;:1,&quot;foreColorIndex&quot;:5,&quot;pos&quot;:1,&quot;transparency&quot;:0},{&quot;brightness&quot;:0.8899999856948853,&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092_1*n_h_i*1_1_4"/>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7.12503326656297,&quot;top&quot;:102.5,&quot;width&quot;:745.7000122070312}"/>
  <p:tag name="KSO_WM_DIAGRAM_COLOR_MATCH_VALUE" val="{&quot;shape&quot;:{&quot;fill&quot;:{&quot;type&quot;:0},&quot;glow&quot;:{&quot;colorType&quot;:0},&quot;line&quot;:{&quot;gradient&quot;:[{&quot;brightness&quot;:0.9700000286102295,&quot;colorType&quot;:1,&quot;foreColorIndex&quot;:5,&quot;pos&quot;:1,&quot;transparency&quot;:0},{&quot;brightness&quot;:0.9700000286102295,&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092_1*n_h_h_i*1_2_2_1"/>
  <p:tag name="KSO_WM_TEMPLATE_CATEGORY" val="diagram"/>
  <p:tag name="KSO_WM_TEMPLATE_INDEX" val="20231092"/>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7.12503326656297,&quot;top&quot;:102.5,&quot;width&quot;:745.7000122070312}"/>
  <p:tag name="KSO_WM_DIAGRAM_COLOR_MATCH_VALUE" val="{&quot;shape&quot;:{&quot;fill&quot;:{&quot;type&quot;:0},&quot;glow&quot;:{&quot;colorType&quot;:0},&quot;line&quot;:{&quot;gradient&quot;:[{&quot;brightness&quot;:0.800000011920929,&quot;colorType&quot;:1,&quot;foreColorIndex&quot;:5,&quot;pos&quot;:1,&quot;transparency&quot;:1},{&quot;brightness&quot;:0.800000011920929,&quot;colorType&quot;:1,&quot;foreColorIndex&quot;:5,&quot;pos&quot;:0,&quot;transparency&quot;:1},{&quot;brightness&quot;:0.4000000059604645,&quot;colorType&quot;:1,&quot;foreColorIndex&quot;:5,&quot;pos&quot;:0.699999988079071,&quot;transparency&quot;:0},{&quot;brightness&quot;:0.4000000059604645,&quot;colorType&quot;:1,&quot;foreColorIndex&quot;:5,&quot;pos&quot;:0.30000001192092896,&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092_1*n_h_h_i*1_2_1_1"/>
  <p:tag name="KSO_WM_TEMPLATE_CATEGORY" val="diagram"/>
  <p:tag name="KSO_WM_TEMPLATE_INDEX" val="20231092"/>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7.12503326656297,&quot;top&quot;:102.5,&quot;width&quot;:745.7000122070312}"/>
  <p:tag name="KSO_WM_DIAGRAM_COLOR_MATCH_VALUE" val="{&quot;shape&quot;:{&quot;fill&quot;:{&quot;type&quot;:0},&quot;glow&quot;:{&quot;colorType&quot;:0},&quot;line&quot;:{&quot;gradient&quot;:[{&quot;brightness&quot;:0.800000011920929,&quot;colorType&quot;:1,&quot;foreColorIndex&quot;:5,&quot;pos&quot;:1,&quot;transparency&quot;:1},{&quot;brightness&quot;:0.800000011920929,&quot;colorType&quot;:1,&quot;foreColorIndex&quot;:5,&quot;pos&quot;:0,&quot;transparency&quot;:1},{&quot;brightness&quot;:0.4000000059604645,&quot;colorType&quot;:1,&quot;foreColorIndex&quot;:5,&quot;pos&quot;:0.699999988079071,&quot;transparency&quot;:0},{&quot;brightness&quot;:0.4000000059604645,&quot;colorType&quot;:1,&quot;foreColorIndex&quot;:5,&quot;pos&quot;:0.30000001192092896,&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a*1_1_1"/>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56"/>
  <p:tag name="KSO_WM_DIAGRAM_GROUP_CODE" val="n1-1"/>
  <p:tag name="KSO_WM_UNIT_TYPE" val="n_h_a"/>
  <p:tag name="KSO_WM_UNIT_INDEX" val="1_1_1"/>
  <p:tag name="KSO_WM_DIAGRAM_MAX_ITEMCNT" val="6"/>
  <p:tag name="KSO_WM_DIAGRAM_MIN_ITEMCNT" val="2"/>
  <p:tag name="KSO_WM_DIAGRAM_VIRTUALLY_FRAME" val="{&quot;height&quot;:334.45001220703125,&quot;left&quot;:45.15005157711003,&quot;top&quot;:102.87503326656315,&quot;width&quot;:869.5999755859375}"/>
  <p:tag name="KSO_WM_DIAGRAM_COLOR_MATCH_VALUE" val="{&quot;shape&quot;:{&quot;fill&quot;:{&quot;gradient&quot;:[{&quot;brightness&quot;:0.949999988079071,&quot;colorType&quot;:1,&quot;foreColorIndex&quot;:5,&quot;pos&quot;:0,&quot;transparency&quot;:1},{&quot;brightness&quot;:0,&quot;colorType&quot;:1,&quot;foreColorIndex&quot;:5,&quot;pos&quot;:0.800000011920929,&quot;transparency&quot;:0.75}],&quot;type&quot;:3},&quot;glow&quot;:{&quot;colorType&quot;:0},&quot;line&quot;:{&quot;gradient&quot;:[{&quot;brightness&quot;:0,&quot;colorType&quot;:1,&quot;foreColorIndex&quot;:5,&quot;pos&quot;:0.25999999046325684,&quot;transparency&quot;:1},{&quot;brightness&quot;:0,&quot;colorType&quot;:1,&quot;foreColorIndex&quot;:5,&quot;pos&quot;:1,&quot;transparency&quot;:0.44999998807907104}],&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项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092_1*n_h_h_i*1_2_1_2"/>
  <p:tag name="KSO_WM_TEMPLATE_CATEGORY" val="diagram"/>
  <p:tag name="KSO_WM_TEMPLATE_INDEX" val="2023109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7.12503326656297,&quot;top&quot;:102.5,&quot;width&quot;:745.7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1,&quot;foreColorIndex&quot;:14,&quot;pos&quot;:1,&quot;transparency&quot;:1},{&quot;brightness&quot;:0,&quot;colorType&quot;:1,&quot;foreColorIndex&quot;:14,&quot;pos&quot;:0,&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7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92_1*n_h_h_f*1_2_1_1"/>
  <p:tag name="KSO_WM_TEMPLATE_CATEGORY" val="diagram"/>
  <p:tag name="KSO_WM_TEMPLATE_INDEX" val="20231092"/>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7.12503326656297,&quot;top&quot;:102.5,&quot;width&quot;:745.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10;形项正文"/>
  <p:tag name="KSO_WM_UNIT_TEXT_FILL_FORE_SCHEMECOLOR_INDEX" val="1"/>
  <p:tag name="KSO_WM_UNIT_TEXT_FILL_TYPE" val="1"/>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092_1*n_h_h_i*1_2_2_2"/>
  <p:tag name="KSO_WM_TEMPLATE_CATEGORY" val="diagram"/>
  <p:tag name="KSO_WM_TEMPLATE_INDEX" val="2023109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7.12503326656297,&quot;top&quot;:102.5,&quot;width&quot;:745.7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1,&quot;foreColorIndex&quot;:14,&quot;pos&quot;:1,&quot;transparency&quot;:1},{&quot;brightness&quot;:0,&quot;colorType&quot;:1,&quot;foreColorIndex&quot;:14,&quot;pos&quot;:0,&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7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92_1*n_h_h_f*1_2_2_1"/>
  <p:tag name="KSO_WM_TEMPLATE_CATEGORY" val="diagram"/>
  <p:tag name="KSO_WM_TEMPLATE_INDEX" val="20231092"/>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4,&quot;left&quot;:107.12503326656297,&quot;top&quot;:102.5,&quot;width&quot;:745.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10;形项正文"/>
  <p:tag name="KSO_WM_UNIT_TEXT_FILL_FORE_SCHEMECOLOR_INDEX" val="1"/>
  <p:tag name="KSO_WM_UNIT_TEXT_FILL_TYPE" val="1"/>
</p:tagLst>
</file>

<file path=ppt/tags/tag764.xml><?xml version="1.0" encoding="utf-8"?>
<p:tagLst xmlns:p="http://schemas.openxmlformats.org/presentationml/2006/main">
  <p:tag name="KSO_WM_DIAGRAM_VERSION" val="3"/>
  <p:tag name="KSO_WM_DIAGRAM_COLOR_TRICK" val="1"/>
  <p:tag name="KSO_WM_DIAGRAM_COLOR_TEXT_CAN_REMOVE" val="n"/>
  <p:tag name="KSO_WM_UNIT_VALUE" val="77*7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92_1*n_h_h_x*1_2_1_1"/>
  <p:tag name="KSO_WM_TEMPLATE_CATEGORY" val="diagram"/>
  <p:tag name="KSO_WM_TEMPLATE_INDEX" val="20231092"/>
  <p:tag name="KSO_WM_UNIT_LAYERLEVEL" val="1_1_1_1"/>
  <p:tag name="KSO_WM_TAG_VERSION" val="3.0"/>
  <p:tag name="KSO_WM_BEAUTIFY_FLAG" val="#wm#"/>
  <p:tag name="KSO_WM_DIAGRAM_MAX_ITEMCNT" val="6"/>
  <p:tag name="KSO_WM_DIAGRAM_MIN_ITEMCNT" val="2"/>
  <p:tag name="KSO_WM_DIAGRAM_VIRTUALLY_FRAME" val="{&quot;height&quot;:335.1125196850394,&quot;left&quot;:107.12503326656297,&quot;top&quot;:102.5,&quot;width&quot;:745.7000122070312}"/>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65.xml><?xml version="1.0" encoding="utf-8"?>
<p:tagLst xmlns:p="http://schemas.openxmlformats.org/presentationml/2006/main">
  <p:tag name="KSO_WM_DIAGRAM_VERSION" val="3"/>
  <p:tag name="KSO_WM_DIAGRAM_COLOR_TRICK" val="1"/>
  <p:tag name="KSO_WM_DIAGRAM_COLOR_TEXT_CAN_REMOVE" val="n"/>
  <p:tag name="KSO_WM_UNIT_VALUE" val="78*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92_1*n_h_h_x*1_2_2_1"/>
  <p:tag name="KSO_WM_TEMPLATE_CATEGORY" val="diagram"/>
  <p:tag name="KSO_WM_TEMPLATE_INDEX" val="20231092"/>
  <p:tag name="KSO_WM_UNIT_LAYERLEVEL" val="1_1_1_1"/>
  <p:tag name="KSO_WM_TAG_VERSION" val="3.0"/>
  <p:tag name="KSO_WM_BEAUTIFY_FLAG" val="#wm#"/>
  <p:tag name="KSO_WM_DIAGRAM_MAX_ITEMCNT" val="6"/>
  <p:tag name="KSO_WM_DIAGRAM_MIN_ITEMCNT" val="2"/>
  <p:tag name="KSO_WM_DIAGRAM_VIRTUALLY_FRAME" val="{&quot;height&quot;:335.1125196850394,&quot;left&quot;:107.12503326656297,&quot;top&quot;:102.5,&quot;width&quot;:745.7000122070312}"/>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66.xml><?xml version="1.0" encoding="utf-8"?>
<p:tagLst xmlns:p="http://schemas.openxmlformats.org/presentationml/2006/main">
  <p:tag name="KSO_WM_UNIT_TEXTBOXSTYLE_GUID" val="{4b94897b-3f81-4b74-9de8-4c4b2b3dfb97}"/>
</p:tagLst>
</file>

<file path=ppt/tags/tag767.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4b94897b-3f81-4b74-9de8-4c4b2b3dfb97}"/>
</p:tagLst>
</file>

<file path=ppt/tags/tag768.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4b94897b-3f81-4b74-9de8-4c4b2b3dfb97}"/>
</p:tagLst>
</file>

<file path=ppt/tags/tag7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4b94897b-3f81-4b74-9de8-4c4b2b3dfb97}"/>
  <p:tag name="KSO_WM_UNIT_TEXTBOXSTYLE_TEMPLATEID" val="3131177"/>
  <p:tag name="KSO_WM_UNIT_TEXTBOXSTYLE_TYPE" val="3"/>
</p:tagLst>
</file>

<file path=ppt/tags/tag77.xml><?xml version="1.0" encoding="utf-8"?>
<p:tagLst xmlns:p="http://schemas.openxmlformats.org/presentationml/2006/main">
  <p:tag name="KSO_WM_UNIT_TEXTBOXSTYLE_GUID" val="{02dbf693-955e-4431-9ba9-780284138bb6}"/>
</p:tagLst>
</file>

<file path=ppt/tags/tag770.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c7d4d894-5abe-48eb-b4fd-48f239ae5a77}"/>
  <p:tag name="KSO_WM_UNIT_TEXTBOXSTYLE_TEMPLATEID" val="3139430"/>
  <p:tag name="KSO_WM_UNIT_TEXTBOXSTYLE_TYPE" val="8"/>
</p:tagLst>
</file>

<file path=ppt/tags/tag771.xml><?xml version="1.0" encoding="utf-8"?>
<p:tagLst xmlns:p="http://schemas.openxmlformats.org/presentationml/2006/main">
  <p:tag name="PA" val="v5.2.7"/>
  <p:tag name="PAMAINTYPE" val="4"/>
  <p:tag name="PATYPE" val="159"/>
  <p:tag name="PASUBTYPE" val="162"/>
  <p:tag name="RESOURCELIBID_SHAPE" val="546125"/>
  <p:tag name="RESOURCELIB_SHAPETYPE" val="4"/>
  <p:tag name="KSO_WM_UNIT_TEXTBOXSTYLE_SHAPETYPE" val="1"/>
  <p:tag name="KSO_WM_UNIT_TEXTBOXSTYLE_DECORATEINDEX" val="1"/>
  <p:tag name="KSO_WM_UNIT_TEXTBOXSTYLE_GUID" val="{c7d4d894-5abe-48eb-b4fd-48f239ae5a77}"/>
  <p:tag name="KSO_WM_UNIT_TEXTBOXSTYLE_TEMPLATEID" val="3140074"/>
</p:tagLst>
</file>

<file path=ppt/tags/tag772.xml><?xml version="1.0" encoding="utf-8"?>
<p:tagLst xmlns:p="http://schemas.openxmlformats.org/presentationml/2006/main">
  <p:tag name="PA" val="v5.2.7"/>
</p:tagLst>
</file>

<file path=ppt/tags/tag773.xml><?xml version="1.0" encoding="utf-8"?>
<p:tagLst xmlns:p="http://schemas.openxmlformats.org/presentationml/2006/main">
  <p:tag name="PA" val="v5.2.7"/>
</p:tagLst>
</file>

<file path=ppt/tags/tag774.xml><?xml version="1.0" encoding="utf-8"?>
<p:tagLst xmlns:p="http://schemas.openxmlformats.org/presentationml/2006/main">
  <p:tag name="PA" val="v5.2.7"/>
  <p:tag name="PAMAINTYPE" val="4"/>
  <p:tag name="PATYPE" val="176"/>
  <p:tag name="PASUBTYPE" val="178"/>
  <p:tag name="RESOURCELIBID_SHAPE" val="475569"/>
  <p:tag name="RESOURCELIB_SHAPETYPE" val="4"/>
  <p:tag name="KSO_WM_UNIT_TEXTBOXSTYLE_SHAPETYPE" val="1"/>
  <p:tag name="KSO_WM_UNIT_TEXTBOXSTYLE_DECORATEINDEX" val="2"/>
  <p:tag name="KSO_WM_UNIT_TEXTBOXSTYLE_GUID" val="{c7d4d894-5abe-48eb-b4fd-48f239ae5a77}"/>
  <p:tag name="KSO_WM_UNIT_TEXTBOXSTYLE_TEMPLATEID" val="3139661"/>
</p:tagLst>
</file>

<file path=ppt/tags/tag775.xml><?xml version="1.0" encoding="utf-8"?>
<p:tagLst xmlns:p="http://schemas.openxmlformats.org/presentationml/2006/main">
  <p:tag name="PA" val="v5.2.7"/>
</p:tagLst>
</file>

<file path=ppt/tags/tag776.xml><?xml version="1.0" encoding="utf-8"?>
<p:tagLst xmlns:p="http://schemas.openxmlformats.org/presentationml/2006/main">
  <p:tag name="PA" val="v5.2.7"/>
</p:tagLst>
</file>

<file path=ppt/tags/tag777.xml><?xml version="1.0" encoding="utf-8"?>
<p:tagLst xmlns:p="http://schemas.openxmlformats.org/presentationml/2006/main">
  <p:tag name="PA" val="v5.2.7"/>
</p:tagLst>
</file>

<file path=ppt/tags/tag778.xml><?xml version="1.0" encoding="utf-8"?>
<p:tagLst xmlns:p="http://schemas.openxmlformats.org/presentationml/2006/main">
  <p:tag name="PA" val="v5.2.7"/>
</p:tagLst>
</file>

<file path=ppt/tags/tag779.xml><?xml version="1.0" encoding="utf-8"?>
<p:tagLst xmlns:p="http://schemas.openxmlformats.org/presentationml/2006/main">
  <p:tag name="PA" val="v5.2.7"/>
</p:tagLst>
</file>

<file path=ppt/tags/tag78.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780.xml><?xml version="1.0" encoding="utf-8"?>
<p:tagLst xmlns:p="http://schemas.openxmlformats.org/presentationml/2006/main">
  <p:tag name="PA" val="v5.2.7"/>
</p:tagLst>
</file>

<file path=ppt/tags/tag781.xml><?xml version="1.0" encoding="utf-8"?>
<p:tagLst xmlns:p="http://schemas.openxmlformats.org/presentationml/2006/main">
  <p:tag name="PA" val="v5.2.7"/>
</p:tagLst>
</file>

<file path=ppt/tags/tag782.xml><?xml version="1.0" encoding="utf-8"?>
<p:tagLst xmlns:p="http://schemas.openxmlformats.org/presentationml/2006/main">
  <p:tag name="PA" val="v5.2.7"/>
</p:tagLst>
</file>

<file path=ppt/tags/tag783.xml><?xml version="1.0" encoding="utf-8"?>
<p:tagLst xmlns:p="http://schemas.openxmlformats.org/presentationml/2006/main">
  <p:tag name="PA" val="v5.2.7"/>
</p:tagLst>
</file>

<file path=ppt/tags/tag784.xml><?xml version="1.0" encoding="utf-8"?>
<p:tagLst xmlns:p="http://schemas.openxmlformats.org/presentationml/2006/main">
  <p:tag name="PA" val="v5.2.7"/>
</p:tagLst>
</file>

<file path=ppt/tags/tag785.xml><?xml version="1.0" encoding="utf-8"?>
<p:tagLst xmlns:p="http://schemas.openxmlformats.org/presentationml/2006/main">
  <p:tag name="PA" val="v5.2.7"/>
</p:tagLst>
</file>

<file path=ppt/tags/tag786.xml><?xml version="1.0" encoding="utf-8"?>
<p:tagLst xmlns:p="http://schemas.openxmlformats.org/presentationml/2006/main">
  <p:tag name="PA" val="v5.2.7"/>
</p:tagLst>
</file>

<file path=ppt/tags/tag787.xml><?xml version="1.0" encoding="utf-8"?>
<p:tagLst xmlns:p="http://schemas.openxmlformats.org/presentationml/2006/main">
  <p:tag name="PA" val="v5.2.7"/>
</p:tagLst>
</file>

<file path=ppt/tags/tag788.xml><?xml version="1.0" encoding="utf-8"?>
<p:tagLst xmlns:p="http://schemas.openxmlformats.org/presentationml/2006/main">
  <p:tag name="PA" val="v5.2.7"/>
</p:tagLst>
</file>

<file path=ppt/tags/tag789.xml><?xml version="1.0" encoding="utf-8"?>
<p:tagLst xmlns:p="http://schemas.openxmlformats.org/presentationml/2006/main">
  <p:tag name="PA" val="v5.2.7"/>
</p:tagLst>
</file>

<file path=ppt/tags/tag79.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790.xml><?xml version="1.0" encoding="utf-8"?>
<p:tagLst xmlns:p="http://schemas.openxmlformats.org/presentationml/2006/main">
  <p:tag name="KSO_WM_UNIT_TEXTBOXSTYLE_GUID" val="{777833a9-c168-4683-97f6-2fc1015015a4}"/>
</p:tagLst>
</file>

<file path=ppt/tags/tag791.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777833a9-c168-4683-97f6-2fc1015015a4}"/>
</p:tagLst>
</file>

<file path=ppt/tags/tag792.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777833a9-c168-4683-97f6-2fc1015015a4}"/>
</p:tagLst>
</file>

<file path=ppt/tags/tag7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777833a9-c168-4683-97f6-2fc1015015a4}"/>
  <p:tag name="KSO_WM_UNIT_TEXTBOXSTYLE_TEMPLATEID" val="3131177"/>
  <p:tag name="KSO_WM_UNIT_TEXTBOXSTYLE_TYPE" val="3"/>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136_1*l_h_i*1_2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65,&quot;left&quot;:52.7000454735944,&quot;top&quot;:87.6,&quot;width&quot;:850.2999877929688}"/>
  <p:tag name="KSO_WM_DIAGRAM_COLOR_MATCH_VALUE" val="{&quot;shape&quot;:{&quot;fill&quot;:{&quot;gradient&quot;:[{&quot;brightness&quot;:0.800000011920929,&quot;colorType&quot;:1,&quot;foreColorIndex&quot;:5,&quot;pos&quot;:0.30000001192092896,&quot;transparency&quot;:0.30000001192092896},{&quot;brightness&quot;:0.800000011920929,&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136_1*l_h_i*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65,&quot;left&quot;:52.7000454735944,&quot;top&quot;:87.6,&quot;width&quot;:850.2999877929688}"/>
  <p:tag name="KSO_WM_DIAGRAM_COLOR_MATCH_VALUE" val="{&quot;shape&quot;:{&quot;fill&quot;:{&quot;gradient&quot;:[{&quot;brightness&quot;:0.800000011920929,&quot;colorType&quot;:1,&quot;foreColorIndex&quot;:5,&quot;pos&quot;:0.30000001192092896,&quot;transparency&quot;:0.30000001192092896},{&quot;brightness&quot;:0.800000011920929,&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136_1*l_h_i*1_1_2"/>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65,&quot;left&quot;:52.7000454735944,&quot;top&quot;:87.6,&quot;width&quot;:850.29998779296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
</p:tagLst>
</file>

<file path=ppt/tags/tag797.xml><?xml version="1.0" encoding="utf-8"?>
<p:tagLst xmlns:p="http://schemas.openxmlformats.org/presentationml/2006/main">
  <p:tag name="KSO_WM_UNIT_VALUE" val="640*103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136_1*l_h_d*1_2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65,&quot;left&quot;:52.7000454735944,&quot;top&quot;:87.6,&quot;width&quot;:850.299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
</p:tagLst>
</file>

<file path=ppt/tags/tag798.xml><?xml version="1.0" encoding="utf-8"?>
<p:tagLst xmlns:p="http://schemas.openxmlformats.org/presentationml/2006/main">
  <p:tag name="KSO_WM_UNIT_SUBTYPE" val="a"/>
  <p:tag name="KSO_WM_UNIT_NOCLEAR" val="0"/>
  <p:tag name="KSO_WM_UNIT_VALUE" val="10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136_1*l_h_f*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65,&quot;left&quot;:52.7000454735944,&quot;top&quot;:87.6,&quot;width&quot;:85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你的项正文文字是您思想的提炼请尽量言简意赅的阐述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799.xml><?xml version="1.0" encoding="utf-8"?>
<p:tagLst xmlns:p="http://schemas.openxmlformats.org/presentationml/2006/main">
  <p:tag name="KSO_WM_UNIT_VALUE" val="645*1044"/>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136_1*l_h_d*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65,&quot;left&quot;:52.7000454735944,&quot;top&quot;:87.6,&quot;width&quot;:850.299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
</p:tagLst>
</file>

<file path=ppt/tags/tag8.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80.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EXTBOXSTYLE_GUID" val="{b31da952-5004-4c63-8ea6-af76f9241eeb}"/>
  <p:tag name="KSO_WM_UNIT_TEXTBOXSTYLE_TEMPLATEID" val="3139430"/>
  <p:tag name="KSO_WM_UNIT_TEXTBOXSTYLE_TYPE" val="8"/>
</p:tagLst>
</file>

<file path=ppt/tags/tag800.xml><?xml version="1.0" encoding="utf-8"?>
<p:tagLst xmlns:p="http://schemas.openxmlformats.org/presentationml/2006/main">
  <p:tag name="KSO_WM_UNIT_SUBTYPE" val="a"/>
  <p:tag name="KSO_WM_UNIT_NOCLEAR" val="0"/>
  <p:tag name="KSO_WM_UNIT_VALUE" val="10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136_1*l_h_f*1_2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65,&quot;left&quot;:52.7000454735944,&quot;top&quot;:87.6,&quot;width&quot;:85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你的项正文文字是您思想的提炼请尽量言简意赅的阐述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136_1*l_h_i*1_2_2"/>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65,&quot;left&quot;:52.7000454735944,&quot;top&quot;:87.6,&quot;width&quot;:850.29998779296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
</p:tagLst>
</file>

<file path=ppt/tags/tag802.xml><?xml version="1.0" encoding="utf-8"?>
<p:tagLst xmlns:p="http://schemas.openxmlformats.org/presentationml/2006/main">
  <p:tag name="KSO_WM_UNIT_TEXTBOXSTYLE_GUID" val="{3b8eedf5-d5df-4078-b95d-5dc6f9a5e2d2}"/>
</p:tagLst>
</file>

<file path=ppt/tags/tag803.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3b8eedf5-d5df-4078-b95d-5dc6f9a5e2d2}"/>
</p:tagLst>
</file>

<file path=ppt/tags/tag804.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3b8eedf5-d5df-4078-b95d-5dc6f9a5e2d2}"/>
</p:tagLst>
</file>

<file path=ppt/tags/tag8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3b8eedf5-d5df-4078-b95d-5dc6f9a5e2d2}"/>
  <p:tag name="KSO_WM_UNIT_TEXTBOXSTYLE_TEMPLATEID" val="3131177"/>
  <p:tag name="KSO_WM_UNIT_TEXTBOXSTYLE_TYPE" val="3"/>
</p:tagLst>
</file>

<file path=ppt/tags/tag80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4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8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714_5*l_h_f*1_4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DIAGRAM_USE_COLOR_VALUE" val="{&quot;color_scheme&quot;:1,&quot;color_type&quot;:1,&quot;theme_color_indexes&quot;:[]}"/>
</p:tagLst>
</file>

<file path=ppt/tags/tag8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14_5*l_h_a*1_4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80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5*l_h_d*1_4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4_2"/>
  <p:tag name="KSO_WM_UNIT_VALUE" val="299*299"/>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81.xml><?xml version="1.0" encoding="utf-8"?>
<p:tagLst xmlns:p="http://schemas.openxmlformats.org/presentationml/2006/main">
  <p:tag name="KSO_WM_UNIT_TEXTBOXSTYLE_SHAPETYPE" val="1"/>
  <p:tag name="KSO_WM_UNIT_TEXTBOXSTYLE_DECORATEINDEX" val="1"/>
  <p:tag name="KSO_WM_UNIT_TEXTBOXSTYLE_GUID" val="{b31da952-5004-4c63-8ea6-af76f9241eeb}"/>
  <p:tag name="KSO_WM_UNIT_TEXTBOXSTYLE_TEMPLATEID" val="3101773"/>
</p:tagLst>
</file>

<file path=ppt/tags/tag81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1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8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14_5*l_h_f*1_1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DIAGRAM_USE_COLOR_VALUE" val="{&quot;color_scheme&quot;:1,&quot;color_type&quot;:1,&quot;theme_color_indexes&quot;:[]}"/>
</p:tagLst>
</file>

<file path=ppt/tags/tag8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14_5*l_h_a*1_1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8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5*l_h_d*1_1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1_1"/>
  <p:tag name="KSO_WM_UNIT_VALUE" val="299*299"/>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81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2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8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14_5*l_h_f*1_2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DIAGRAM_USE_COLOR_VALUE" val="{&quot;color_scheme&quot;:1,&quot;color_type&quot;:1,&quot;theme_color_indexes&quot;:[]}"/>
</p:tagLst>
</file>

<file path=ppt/tags/tag8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14_5*l_h_a*1_2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8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5*l_h_d*1_2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2_1"/>
  <p:tag name="KSO_WM_UNIT_VALUE" val="299*299"/>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81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3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8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14_5*l_h_f*1_3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DIAGRAM_USE_COLOR_VALUE" val="{&quot;color_scheme&quot;:1,&quot;color_type&quot;:1,&quot;theme_color_indexes&quot;:[]}"/>
</p:tagLst>
</file>

<file path=ppt/tags/tag82.xml><?xml version="1.0" encoding="utf-8"?>
<p:tagLst xmlns:p="http://schemas.openxmlformats.org/presentationml/2006/main">
  <p:tag name="PA" val="v5.2.7"/>
  <p:tag name="PAMAINTYPE" val="4"/>
  <p:tag name="PATYPE" val="168"/>
  <p:tag name="PASUBTYPE" val="170"/>
  <p:tag name="RESOURCELIBID_SHAPE" val="4612"/>
  <p:tag name="RESOURCELIB_SHAPETYPE" val="4"/>
  <p:tag name="KSO_WM_UNIT_TEXTBOXSTYLE_SHAPETYPE" val="1"/>
  <p:tag name="KSO_WM_UNIT_TEXTBOXSTYLE_DECORATEINDEX" val="2"/>
  <p:tag name="KSO_WM_UNIT_TEXTBOXSTYLE_GUID" val="{b31da952-5004-4c63-8ea6-af76f9241eeb}"/>
  <p:tag name="KSO_WM_UNIT_TEXTBOXSTYLE_TEMPLATEID" val="3140553"/>
</p:tagLst>
</file>

<file path=ppt/tags/tag8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14_5*l_h_a*1_3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8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5*l_h_d*1_3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3_1"/>
  <p:tag name="KSO_WM_UNIT_VALUE" val="299*299"/>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82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6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6_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8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5*l_h_d*1_6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6_1"/>
  <p:tag name="KSO_WM_UNIT_VALUE" val="299*299"/>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82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5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5_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8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5*l_h_d*1_5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5_1"/>
  <p:tag name="KSO_WM_UNIT_VALUE" val="299*299"/>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8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1714_5*l_h_f*1_5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DIAGRAM_USE_COLOR_VALUE" val="{&quot;color_scheme&quot;:1,&quot;color_type&quot;:1,&quot;theme_color_indexes&quot;:[]}"/>
</p:tagLst>
</file>

<file path=ppt/tags/tag8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714_5*l_h_a*1_5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8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6_1"/>
  <p:tag name="KSO_WM_UNIT_ID" val="diagram20231714_5*l_h_f*1_6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DIAGRAM_USE_COLOR_VALUE" val="{&quot;color_scheme&quot;:1,&quot;color_type&quot;:1,&quot;theme_color_indexes&quot;:[]}"/>
</p:tagLst>
</file>

<file path=ppt/tags/tag8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6_1"/>
  <p:tag name="KSO_WM_UNIT_ID" val="diagram20231714_5*l_h_a*1_6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83.xml><?xml version="1.0" encoding="utf-8"?>
<p:tagLst xmlns:p="http://schemas.openxmlformats.org/presentationml/2006/main">
  <p:tag name="KSO_WM_BEAUTIFY_FLAG" val=""/>
</p:tagLst>
</file>

<file path=ppt/tags/tag830.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1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831.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1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832.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2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833.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2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834.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3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835.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3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836.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4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837.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4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838.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5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3"/>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839.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5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2"/>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84.xml><?xml version="1.0" encoding="utf-8"?>
<p:tagLst xmlns:p="http://schemas.openxmlformats.org/presentationml/2006/main">
  <p:tag name="KSO_WM_UNIT_TEXTBOXSTYLE_GUID" val="{02dbf693-955e-4431-9ba9-780284138bb6}"/>
</p:tagLst>
</file>

<file path=ppt/tags/tag840.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6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6_3"/>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841.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6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6_2"/>
  <p:tag name="KSO_WM_DIAGRAM_MAX_ITEMCNT" val="6"/>
  <p:tag name="KSO_WM_DIAGRAM_MIN_ITEMCNT" val="2"/>
  <p:tag name="KSO_WM_DIAGRAM_VIRTUALLY_FRAME" val="{&quot;height&quot;:387.8111877441406,&quot;left&quot;:59.77251706100824,&quot;top&quot;:76.1930675452525,&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842.xml><?xml version="1.0" encoding="utf-8"?>
<p:tagLst xmlns:p="http://schemas.openxmlformats.org/presentationml/2006/main">
  <p:tag name="KSO_WM_UNIT_TEXTBOXSTYLE_GUID" val="{a23d5b07-a098-431e-8cdd-d3aad8a98c6d}"/>
</p:tagLst>
</file>

<file path=ppt/tags/tag843.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a23d5b07-a098-431e-8cdd-d3aad8a98c6d}"/>
</p:tagLst>
</file>

<file path=ppt/tags/tag844.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a23d5b07-a098-431e-8cdd-d3aad8a98c6d}"/>
</p:tagLst>
</file>

<file path=ppt/tags/tag8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a23d5b07-a098-431e-8cdd-d3aad8a98c6d}"/>
  <p:tag name="KSO_WM_UNIT_TEXTBOXSTYLE_TEMPLATEID" val="3131177"/>
  <p:tag name="KSO_WM_UNIT_TEXTBOXSTYLE_TYPE" val="3"/>
</p:tagLst>
</file>

<file path=ppt/tags/tag84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type&quot;:0},&quot;glow&quot;:{&quot;colorType&quot;:0},&quot;line&quot;:{&quot;gradient&quot;:[{&quot;brightness&quot;:0.6000000238418579,&quot;colorType&quot;:1,&quot;foreColorIndex&quot;:5,&quot;pos&quot;:1,&quot;transparency&quot;:0},{&quot;brightness&quot;:0.4000000059604645,&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i*1_1_11"/>
  <p:tag name="KSO_WM_UNIT_INDEX" val="1_1_11"/>
  <p:tag name="KSO_WM_DIAGRAM_GROUP_CODE" val="n1-1"/>
</p:tagLst>
</file>

<file path=ppt/tags/tag84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type&quot;:0},&quot;glow&quot;:{&quot;colorType&quot;:0},&quot;line&quot;:{&quot;gradient&quot;:[{&quot;brightness&quot;:0.800000011920929,&quot;colorType&quot;:1,&quot;foreColorIndex&quot;:5,&quot;pos&quot;:1,&quot;transparency&quot;:0},{&quot;brightness&quot;:0.6000000238418579,&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i*1_1_1"/>
  <p:tag name="KSO_WM_UNIT_INDEX" val="1_1_1"/>
  <p:tag name="KSO_WM_DIAGRAM_GROUP_CODE" val="n1-1"/>
</p:tagLst>
</file>

<file path=ppt/tags/tag848.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gradient&quot;:[{&quot;brightness&quot;:0.4000000059604645,&quot;colorType&quot;:1,&quot;foreColorIndex&quot;:5,&quot;pos&quot;:0,&quot;transparency&quot;:0},{&quot;brightness&quot;:0.4000000059604645,&quot;colorType&quot;:1,&quot;foreColorIndex&quot;:5,&quot;pos&quot;:1,&quot;transparency&quot;:0},{&quot;brightness&quot;:0,&quot;colorType&quot;:1,&quot;foreColorIndex&quot;:5,&quot;pos&quot;:0.4600000083446502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i*1_1_2"/>
  <p:tag name="KSO_WM_UNIT_INDEX" val="1_1_2"/>
  <p:tag name="KSO_WM_DIAGRAM_GROUP_CODE" val="n1-1"/>
  <p:tag name="KSO_WM_UNIT_FILL_TYPE" val="3"/>
</p:tagLst>
</file>

<file path=ppt/tags/tag84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i*1_2_1"/>
  <p:tag name="KSO_WM_UNIT_INDEX" val="1_2_1"/>
  <p:tag name="KSO_WM_DIAGRAM_GROUP_CODE" val="n1-1"/>
  <p:tag name="KSO_WM_UNIT_LINE_FORE_SCHEMECOLOR_INDEX" val="5"/>
</p:tagLst>
</file>

<file path=ppt/tags/tag85.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850.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gradient&quot;:[{&quot;brightness&quot;:0.4000000059604645,&quot;colorType&quot;:1,&quot;foreColorIndex&quot;:5,&quot;pos&quot;:0,&quot;transparency&quot;:0},{&quot;brightness&quot;:0,&quot;colorType&quot;:1,&quot;foreColorIndex&quot;:14,&quot;pos&quot;:1,&quot;transparency&quot;:0}],&quot;type&quot;:3},&quot;glow&quot;:{&quot;colorType&quot;:0},&quot;line&quot;:{&quot;gradient&quot;:[{&quot;brightness&quot;:0,&quot;colorType&quot;:1,&quot;foreColorIndex&quot;:14,&quot;pos&quot;:0.5400000214576721,&quot;transparency&quot;:0},{&quot;brightness&quot;:-0.25,&quot;colorType&quot;:1,&quot;foreColorIndex&quot;:5,&quot;pos&quot;:1,&quot;transparency&quot;:0}],&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i*1_1_7"/>
  <p:tag name="KSO_WM_UNIT_INDEX" val="1_1_7"/>
  <p:tag name="KSO_WM_DIAGRAM_GROUP_CODE" val="n1-1"/>
  <p:tag name="KSO_WM_UNIT_FILL_TYPE" val="3"/>
</p:tagLst>
</file>

<file path=ppt/tags/tag85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gradient&quot;:[{&quot;brightness&quot;:0,&quot;colorType&quot;:1,&quot;foreColorIndex&quot;:5,&quot;pos&quot;:0,&quot;transparency&quot;:0.5699999928474426},{&quot;brightness&quot;:0,&quot;colorType&quot;:2,&quot;pos&quot;:0.9599999785423279,&quot;rgb&quot;:&quot;#f2f2f2&quot;,&quot;transparency&quot;:1},{&quot;brightness&quot;:0,&quot;colorType&quot;:1,&quot;foreColorIndex&quot;:5,&quot;pos&quot;:0.47999998927116394,&quot;transparency&quot;:0.70999997854232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i*1_1_3"/>
  <p:tag name="KSO_WM_UNIT_INDEX" val="1_1_3"/>
  <p:tag name="KSO_WM_DIAGRAM_GROUP_CODE" val="n1-1"/>
  <p:tag name="KSO_WM_UNIT_FILL_TYPE" val="3"/>
</p:tagLst>
</file>

<file path=ppt/tags/tag8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1082"/>
  <p:tag name="KSO_WM_UNIT_LAYERLEVEL" val="1_1_1_1"/>
  <p:tag name="KSO_WM_TAG_VERSION" val="3.0"/>
  <p:tag name="KSO_WM_BEAUTIFY_FLAG" val="#wm#"/>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h_i*1_2_1_1"/>
  <p:tag name="KSO_WM_UNIT_INDEX" val="1_2_1_1"/>
  <p:tag name="KSO_WM_DIAGRAM_GROUP_CODE" val="n1-1"/>
  <p:tag name="KSO_WM_UNIT_FILL_TYPE" val="3"/>
  <p:tag name="KSO_WM_UNIT_LINE_FORE_SCHEMECOLOR_INDEX" val="14"/>
</p:tagLst>
</file>

<file path=ppt/tags/tag8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1082"/>
  <p:tag name="KSO_WM_UNIT_LAYERLEVEL" val="1_1_1_1"/>
  <p:tag name="KSO_WM_TAG_VERSION" val="3.0"/>
  <p:tag name="KSO_WM_BEAUTIFY_FLAG" val="#wm#"/>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h_i*1_2_2_1"/>
  <p:tag name="KSO_WM_UNIT_INDEX" val="1_2_2_1"/>
  <p:tag name="KSO_WM_DIAGRAM_GROUP_CODE" val="n1-1"/>
  <p:tag name="KSO_WM_UNIT_FILL_TYPE" val="3"/>
  <p:tag name="KSO_WM_UNIT_LINE_FORE_SCHEMECOLOR_INDEX" val="14"/>
</p:tagLst>
</file>

<file path=ppt/tags/tag8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ID" val="diagram20231082_1*n_h_h_a*1_2_2_1"/>
  <p:tag name="KSO_WM_UNIT_INDEX" val="1_2_2_1"/>
  <p:tag name="KSO_WM_DIAGRAM_GROUP_CODE" val="n1-1"/>
  <p:tag name="KSO_WM_UNIT_TEXT_FILL_FORE_SCHEMECOLOR_INDEX" val="1"/>
  <p:tag name="KSO_WM_UNIT_TEXT_FILL_TYPE" val="1"/>
</p:tagLst>
</file>

<file path=ppt/tags/tag855.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type&quot;:0},&quot;glow&quot;:{&quot;colorType&quot;:0},&quot;line&quot;:{&quot;gradient&quot;:[{&quot;brightness&quot;:0.800000011920929,&quot;colorType&quot;:1,&quot;foreColorIndex&quot;:5,&quot;pos&quot;:1,&quot;transparency&quot;:0},{&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i*1_1_8"/>
  <p:tag name="KSO_WM_UNIT_INDEX" val="1_1_8"/>
  <p:tag name="KSO_WM_DIAGRAM_GROUP_CODE" val="n1-1"/>
</p:tagLst>
</file>

<file path=ppt/tags/tag8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ID" val="diagram20231082_1*n_h_h_a*1_2_1_1"/>
  <p:tag name="KSO_WM_UNIT_INDEX" val="1_2_1_1"/>
  <p:tag name="KSO_WM_DIAGRAM_GROUP_CODE" val="n1-1"/>
  <p:tag name="KSO_WM_UNIT_TEXT_FILL_FORE_SCHEMECOLOR_INDEX" val="1"/>
  <p:tag name="KSO_WM_UNIT_TEXT_FILL_TYPE" val="1"/>
</p:tagLst>
</file>

<file path=ppt/tags/tag85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gradient&quot;:[{&quot;brightness&quot;:0.8999999761581421,&quot;colorType&quot;:1,&quot;foreColorIndex&quot;:5,&quot;pos&quot;:0,&quot;transparency&quot;:0},{&quot;brightness&quot;:0.899999976158142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i*1_1_9"/>
  <p:tag name="KSO_WM_UNIT_INDEX" val="1_1_9"/>
  <p:tag name="KSO_WM_DIAGRAM_GROUP_CODE" val="n1-1"/>
  <p:tag name="KSO_WM_UNIT_FILL_TYPE" val="3"/>
</p:tagLst>
</file>

<file path=ppt/tags/tag858.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i*1_1_10"/>
  <p:tag name="KSO_WM_UNIT_INDEX" val="1_1_10"/>
  <p:tag name="KSO_WM_DIAGRAM_GROUP_CODE" val="n1-1"/>
  <p:tag name="KSO_WM_UNIT_FILL_TYPE" val="1"/>
  <p:tag name="KSO_WM_UNIT_FILL_FORE_SCHEMECOLOR_INDEX" val="5"/>
  <p:tag name="KSO_WM_UNIT_FILL_FORE_SCHEMECOLOR_INDEX_BRIGHTNESS" val="0.8"/>
</p:tagLst>
</file>

<file path=ppt/tags/tag85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gradient&quot;:[{&quot;brightness&quot;:0.10000000149011612,&quot;colorType&quot;:1,&quot;foreColorIndex&quot;:5,&quot;pos&quot;:0.3799999952316284,&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i*1_1_4"/>
  <p:tag name="KSO_WM_UNIT_INDEX" val="1_1_4"/>
  <p:tag name="KSO_WM_DIAGRAM_GROUP_CODE" val="n1-1"/>
  <p:tag name="KSO_WM_UNIT_FILL_TYPE" val="3"/>
</p:tagLst>
</file>

<file path=ppt/tags/tag86.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
  <p:tag name="KSO_WM_UNIT_TEXTBOXSTYLE_GUID" val="{02dbf693-955e-4431-9ba9-780284138bb6}"/>
</p:tagLst>
</file>

<file path=ppt/tags/tag860.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gradient&quot;:[{&quot;brightness&quot;:0.10000000149011612,&quot;colorType&quot;:1,&quot;foreColorIndex&quot;:5,&quot;pos&quot;:0.20000000298023224,&quot;transparency&quot;:0},{&quot;brightness&quot;:0,&quot;colorType&quot;:1,&quot;foreColorIndex&quot;:5,&quot;pos&quot;:0.699999988079071,&quot;transparency&quot;:0}],&quot;type&quot;:3},&quot;glow&quot;:{&quot;colorType&quot;:0},&quot;line&quot;:{&quot;gradient&quot;:[{&quot;brightness&quot;:0,&quot;colorType&quot;:2,&quot;pos&quot;:0.5400000214576721,&quot;rgb&quot;:&quot;#ffffff&quot;,&quot;transparency&quot;:1},{&quot;brightness&quot;:0,&quot;colorType&quot;:2,&quot;pos&quot;:0,&quot;rgb&quot;:&quot;#ffffff&quot;,&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i*1_1_5"/>
  <p:tag name="KSO_WM_UNIT_INDEX" val="1_1_5"/>
  <p:tag name="KSO_WM_DIAGRAM_GROUP_CODE" val="n1-1"/>
  <p:tag name="KSO_WM_UNIT_FILL_TYPE" val="3"/>
</p:tagLst>
</file>

<file path=ppt/tags/tag86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gradient&quot;:[{&quot;brightness&quot;:0.10000000149011612,&quot;colorType&quot;:1,&quot;foreColorIndex&quot;:5,&quot;pos&quot;:0,&quot;transparency&quot;:0},{&quot;brightness&quot;:0,&quot;colorType&quot;:1,&quot;foreColorIndex&quot;:5,&quot;pos&quot;:0.699999988079071,&quot;transparency&quot;:0}],&quot;type&quot;:3},&quot;glow&quot;:{&quot;colorType&quot;:0},&quot;line&quot;:{&quot;gradient&quot;:[{&quot;brightness&quot;:0,&quot;colorType&quot;:2,&quot;pos&quot;:0.5400000214576721,&quot;rgb&quot;:&quot;#ffffff&quot;,&quot;transparency&quot;:1},{&quot;brightness&quot;:0,&quot;colorType&quot;:2,&quot;pos&quot;:0,&quot;rgb&quot;:&quot;#ffffff&quot;,&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i*1_1_6"/>
  <p:tag name="KSO_WM_UNIT_INDEX" val="1_1_6"/>
  <p:tag name="KSO_WM_DIAGRAM_GROUP_CODE" val="n1-1"/>
  <p:tag name="KSO_WM_UNIT_FILL_TYPE" val="3"/>
</p:tagLst>
</file>

<file path=ppt/tags/tag862.xml><?xml version="1.0" encoding="utf-8"?>
<p:tagLst xmlns:p="http://schemas.openxmlformats.org/presentationml/2006/main">
  <p:tag name="KSO_WM_DIAGRAM_VERSION" val="3"/>
  <p:tag name="KSO_WM_DIAGRAM_COLOR_TRICK" val="1"/>
  <p:tag name="KSO_WM_DIAGRAM_COLOR_TEXT_CAN_REMOVE" val="n"/>
  <p:tag name="KSO_WM_UNIT_VALUE" val="66*56"/>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1082"/>
  <p:tag name="KSO_WM_UNIT_LAYERLEVEL" val="1_1_1_1"/>
  <p:tag name="KSO_WM_TAG_VERSION" val="3.0"/>
  <p:tag name="KSO_WM_BEAUTIFY_FLAG" val="#wm#"/>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h_x*1_2_1_1"/>
  <p:tag name="KSO_WM_UNIT_INDEX" val="1_2_1_1"/>
  <p:tag name="KSO_WM_DIAGRAM_GROUP_CODE" val="n1-1"/>
</p:tagLst>
</file>

<file path=ppt/tags/tag863.xml><?xml version="1.0" encoding="utf-8"?>
<p:tagLst xmlns:p="http://schemas.openxmlformats.org/presentationml/2006/main">
  <p:tag name="KSO_WM_DIAGRAM_VERSION" val="3"/>
  <p:tag name="KSO_WM_DIAGRAM_COLOR_TRICK" val="1"/>
  <p:tag name="KSO_WM_DIAGRAM_COLOR_TEXT_CAN_REMOVE" val="n"/>
  <p:tag name="KSO_WM_UNIT_VALUE" val="58*52"/>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1082"/>
  <p:tag name="KSO_WM_UNIT_LAYERLEVEL" val="1_1_1_1"/>
  <p:tag name="KSO_WM_TAG_VERSION" val="3.0"/>
  <p:tag name="KSO_WM_BEAUTIFY_FLAG" val="#wm#"/>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82_1*n_h_h_x*1_2_2_1"/>
  <p:tag name="KSO_WM_UNIT_INDEX" val="1_2_2_1"/>
  <p:tag name="KSO_WM_DIAGRAM_GROUP_CODE" val="n1-1"/>
</p:tagLst>
</file>

<file path=ppt/tags/tag864.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n_h_a"/>
  <p:tag name="KSO_WM_TEMPLATE_CATEGORY" val="diagram"/>
  <p:tag name="KSO_WM_TEMPLATE_INDEX" val="20231082"/>
  <p:tag name="KSO_WM_UNIT_LAYERLEVEL" val="1_1_1"/>
  <p:tag name="KSO_WM_TAG_VERSION" val="3.0"/>
  <p:tag name="KSO_WM_DIAGRAM_MAX_ITEMCNT" val="6"/>
  <p:tag name="KSO_WM_DIAGRAM_MIN_ITEMCNT" val="2"/>
  <p:tag name="KSO_WM_DIAGRAM_VIRTUALLY_FRAME" val="{&quot;height&quot;:369.20001220703125,&quot;left&quot;:67.92500610351563,&quot;top&quot;:85.47499389648438,&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
  <p:tag name="KSO_WM_UNIT_PRESET_TEXT" val="单击此处添加项标题"/>
  <p:tag name="KSO_WM_UNIT_ID" val="diagram20231082_1*n_h_a*1_1_1"/>
  <p:tag name="KSO_WM_UNIT_INDEX" val="1_1_1"/>
  <p:tag name="KSO_WM_DIAGRAM_GROUP_CODE" val="n1-1"/>
  <p:tag name="KSO_WM_UNIT_TEXT_FILL_FORE_SCHEMECOLOR_INDEX" val="1"/>
  <p:tag name="KSO_WM_UNIT_TEXT_FILL_TYPE" val="1"/>
</p:tagLst>
</file>

<file path=ppt/tags/tag865.xml><?xml version="1.0" encoding="utf-8"?>
<p:tagLst xmlns:p="http://schemas.openxmlformats.org/presentationml/2006/main">
  <p:tag name="KSO_WM_UNIT_TEXTBOXSTYLE_GUID" val="{73f12dd3-3a9e-4ff4-a046-a99f1f44b921}"/>
</p:tagLst>
</file>

<file path=ppt/tags/tag866.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73f12dd3-3a9e-4ff4-a046-a99f1f44b921}"/>
</p:tagLst>
</file>

<file path=ppt/tags/tag867.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73f12dd3-3a9e-4ff4-a046-a99f1f44b921}"/>
</p:tagLst>
</file>

<file path=ppt/tags/tag8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73f12dd3-3a9e-4ff4-a046-a99f1f44b921}"/>
  <p:tag name="KSO_WM_UNIT_TEXTBOXSTYLE_TEMPLATEID" val="3131177"/>
  <p:tag name="KSO_WM_UNIT_TEXTBOXSTYLE_TYPE" val="3"/>
</p:tagLst>
</file>

<file path=ppt/tags/tag869.xml><?xml version="1.0" encoding="utf-8"?>
<p:tagLst xmlns:p="http://schemas.openxmlformats.org/presentationml/2006/main">
  <p:tag name="KSO_WM_UNIT_TEXTBOXSTYLE_SHAPETYPE" val="1"/>
  <p:tag name="KSO_WM_UNIT_TEXTBOXSTYLE_ADJUSTLEFT" val="0_35.14552"/>
  <p:tag name="KSO_WM_UNIT_TEXTBOXSTYLE_ADJUSTTOP" val="0_282.0435"/>
  <p:tag name="KSO_WM_UNIT_TEXTBOXSTYLE_DECORATEINDEX" val="1"/>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mixed20202549_1*i*1"/>
  <p:tag name="KSO_WM_TEMPLATE_CATEGORY" val="mixed"/>
  <p:tag name="KSO_WM_TEMPLATE_INDEX" val="20202549"/>
  <p:tag name="KSO_WM_UNIT_LAYERLEVEL" val="1"/>
  <p:tag name="KSO_WM_TAG_VERSION" val="1.0"/>
  <p:tag name="KSO_WM_BEAUTIFY_FLAG" val="#wm#"/>
  <p:tag name="KSO_WM_UNIT_TEXTBOXSTYLE_GUID" val="{680342f0-e48d-4767-b54d-f20916e91f95}"/>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UNIT_TYPE" val="n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solidLine&quot;:{&quot;brightness&quot;:0,&quot;colorType&quot;:1,&quot;foreColorIndex&quot;:5,&quot;transparency&quot;:0.30000001192092896},&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5*n_h_i*1_2_1"/>
  <p:tag name="KSO_WM_UNIT_INDEX" val="1_2_1"/>
  <p:tag name="KSO_WM_DIAGRAM_GROUP_CODE" val="n1-1"/>
  <p:tag name="KSO_WM_UNIT_LINE_FORE_SCHEMECOLOR_INDEX" val="5"/>
  <p:tag name="KSO_WM_DIAGRAM_USE_COLOR_VALUE" val="{&quot;color_scheme&quot;:1,&quot;color_type&quot;:1,&quot;theme_color_indexes&quot;:[]}"/>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mixed20202549_1*i*2"/>
  <p:tag name="KSO_WM_TEMPLATE_CATEGORY" val="mixed"/>
  <p:tag name="KSO_WM_TEMPLATE_INDEX" val="20202549"/>
  <p:tag name="KSO_WM_UNIT_LAYERLEVEL" val="1"/>
  <p:tag name="KSO_WM_TAG_VERSION" val="1.0"/>
  <p:tag name="KSO_WM_BEAUTIFY_FLAG" val="#wm#"/>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mixed20202549_1*i*3"/>
  <p:tag name="KSO_WM_TEMPLATE_CATEGORY" val="mixed"/>
  <p:tag name="KSO_WM_TEMPLATE_INDEX" val="20202549"/>
  <p:tag name="KSO_WM_UNIT_LAYERLEVEL" val="1"/>
  <p:tag name="KSO_WM_TAG_VERSION" val="1.0"/>
  <p:tag name="KSO_WM_BEAUTIFY_FLAG" val="#wm#"/>
</p:tagLst>
</file>

<file path=ppt/tags/tag872.xml><?xml version="1.0" encoding="utf-8"?>
<p:tagLst xmlns:p="http://schemas.openxmlformats.org/presentationml/2006/main">
  <p:tag name="KSO_WM_UNIT_TEXTBOXSTYLE_SHAPETYPE" val="1"/>
  <p:tag name="KSO_WM_UNIT_TEXTBOXSTYLE_ADJUSTLEFT" val="0_191.6372"/>
  <p:tag name="KSO_WM_UNIT_TEXTBOXSTYLE_ADJUSTTOP" val="0_282.0435"/>
  <p:tag name="KSO_WM_UNIT_TEXTBOXSTYLE_DECORATEINDEX" val="2"/>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mixed20202549_1*i*4"/>
  <p:tag name="KSO_WM_TEMPLATE_CATEGORY" val="mixed"/>
  <p:tag name="KSO_WM_TEMPLATE_INDEX" val="20202549"/>
  <p:tag name="KSO_WM_UNIT_LAYERLEVEL" val="1"/>
  <p:tag name="KSO_WM_TAG_VERSION" val="1.0"/>
  <p:tag name="KSO_WM_BEAUTIFY_FLAG" val="#wm#"/>
  <p:tag name="KSO_WM_UNIT_TEXTBOXSTYLE_GUID" val="{680342f0-e48d-4767-b54d-f20916e91f95}"/>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mixed20202549_1*i*5"/>
  <p:tag name="KSO_WM_TEMPLATE_CATEGORY" val="mixed"/>
  <p:tag name="KSO_WM_TEMPLATE_INDEX" val="20202549"/>
  <p:tag name="KSO_WM_UNIT_LAYERLEVEL" val="1"/>
  <p:tag name="KSO_WM_TAG_VERSION" val="1.0"/>
  <p:tag name="KSO_WM_BEAUTIFY_FLAG" val="#wm#"/>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mixed20202549_1*i*6"/>
  <p:tag name="KSO_WM_TEMPLATE_CATEGORY" val="mixed"/>
  <p:tag name="KSO_WM_TEMPLATE_INDEX" val="20202549"/>
  <p:tag name="KSO_WM_UNIT_LAYERLEVEL" val="1"/>
  <p:tag name="KSO_WM_TAG_VERSION" val="1.0"/>
  <p:tag name="KSO_WM_BEAUTIFY_FLAG" val="#wm#"/>
</p:tagLst>
</file>

<file path=ppt/tags/tag875.xml><?xml version="1.0" encoding="utf-8"?>
<p:tagLst xmlns:p="http://schemas.openxmlformats.org/presentationml/2006/main">
  <p:tag name="KSO_WM_UNIT_TEXTBOXSTYLE_SHAPETYPE" val="1"/>
  <p:tag name="KSO_WM_UNIT_TEXTBOXSTYLE_ADJUSTLEFT" val="0_364.7264"/>
  <p:tag name="KSO_WM_UNIT_TEXTBOXSTYLE_ADJUSTTOP" val="0_282.0435"/>
  <p:tag name="KSO_WM_UNIT_TEXTBOXSTYLE_DECORATEINDEX" val="3"/>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mixed20202549_1*i*7"/>
  <p:tag name="KSO_WM_TEMPLATE_CATEGORY" val="mixed"/>
  <p:tag name="KSO_WM_TEMPLATE_INDEX" val="20202549"/>
  <p:tag name="KSO_WM_UNIT_LAYERLEVEL" val="1"/>
  <p:tag name="KSO_WM_TAG_VERSION" val="1.0"/>
  <p:tag name="KSO_WM_BEAUTIFY_FLAG" val="#wm#"/>
  <p:tag name="KSO_WM_UNIT_TEXTBOXSTYLE_GUID" val="{680342f0-e48d-4767-b54d-f20916e91f95}"/>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mixed20202549_1*i*8"/>
  <p:tag name="KSO_WM_TEMPLATE_CATEGORY" val="mixed"/>
  <p:tag name="KSO_WM_TEMPLATE_INDEX" val="20202549"/>
  <p:tag name="KSO_WM_UNIT_LAYERLEVEL" val="1"/>
  <p:tag name="KSO_WM_TAG_VERSION" val="1.0"/>
  <p:tag name="KSO_WM_BEAUTIFY_FLAG" val="#wm#"/>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mixed20202549_1*i*9"/>
  <p:tag name="KSO_WM_TEMPLATE_CATEGORY" val="mixed"/>
  <p:tag name="KSO_WM_TEMPLATE_INDEX" val="20202549"/>
  <p:tag name="KSO_WM_UNIT_LAYERLEVEL" val="1"/>
  <p:tag name="KSO_WM_TAG_VERSION" val="1.0"/>
  <p:tag name="KSO_WM_BEAUTIFY_FLAG" val="#wm#"/>
</p:tagLst>
</file>

<file path=ppt/tags/tag878.xml><?xml version="1.0" encoding="utf-8"?>
<p:tagLst xmlns:p="http://schemas.openxmlformats.org/presentationml/2006/main">
  <p:tag name="KSO_WM_UNIT_TEXTBOXSTYLE_SHAPETYPE" val="1"/>
  <p:tag name="KSO_WM_UNIT_TEXTBOXSTYLE_ADJUSTLEFT" val="0_538.6006"/>
  <p:tag name="KSO_WM_UNIT_TEXTBOXSTYLE_ADJUSTTOP" val="0_282.0435"/>
  <p:tag name="KSO_WM_UNIT_TEXTBOXSTYLE_DECORATEINDEX" val="4"/>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mixed20202549_1*i*10"/>
  <p:tag name="KSO_WM_TEMPLATE_CATEGORY" val="mixed"/>
  <p:tag name="KSO_WM_TEMPLATE_INDEX" val="20202549"/>
  <p:tag name="KSO_WM_UNIT_LAYERLEVEL" val="1"/>
  <p:tag name="KSO_WM_TAG_VERSION" val="1.0"/>
  <p:tag name="KSO_WM_BEAUTIFY_FLAG" val="#wm#"/>
  <p:tag name="KSO_WM_UNIT_TEXTBOXSTYLE_GUID" val="{680342f0-e48d-4767-b54d-f20916e91f95}"/>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mixed20202549_1*i*11"/>
  <p:tag name="KSO_WM_TEMPLATE_CATEGORY" val="mixed"/>
  <p:tag name="KSO_WM_TEMPLATE_INDEX" val="20202549"/>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UNIT_ISCONTENTSTITLE" val="0"/>
  <p:tag name="KSO_WM_UNIT_ISNUMDGMTITLE" val="0"/>
  <p:tag name="KSO_WM_UNIT_NOCLEAR" val="0"/>
  <p:tag name="KSO_WM_UNIT_VALUE" val="36"/>
  <p:tag name="KSO_WM_UNIT_TYPE" val="n_h_a"/>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949999988079071,&quot;colorType&quot;:1,&quot;foreColorIndex&quot;:5,&quot;pos&quot;:0.3700000047683716,&quot;transparency&quot;:0},{&quot;brightness&quot;:0.550000011920929,&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ID" val="diagram20230963_5*n_h_a*1_1_1"/>
  <p:tag name="KSO_WM_UNIT_INDEX" val="1_1_1"/>
  <p:tag name="KSO_WM_DIAGRAM_GROUP_CODE" val="n1-1"/>
  <p:tag name="KSO_WM_UNIT_FILL_TYPE" val="3"/>
  <p:tag name="KSO_WM_DIAGRAM_USE_COLOR_VALUE" val="{&quot;color_scheme&quot;:1,&quot;color_type&quot;:1,&quot;theme_color_indexes&quot;:[]}"/>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mixed20202549_1*i*12"/>
  <p:tag name="KSO_WM_TEMPLATE_CATEGORY" val="mixed"/>
  <p:tag name="KSO_WM_TEMPLATE_INDEX" val="20202549"/>
  <p:tag name="KSO_WM_UNIT_LAYERLEVEL" val="1"/>
  <p:tag name="KSO_WM_TAG_VERSION" val="1.0"/>
  <p:tag name="KSO_WM_BEAUTIFY_FLAG" val="#wm#"/>
</p:tagLst>
</file>

<file path=ppt/tags/tag881.xml><?xml version="1.0" encoding="utf-8"?>
<p:tagLst xmlns:p="http://schemas.openxmlformats.org/presentationml/2006/main">
  <p:tag name="KSO_WM_UNIT_TEXTBOXSTYLE_SHAPETYPE" val="1"/>
  <p:tag name="KSO_WM_UNIT_TEXTBOXSTYLE_ADJUSTLEFT" val="0_699.1742"/>
  <p:tag name="KSO_WM_UNIT_TEXTBOXSTYLE_ADJUSTTOP" val="0_282.0435"/>
  <p:tag name="KSO_WM_UNIT_TEXTBOXSTYLE_DECORATEINDEX" val="5"/>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mixed20202549_1*i*13"/>
  <p:tag name="KSO_WM_TEMPLATE_CATEGORY" val="mixed"/>
  <p:tag name="KSO_WM_TEMPLATE_INDEX" val="20202549"/>
  <p:tag name="KSO_WM_UNIT_LAYERLEVEL" val="1"/>
  <p:tag name="KSO_WM_TAG_VERSION" val="1.0"/>
  <p:tag name="KSO_WM_BEAUTIFY_FLAG" val="#wm#"/>
  <p:tag name="KSO_WM_UNIT_TEXTBOXSTYLE_GUID" val="{680342f0-e48d-4767-b54d-f20916e91f95}"/>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mixed20202549_1*i*14"/>
  <p:tag name="KSO_WM_TEMPLATE_CATEGORY" val="mixed"/>
  <p:tag name="KSO_WM_TEMPLATE_INDEX" val="20202549"/>
  <p:tag name="KSO_WM_UNIT_LAYERLEVEL" val="1"/>
  <p:tag name="KSO_WM_TAG_VERSION" val="1.0"/>
  <p:tag name="KSO_WM_BEAUTIFY_FLAG" val="#wm#"/>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mixed20202549_1*i*15"/>
  <p:tag name="KSO_WM_TEMPLATE_CATEGORY" val="mixed"/>
  <p:tag name="KSO_WM_TEMPLATE_INDEX" val="20202549"/>
  <p:tag name="KSO_WM_UNIT_LAYERLEVEL" val="1"/>
  <p:tag name="KSO_WM_TAG_VERSION" val="1.0"/>
  <p:tag name="KSO_WM_BEAUTIFY_FLAG" val="#wm#"/>
</p:tagLst>
</file>

<file path=ppt/tags/tag884.xml><?xml version="1.0" encoding="utf-8"?>
<p:tagLst xmlns:p="http://schemas.openxmlformats.org/presentationml/2006/main">
  <p:tag name="KSO_WM_UNIT_TEXTBOXSTYLE_SHAPETYPE" val="1"/>
  <p:tag name="KSO_WM_UNIT_TEXTBOXSTYLE_ADJUSTLEFT" val="0_34.03787"/>
  <p:tag name="KSO_WM_UNIT_TEXTBOXSTYLE_ADJUSTTOP" val="0_403.0664"/>
  <p:tag name="KSO_WM_UNIT_TEXTBOXSTYLE_DECORATEINDEX" val="6"/>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mixed20202549_1*i*16"/>
  <p:tag name="KSO_WM_TEMPLATE_CATEGORY" val="mixed"/>
  <p:tag name="KSO_WM_TEMPLATE_INDEX" val="20202549"/>
  <p:tag name="KSO_WM_UNIT_LAYERLEVEL" val="1"/>
  <p:tag name="KSO_WM_TAG_VERSION" val="1.0"/>
  <p:tag name="KSO_WM_BEAUTIFY_FLAG" val="#wm#"/>
  <p:tag name="KSO_WM_UNIT_TEXTBOXSTYLE_GUID" val="{680342f0-e48d-4767-b54d-f20916e91f95}"/>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mixed20202549_1*i*17"/>
  <p:tag name="KSO_WM_TEMPLATE_CATEGORY" val="mixed"/>
  <p:tag name="KSO_WM_TEMPLATE_INDEX" val="20202549"/>
  <p:tag name="KSO_WM_UNIT_LAYERLEVEL" val="1"/>
  <p:tag name="KSO_WM_TAG_VERSION" val="1.0"/>
  <p:tag name="KSO_WM_BEAUTIFY_FLAG" val="#wm#"/>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mixed20202549_1*i*18"/>
  <p:tag name="KSO_WM_TEMPLATE_CATEGORY" val="mixed"/>
  <p:tag name="KSO_WM_TEMPLATE_INDEX" val="20202549"/>
  <p:tag name="KSO_WM_UNIT_LAYERLEVEL" val="1"/>
  <p:tag name="KSO_WM_TAG_VERSION" val="1.0"/>
  <p:tag name="KSO_WM_BEAUTIFY_FLAG" val="#wm#"/>
</p:tagLst>
</file>

<file path=ppt/tags/tag887.xml><?xml version="1.0" encoding="utf-8"?>
<p:tagLst xmlns:p="http://schemas.openxmlformats.org/presentationml/2006/main">
  <p:tag name="KSO_WM_UNIT_TEXTBOXSTYLE_SHAPETYPE" val="0"/>
  <p:tag name="KSO_WM_UNIT_TEXTBOXSTYLE_TEMPLATETYPE" val="9"/>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SHOW_EDIT_AREA_INDICATION" val="0"/>
  <p:tag name="KSO_WM_UNIT_VALUE" val="234"/>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mixed20202549_1*f*1"/>
  <p:tag name="KSO_WM_TEMPLATE_CATEGORY" val="mixed"/>
  <p:tag name="KSO_WM_TEMPLATE_INDEX" val="20202549"/>
  <p:tag name="KSO_WM_UNIT_LAYERLEVEL" val="1"/>
  <p:tag name="KSO_WM_TAG_VERSION" val="1.0"/>
  <p:tag name="KSO_WM_BEAUTIFY_FLAG" val="#wm#"/>
  <p:tag name="KSO_WM_UNIT_TEXTBOXSTYLE_GUID" val="{680342f0-e48d-4767-b54d-f20916e91f95}"/>
  <p:tag name="KSO_WM_UNIT_TEXTBOXSTYLE_TEMPLATEID" val="3139431"/>
  <p:tag name="KSO_WM_UNIT_TEXTBOXSTYLE_TYPE" val="8"/>
</p:tagLst>
</file>

<file path=ppt/tags/tag888.xml><?xml version="1.0" encoding="utf-8"?>
<p:tagLst xmlns:p="http://schemas.openxmlformats.org/presentationml/2006/main">
  <p:tag name="KSO_WM_UNIT_TEXTBOXSTYLE_GUID" val="{9a22f734-ee6e-4b57-87cd-277814ca2b8c}"/>
</p:tagLst>
</file>

<file path=ppt/tags/tag889.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9a22f734-ee6e-4b57-87cd-277814ca2b8c}"/>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UNIT_TYPE" val="n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gradient&quot;:[{&quot;brightness&quot;:0,&quot;colorType&quot;:2,&quot;pos&quot;:0,&quot;rgb&quot;:&quot;#afc6ff&quot;,&quot;transparency&quot;:1},{&quot;brightness&quot;:0,&quot;colorType&quot;:2,&quot;pos&quot;:1,&quot;rgb&quot;:&quot;#376fff&quot;,&quot;transparency&quot;:1},{&quot;brightness&quot;:0,&quot;colorType&quot;:2,&quot;pos&quot;:0.5,&quot;rgb&quot;:&quot;#ffffff&quot;,&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ID" val="diagram20230963_5*n_h_i*1_1_3"/>
  <p:tag name="KSO_WM_UNIT_INDEX" val="1_1_3"/>
  <p:tag name="KSO_WM_DIAGRAM_GROUP_CODE" val="n1-1"/>
  <p:tag name="KSO_WM_DIAGRAM_USE_COLOR_VALUE" val="{&quot;color_scheme&quot;:1,&quot;color_type&quot;:1,&quot;theme_color_indexes&quot;:[]}"/>
</p:tagLst>
</file>

<file path=ppt/tags/tag890.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9a22f734-ee6e-4b57-87cd-277814ca2b8c}"/>
</p:tagLst>
</file>

<file path=ppt/tags/tag8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9a22f734-ee6e-4b57-87cd-277814ca2b8c}"/>
  <p:tag name="KSO_WM_UNIT_TEXTBOXSTYLE_TEMPLATEID" val="3131177"/>
  <p:tag name="KSO_WM_UNIT_TEXTBOXSTYLE_TYPE" val="3"/>
</p:tagLst>
</file>

<file path=ppt/tags/tag892.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186a0503-fc3c-452d-bf31-ede0308b99b9}"/>
  <p:tag name="KSO_WM_UNIT_TEXTBOXSTYLE_TEMPLATEID" val="3139430"/>
  <p:tag name="KSO_WM_UNIT_TEXTBOXSTYLE_TYPE" val="8"/>
</p:tagLst>
</file>

<file path=ppt/tags/tag893.xml><?xml version="1.0" encoding="utf-8"?>
<p:tagLst xmlns:p="http://schemas.openxmlformats.org/presentationml/2006/main">
  <p:tag name="PA" val="v5.2.7"/>
  <p:tag name="PAMAINTYPE" val="4"/>
  <p:tag name="PATYPE" val="159"/>
  <p:tag name="PASUBTYPE" val="162"/>
  <p:tag name="RESOURCELIBID_SHAPE" val="529367"/>
  <p:tag name="RESOURCELIB_SHAPETYPE" val="4"/>
  <p:tag name="KSO_WM_UNIT_TEXTBOXSTYLE_SHAPETYPE" val="1"/>
  <p:tag name="KSO_WM_UNIT_TEXTBOXSTYLE_DECORATEINDEX" val="1"/>
  <p:tag name="KSO_WM_UNIT_TEXTBOXSTYLE_GUID" val="{186a0503-fc3c-452d-bf31-ede0308b99b9}"/>
  <p:tag name="KSO_WM_UNIT_TEXTBOXSTYLE_TEMPLATEID" val="3140032"/>
</p:tagLst>
</file>

<file path=ppt/tags/tag894.xml><?xml version="1.0" encoding="utf-8"?>
<p:tagLst xmlns:p="http://schemas.openxmlformats.org/presentationml/2006/main">
  <p:tag name="PA" val="v5.2.7"/>
</p:tagLst>
</file>

<file path=ppt/tags/tag895.xml><?xml version="1.0" encoding="utf-8"?>
<p:tagLst xmlns:p="http://schemas.openxmlformats.org/presentationml/2006/main">
  <p:tag name="PA" val="v5.2.7"/>
</p:tagLst>
</file>

<file path=ppt/tags/tag896.xml><?xml version="1.0" encoding="utf-8"?>
<p:tagLst xmlns:p="http://schemas.openxmlformats.org/presentationml/2006/main">
  <p:tag name="PA" val="v5.2.7"/>
</p:tagLst>
</file>

<file path=ppt/tags/tag897.xml><?xml version="1.0" encoding="utf-8"?>
<p:tagLst xmlns:p="http://schemas.openxmlformats.org/presentationml/2006/main">
  <p:tag name="PA" val="v5.2.7"/>
</p:tagLst>
</file>

<file path=ppt/tags/tag898.xml><?xml version="1.0" encoding="utf-8"?>
<p:tagLst xmlns:p="http://schemas.openxmlformats.org/presentationml/2006/main">
  <p:tag name="PA" val="v5.2.7"/>
</p:tagLst>
</file>

<file path=ppt/tags/tag899.xml><?xml version="1.0" encoding="utf-8"?>
<p:tagLst xmlns:p="http://schemas.openxmlformats.org/presentationml/2006/main">
  <p:tag name="PA" val="v5.2.7"/>
</p:tagLst>
</file>

<file path=ppt/tags/tag9.xml><?xml version="1.0" encoding="utf-8"?>
<p:tagLst xmlns:p="http://schemas.openxmlformats.org/presentationml/2006/main">
  <p:tag name="KSO_WM_DIAGRAM_VIRTUALLY_FRAME" val="{&quot;height&quot;:417.3121919397453,&quot;left&quot;:231.50795275590548,&quot;top&quot;:118.19259842519685,&quot;width&quot;:511.15330708661423}"/>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UNIT_TYPE" val="n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solidLine&quot;:{&quot;brightness&quot;:0.800000011920929,&quot;colorType&quot;:1,&quot;foreColorIndex&quot;:5,&quot;transparency&quot;:0.30000001192092896},&quot;type&quot;:1},&quot;shadow&quot;:{&quot;brightness&quot;:-0.15000000596046448,&quot;colorType&quot;:1,&quot;foreColorIndex&quot;:14,&quot;transparency&quot;:0.5},&quot;threeD&quot;:{&quot;curvedSurface&quot;:{&quot;brightness&quot;:0,&quot;colorType&quot;:2,&quot;rgb&quot;:&quot;#000000&quot;},&quot;depth&quot;:{&quot;colorType&quot;:0}}},&quot;text&quot;:{&quot;fill&quot;:{},&quot;glow&quot;:{},&quot;line&quot;:{},&quot;shadow&quot;:{},&quot;threeD&quot;:{}}}"/>
  <p:tag name="KSO_WM_BEAUTIFY_FLAG" val="#wm#"/>
  <p:tag name="KSO_WM_UNIT_ID" val="diagram20230963_5*n_h_i*1_1_4"/>
  <p:tag name="KSO_WM_UNIT_INDEX" val="1_1_4"/>
  <p:tag name="KSO_WM_DIAGRAM_GROUP_CODE" val="n1-1"/>
  <p:tag name="KSO_WM_UNIT_LINE_FORE_SCHEMECOLOR_INDEX" val="5"/>
  <p:tag name="KSO_WM_DIAGRAM_USE_COLOR_VALUE" val="{&quot;color_scheme&quot;:1,&quot;color_type&quot;:1,&quot;theme_color_indexes&quot;:[]}"/>
</p:tagLst>
</file>

<file path=ppt/tags/tag900.xml><?xml version="1.0" encoding="utf-8"?>
<p:tagLst xmlns:p="http://schemas.openxmlformats.org/presentationml/2006/main">
  <p:tag name="PA" val="v5.2.7"/>
</p:tagLst>
</file>

<file path=ppt/tags/tag901.xml><?xml version="1.0" encoding="utf-8"?>
<p:tagLst xmlns:p="http://schemas.openxmlformats.org/presentationml/2006/main">
  <p:tag name="PA" val="v5.2.7"/>
  <p:tag name="PAMAINTYPE" val="4"/>
  <p:tag name="PATYPE" val="159"/>
  <p:tag name="PASUBTYPE" val="162"/>
  <p:tag name="RESOURCELIBID_SHAPE" val="528804"/>
  <p:tag name="RESOURCELIB_SHAPETYPE" val="4"/>
  <p:tag name="KSO_WM_UNIT_TEXTBOXSTYLE_SHAPETYPE" val="1"/>
  <p:tag name="KSO_WM_UNIT_TEXTBOXSTYLE_DECORATEINDEX" val="2"/>
  <p:tag name="KSO_WM_UNIT_TEXTBOXSTYLE_GUID" val="{186a0503-fc3c-452d-bf31-ede0308b99b9}"/>
  <p:tag name="KSO_WM_UNIT_TEXTBOXSTYLE_TEMPLATEID" val="3140093"/>
</p:tagLst>
</file>

<file path=ppt/tags/tag902.xml><?xml version="1.0" encoding="utf-8"?>
<p:tagLst xmlns:p="http://schemas.openxmlformats.org/presentationml/2006/main">
  <p:tag name="PA" val="v5.2.7"/>
</p:tagLst>
</file>

<file path=ppt/tags/tag903.xml><?xml version="1.0" encoding="utf-8"?>
<p:tagLst xmlns:p="http://schemas.openxmlformats.org/presentationml/2006/main">
  <p:tag name="PA" val="v5.2.7"/>
</p:tagLst>
</file>

<file path=ppt/tags/tag904.xml><?xml version="1.0" encoding="utf-8"?>
<p:tagLst xmlns:p="http://schemas.openxmlformats.org/presentationml/2006/main">
  <p:tag name="PA" val="v5.2.7"/>
</p:tagLst>
</file>

<file path=ppt/tags/tag905.xml><?xml version="1.0" encoding="utf-8"?>
<p:tagLst xmlns:p="http://schemas.openxmlformats.org/presentationml/2006/main">
  <p:tag name="PA" val="v5.2.7"/>
</p:tagLst>
</file>

<file path=ppt/tags/tag906.xml><?xml version="1.0" encoding="utf-8"?>
<p:tagLst xmlns:p="http://schemas.openxmlformats.org/presentationml/2006/main">
  <p:tag name="PA" val="v5.2.7"/>
</p:tagLst>
</file>

<file path=ppt/tags/tag907.xml><?xml version="1.0" encoding="utf-8"?>
<p:tagLst xmlns:p="http://schemas.openxmlformats.org/presentationml/2006/main">
  <p:tag name="PA" val="v5.2.7"/>
  <p:tag name="PAMAINTYPE" val="4"/>
  <p:tag name="PATYPE" val="159"/>
  <p:tag name="PASUBTYPE" val="162"/>
  <p:tag name="RESOURCELIBID_SHAPE" val="543472"/>
  <p:tag name="RESOURCELIB_SHAPETYPE" val="4"/>
  <p:tag name="KSO_WM_UNIT_TEXTBOXSTYLE_SHAPETYPE" val="1"/>
  <p:tag name="KSO_WM_UNIT_TEXTBOXSTYLE_DECORATEINDEX" val="3"/>
  <p:tag name="KSO_WM_UNIT_TEXTBOXSTYLE_GUID" val="{186a0503-fc3c-452d-bf31-ede0308b99b9}"/>
  <p:tag name="KSO_WM_UNIT_TEXTBOXSTYLE_TEMPLATEID" val="3147444"/>
</p:tagLst>
</file>

<file path=ppt/tags/tag908.xml><?xml version="1.0" encoding="utf-8"?>
<p:tagLst xmlns:p="http://schemas.openxmlformats.org/presentationml/2006/main">
  <p:tag name="PA" val="v5.2.7"/>
</p:tagLst>
</file>

<file path=ppt/tags/tag909.xml><?xml version="1.0" encoding="utf-8"?>
<p:tagLst xmlns:p="http://schemas.openxmlformats.org/presentationml/2006/main">
  <p:tag name="PA" val="v5.2.7"/>
</p:tagLst>
</file>

<file path=ppt/tags/tag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
  <p:tag name="KSO_WM_UNIT_ID" val="diagram20230963_5*n_h_h_f*1_2_1_1"/>
  <p:tag name="KSO_WM_UNIT_INDEX" val="1_2_1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910.xml><?xml version="1.0" encoding="utf-8"?>
<p:tagLst xmlns:p="http://schemas.openxmlformats.org/presentationml/2006/main">
  <p:tag name="PA" val="v5.2.7"/>
</p:tagLst>
</file>

<file path=ppt/tags/tag911.xml><?xml version="1.0" encoding="utf-8"?>
<p:tagLst xmlns:p="http://schemas.openxmlformats.org/presentationml/2006/main">
  <p:tag name="PA" val="v5.2.7"/>
</p:tagLst>
</file>

<file path=ppt/tags/tag912.xml><?xml version="1.0" encoding="utf-8"?>
<p:tagLst xmlns:p="http://schemas.openxmlformats.org/presentationml/2006/main">
  <p:tag name="KSO_WM_UNIT_TEXTBOXSTYLE_GUID" val="{a4c140b1-1790-47c1-b450-9f57f389c916}"/>
</p:tagLst>
</file>

<file path=ppt/tags/tag913.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a4c140b1-1790-47c1-b450-9f57f389c916}"/>
</p:tagLst>
</file>

<file path=ppt/tags/tag914.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a4c140b1-1790-47c1-b450-9f57f389c916}"/>
</p:tagLst>
</file>

<file path=ppt/tags/tag9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a4c140b1-1790-47c1-b450-9f57f389c916}"/>
  <p:tag name="KSO_WM_UNIT_TEXTBOXSTYLE_TEMPLATEID" val="3131177"/>
  <p:tag name="KSO_WM_UNIT_TEXTBOXSTYLE_TYPE" val="3"/>
</p:tagLst>
</file>

<file path=ppt/tags/tag916.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9fb548e6-483d-4bdf-a5e7-67654d62fb9b}"/>
  <p:tag name="KSO_WM_UNIT_TEXTBOXSTYLE_TEMPLATEID" val="3139430"/>
  <p:tag name="KSO_WM_UNIT_TEXTBOXSTYLE_TYPE" val="8"/>
</p:tagLst>
</file>

<file path=ppt/tags/tag917.xml><?xml version="1.0" encoding="utf-8"?>
<p:tagLst xmlns:p="http://schemas.openxmlformats.org/presentationml/2006/main">
  <p:tag name="PA" val="v5.2.7"/>
  <p:tag name="PAMAINTYPE" val="4"/>
  <p:tag name="PATYPE" val="163"/>
  <p:tag name="PASUBTYPE" val="288"/>
  <p:tag name="RESOURCELIBID_SHAPE" val="284135"/>
  <p:tag name="RESOURCELIB_SHAPETYPE" val="4"/>
  <p:tag name="KSO_WM_UNIT_TEXTBOXSTYLE_SHAPETYPE" val="1"/>
  <p:tag name="KSO_WM_UNIT_TEXTBOXSTYLE_DECORATEINDEX" val="1"/>
  <p:tag name="KSO_WM_UNIT_TEXTBOXSTYLE_GUID" val="{9fb548e6-483d-4bdf-a5e7-67654d62fb9b}"/>
  <p:tag name="KSO_WM_UNIT_TEXTBOXSTYLE_TEMPLATEID" val="3139692"/>
</p:tagLst>
</file>

<file path=ppt/tags/tag918.xml><?xml version="1.0" encoding="utf-8"?>
<p:tagLst xmlns:p="http://schemas.openxmlformats.org/presentationml/2006/main">
  <p:tag name="PA" val="v5.2.7"/>
</p:tagLst>
</file>

<file path=ppt/tags/tag919.xml><?xml version="1.0" encoding="utf-8"?>
<p:tagLst xmlns:p="http://schemas.openxmlformats.org/presentationml/2006/main">
  <p:tag name="PA" val="v5.2.7"/>
</p:tagLst>
</file>

<file path=ppt/tags/tag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
  <p:tag name="KSO_WM_UNIT_ID" val="diagram20230963_5*n_h_h_f*1_2_6_1"/>
  <p:tag name="KSO_WM_UNIT_INDEX" val="1_2_6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920.xml><?xml version="1.0" encoding="utf-8"?>
<p:tagLst xmlns:p="http://schemas.openxmlformats.org/presentationml/2006/main">
  <p:tag name="PA" val="v5.2.7"/>
</p:tagLst>
</file>

<file path=ppt/tags/tag921.xml><?xml version="1.0" encoding="utf-8"?>
<p:tagLst xmlns:p="http://schemas.openxmlformats.org/presentationml/2006/main">
  <p:tag name="PA" val="v5.2.7"/>
  <p:tag name="PAMAINTYPE" val="4"/>
  <p:tag name="PATYPE" val="176"/>
  <p:tag name="PASUBTYPE" val="285"/>
  <p:tag name="RESOURCELIBID_SHAPE" val="359383"/>
  <p:tag name="RESOURCELIB_SHAPETYPE" val="4"/>
  <p:tag name="KSO_WM_UNIT_TEXTBOXSTYLE_SHAPETYPE" val="1"/>
  <p:tag name="KSO_WM_UNIT_TEXTBOXSTYLE_DECORATEINDEX" val="2"/>
  <p:tag name="KSO_WM_UNIT_TEXTBOXSTYLE_GUID" val="{9fb548e6-483d-4bdf-a5e7-67654d62fb9b}"/>
  <p:tag name="KSO_WM_UNIT_TEXTBOXSTYLE_TEMPLATEID" val="3140607"/>
</p:tagLst>
</file>

<file path=ppt/tags/tag922.xml><?xml version="1.0" encoding="utf-8"?>
<p:tagLst xmlns:p="http://schemas.openxmlformats.org/presentationml/2006/main">
  <p:tag name="PA" val="v5.2.7"/>
</p:tagLst>
</file>

<file path=ppt/tags/tag923.xml><?xml version="1.0" encoding="utf-8"?>
<p:tagLst xmlns:p="http://schemas.openxmlformats.org/presentationml/2006/main">
  <p:tag name="PA" val="v5.2.7"/>
</p:tagLst>
</file>

<file path=ppt/tags/tag924.xml><?xml version="1.0" encoding="utf-8"?>
<p:tagLst xmlns:p="http://schemas.openxmlformats.org/presentationml/2006/main">
  <p:tag name="PA" val="v5.2.7"/>
</p:tagLst>
</file>

<file path=ppt/tags/tag925.xml><?xml version="1.0" encoding="utf-8"?>
<p:tagLst xmlns:p="http://schemas.openxmlformats.org/presentationml/2006/main">
  <p:tag name="KSO_WM_UNIT_TEXTBOXSTYLE_GUID" val="{3cc42881-40ca-4b2b-89b2-27ea14bb4952}"/>
</p:tagLst>
</file>

<file path=ppt/tags/tag926.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3cc42881-40ca-4b2b-89b2-27ea14bb4952}"/>
</p:tagLst>
</file>

<file path=ppt/tags/tag927.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3cc42881-40ca-4b2b-89b2-27ea14bb4952}"/>
</p:tagLst>
</file>

<file path=ppt/tags/tag9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3cc42881-40ca-4b2b-89b2-27ea14bb4952}"/>
  <p:tag name="KSO_WM_UNIT_TEXTBOXSTYLE_TEMPLATEID" val="3131177"/>
  <p:tag name="KSO_WM_UNIT_TEXTBOXSTYLE_TYPE" val="3"/>
</p:tagLst>
</file>

<file path=ppt/tags/tag929.xml><?xml version="1.0" encoding="utf-8"?>
<p:tagLst xmlns:p="http://schemas.openxmlformats.org/presentationml/2006/main">
  <p:tag name="KSO_WM_UNIT_TEXTBOXSTYLE_GUID" val="{ab9bbc39-ec30-48f5-bd15-20b01c365717}"/>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5*n_h_h_i*1_2_2_1"/>
  <p:tag name="KSO_WM_UNIT_INDEX" val="1_2_2_1"/>
  <p:tag name="KSO_WM_DIAGRAM_GROUP_CODE" val="n1-1"/>
  <p:tag name="KSO_WM_DIAGRAM_USE_COLOR_VALUE" val="{&quot;color_scheme&quot;:1,&quot;color_type&quot;:1,&quot;theme_color_indexes&quot;:[]}"/>
</p:tagLst>
</file>

<file path=ppt/tags/tag930.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ab9bbc39-ec30-48f5-bd15-20b01c365717}"/>
</p:tagLst>
</file>

<file path=ppt/tags/tag931.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ab9bbc39-ec30-48f5-bd15-20b01c365717}"/>
</p:tagLst>
</file>

<file path=ppt/tags/tag9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ab9bbc39-ec30-48f5-bd15-20b01c365717}"/>
  <p:tag name="KSO_WM_UNIT_TEXTBOXSTYLE_TEMPLATEID" val="3131177"/>
  <p:tag name="KSO_WM_UNIT_TEXTBOXSTYLE_TYPE" val="3"/>
</p:tagLst>
</file>

<file path=ppt/tags/tag933.xml><?xml version="1.0" encoding="utf-8"?>
<p:tagLst xmlns:p="http://schemas.openxmlformats.org/presentationml/2006/main">
  <p:tag name="KSO_WM_UNIT_TEXTBOXSTYLE_GUID" val="{f3454e1e-253c-4c8b-a30d-55b19d028338}"/>
</p:tagLst>
</file>

<file path=ppt/tags/tag934.xml><?xml version="1.0" encoding="utf-8"?>
<p:tagLst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6*i*1"/>
  <p:tag name="KSO_WM_TEMPLATE_CATEGORY" val="mixed"/>
  <p:tag name="KSO_WM_TEMPLATE_INDEX" val="20201941"/>
  <p:tag name="KSO_WM_UNIT_LAYERLEVEL" val="1"/>
  <p:tag name="KSO_WM_TAG_VERSION" val="1.0"/>
  <p:tag name="KSO_WM_BEAUTIFY_FLAG" val="#wm#"/>
  <p:tag name="KSO_WM_UNIT_TEXTBOXSTYLE_GUID" val="{f3454e1e-253c-4c8b-a30d-55b19d028338}"/>
</p:tagLst>
</file>

<file path=ppt/tags/tag935.xml><?xml version="1.0" encoding="utf-8"?>
<p:tagLst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6*i*2"/>
  <p:tag name="KSO_WM_TEMPLATE_CATEGORY" val="mixed"/>
  <p:tag name="KSO_WM_TEMPLATE_INDEX" val="20201941"/>
  <p:tag name="KSO_WM_UNIT_LAYERLEVEL" val="1"/>
  <p:tag name="KSO_WM_TAG_VERSION" val="1.0"/>
  <p:tag name="KSO_WM_BEAUTIFY_FLAG" val="#wm#"/>
  <p:tag name="KSO_WM_UNIT_TEXTBOXSTYLE_GUID" val="{f3454e1e-253c-4c8b-a30d-55b19d028338}"/>
</p:tagLst>
</file>

<file path=ppt/tags/tag936.xml><?xml version="1.0" encoding="utf-8"?>
<p:tagLst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6*i*3"/>
  <p:tag name="KSO_WM_TEMPLATE_CATEGORY" val="mixed"/>
  <p:tag name="KSO_WM_TEMPLATE_INDEX" val="20201941"/>
  <p:tag name="KSO_WM_UNIT_LAYERLEVEL" val="1"/>
  <p:tag name="KSO_WM_TAG_VERSION" val="1.0"/>
  <p:tag name="KSO_WM_BEAUTIFY_FLAG" val="#wm#"/>
  <p:tag name="KSO_WM_UNIT_TEXTBOXSTYLE_GUID" val="{f3454e1e-253c-4c8b-a30d-55b19d028338}"/>
</p:tagLst>
</file>

<file path=ppt/tags/tag93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16*f*1"/>
  <p:tag name="KSO_WM_TEMPLATE_CATEGORY" val="mixed"/>
  <p:tag name="KSO_WM_TEMPLATE_INDEX" val="20201941"/>
  <p:tag name="KSO_WM_UNIT_LAYERLEVEL" val="1"/>
  <p:tag name="KSO_WM_TAG_VERSION" val="1.0"/>
  <p:tag name="KSO_WM_BEAUTIFY_FLAG" val="#wm#"/>
  <p:tag name="KSO_WM_UNIT_TEXTBOXSTYLE_GUID" val="{f3454e1e-253c-4c8b-a30d-55b19d028338}"/>
  <p:tag name="KSO_WM_UNIT_TEXTBOXSTYLE_TEMPLATEID" val="3135206"/>
  <p:tag name="KSO_WM_UNIT_TEXTBOXSTYLE_TYPE" val="8"/>
</p:tagLst>
</file>

<file path=ppt/tags/tag938.xml><?xml version="1.0" encoding="utf-8"?>
<p:tagLst xmlns:p="http://schemas.openxmlformats.org/presentationml/2006/main">
  <p:tag name="KSO_WM_UNIT_TEXTBOXSTYLE_GUID" val="{38176b1b-214a-4add-a0cf-8d20d714477e}"/>
</p:tagLst>
</file>

<file path=ppt/tags/tag939.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38176b1b-214a-4add-a0cf-8d20d714477e}"/>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5*n_h_h_i*1_2_2_2"/>
  <p:tag name="KSO_WM_UNIT_INDEX" val="1_2_2_2"/>
  <p:tag name="KSO_WM_DIAGRAM_GROUP_CODE" val="n1-1"/>
  <p:tag name="KSO_WM_UNIT_FILL_TYPE" val="3"/>
  <p:tag name="KSO_WM_DIAGRAM_USE_COLOR_VALUE" val="{&quot;color_scheme&quot;:1,&quot;color_type&quot;:1,&quot;theme_color_indexes&quot;:[]}"/>
</p:tagLst>
</file>

<file path=ppt/tags/tag940.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38176b1b-214a-4add-a0cf-8d20d714477e}"/>
</p:tagLst>
</file>

<file path=ppt/tags/tag9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38176b1b-214a-4add-a0cf-8d20d714477e}"/>
  <p:tag name="KSO_WM_UNIT_TEXTBOXSTYLE_TEMPLATEID" val="3131177"/>
  <p:tag name="KSO_WM_UNIT_TEXTBOXSTYLE_TYPE" val="3"/>
</p:tagLst>
</file>

<file path=ppt/tags/tag942.xml><?xml version="1.0" encoding="utf-8"?>
<p:tagLst xmlns:p="http://schemas.openxmlformats.org/presentationml/2006/main">
  <p:tag name="KSO_WM_UNIT_TEXTBOXSTYLE_GUID" val="{e95d16a8-b54b-4909-b909-ba0ddd1e276d}"/>
</p:tagLst>
</file>

<file path=ppt/tags/tag943.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e95d16a8-b54b-4909-b909-ba0ddd1e276d}"/>
</p:tagLst>
</file>

<file path=ppt/tags/tag944.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e95d16a8-b54b-4909-b909-ba0ddd1e276d}"/>
</p:tagLst>
</file>

<file path=ppt/tags/tag9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e95d16a8-b54b-4909-b909-ba0ddd1e276d}"/>
  <p:tag name="KSO_WM_UNIT_TEXTBOXSTYLE_TEMPLATEID" val="3131177"/>
  <p:tag name="KSO_WM_UNIT_TEXTBOXSTYLE_TYPE" val="3"/>
</p:tagLst>
</file>

<file path=ppt/tags/tag946.xml><?xml version="1.0" encoding="utf-8"?>
<p:tagLst xmlns:p="http://schemas.openxmlformats.org/presentationml/2006/main">
  <p:tag name="KSO_WM_UNIT_TEXTBOXSTYLE_GUID" val="{035f361d-05a8-4ca4-8484-cc53c46eb809}"/>
</p:tagLst>
</file>

<file path=ppt/tags/tag947.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035f361d-05a8-4ca4-8484-cc53c46eb809}"/>
</p:tagLst>
</file>

<file path=ppt/tags/tag948.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035f361d-05a8-4ca4-8484-cc53c46eb809}"/>
</p:tagLst>
</file>

<file path=ppt/tags/tag9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035f361d-05a8-4ca4-8484-cc53c46eb809}"/>
  <p:tag name="KSO_WM_UNIT_TEXTBOXSTYLE_TEMPLATEID" val="3131177"/>
  <p:tag name="KSO_WM_UNIT_TEXTBOXSTYLE_TYPE" val="3"/>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5*n_h_h_i*1_2_5_1"/>
  <p:tag name="KSO_WM_UNIT_INDEX" val="1_2_5_1"/>
  <p:tag name="KSO_WM_DIAGRAM_GROUP_CODE" val="n1-1"/>
  <p:tag name="KSO_WM_DIAGRAM_USE_COLOR_VALUE" val="{&quot;color_scheme&quot;:1,&quot;color_type&quot;:1,&quot;theme_color_indexes&quot;:[]}"/>
</p:tagLst>
</file>

<file path=ppt/tags/tag950.xml><?xml version="1.0" encoding="utf-8"?>
<p:tagLst xmlns:p="http://schemas.openxmlformats.org/presentationml/2006/main">
  <p:tag name="KSO_WM_UNIT_TEXTBOXSTYLE_GUID" val="{9dcbbda4-cb0a-4925-a789-c9accfe9e072}"/>
</p:tagLst>
</file>

<file path=ppt/tags/tag951.xml><?xml version="1.0" encoding="utf-8"?>
<p:tagLst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6*i*1"/>
  <p:tag name="KSO_WM_TEMPLATE_CATEGORY" val="mixed"/>
  <p:tag name="KSO_WM_TEMPLATE_INDEX" val="20201941"/>
  <p:tag name="KSO_WM_UNIT_LAYERLEVEL" val="1"/>
  <p:tag name="KSO_WM_TAG_VERSION" val="1.0"/>
  <p:tag name="KSO_WM_BEAUTIFY_FLAG" val="#wm#"/>
  <p:tag name="KSO_WM_UNIT_TEXTBOXSTYLE_GUID" val="{9dcbbda4-cb0a-4925-a789-c9accfe9e072}"/>
</p:tagLst>
</file>

<file path=ppt/tags/tag952.xml><?xml version="1.0" encoding="utf-8"?>
<p:tagLst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6*i*2"/>
  <p:tag name="KSO_WM_TEMPLATE_CATEGORY" val="mixed"/>
  <p:tag name="KSO_WM_TEMPLATE_INDEX" val="20201941"/>
  <p:tag name="KSO_WM_UNIT_LAYERLEVEL" val="1"/>
  <p:tag name="KSO_WM_TAG_VERSION" val="1.0"/>
  <p:tag name="KSO_WM_BEAUTIFY_FLAG" val="#wm#"/>
  <p:tag name="KSO_WM_UNIT_TEXTBOXSTYLE_GUID" val="{9dcbbda4-cb0a-4925-a789-c9accfe9e072}"/>
</p:tagLst>
</file>

<file path=ppt/tags/tag953.xml><?xml version="1.0" encoding="utf-8"?>
<p:tagLst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6*i*3"/>
  <p:tag name="KSO_WM_TEMPLATE_CATEGORY" val="mixed"/>
  <p:tag name="KSO_WM_TEMPLATE_INDEX" val="20201941"/>
  <p:tag name="KSO_WM_UNIT_LAYERLEVEL" val="1"/>
  <p:tag name="KSO_WM_TAG_VERSION" val="1.0"/>
  <p:tag name="KSO_WM_BEAUTIFY_FLAG" val="#wm#"/>
  <p:tag name="KSO_WM_UNIT_TEXTBOXSTYLE_GUID" val="{9dcbbda4-cb0a-4925-a789-c9accfe9e072}"/>
</p:tagLst>
</file>

<file path=ppt/tags/tag95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16*f*1"/>
  <p:tag name="KSO_WM_TEMPLATE_CATEGORY" val="mixed"/>
  <p:tag name="KSO_WM_TEMPLATE_INDEX" val="20201941"/>
  <p:tag name="KSO_WM_UNIT_LAYERLEVEL" val="1"/>
  <p:tag name="KSO_WM_TAG_VERSION" val="1.0"/>
  <p:tag name="KSO_WM_BEAUTIFY_FLAG" val="#wm#"/>
  <p:tag name="KSO_WM_UNIT_TEXTBOXSTYLE_GUID" val="{9dcbbda4-cb0a-4925-a789-c9accfe9e072}"/>
  <p:tag name="KSO_WM_UNIT_TEXTBOXSTYLE_TEMPLATEID" val="3135206"/>
  <p:tag name="KSO_WM_UNIT_TEXTBOXSTYLE_TYPE" val="8"/>
</p:tagLst>
</file>

<file path=ppt/tags/tag955.xml><?xml version="1.0" encoding="utf-8"?>
<p:tagLst xmlns:p="http://schemas.openxmlformats.org/presentationml/2006/main">
  <p:tag name="KSO_WM_UNIT_TEXTBOXSTYLE_GUID" val="{67c69feb-b54a-4a85-a324-883a40378326}"/>
</p:tagLst>
</file>

<file path=ppt/tags/tag956.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67c69feb-b54a-4a85-a324-883a40378326}"/>
</p:tagLst>
</file>

<file path=ppt/tags/tag957.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67c69feb-b54a-4a85-a324-883a40378326}"/>
</p:tagLst>
</file>

<file path=ppt/tags/tag9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67c69feb-b54a-4a85-a324-883a40378326}"/>
  <p:tag name="KSO_WM_UNIT_TEXTBOXSTYLE_TEMPLATEID" val="3131177"/>
  <p:tag name="KSO_WM_UNIT_TEXTBOXSTYLE_TYPE" val="3"/>
</p:tagLst>
</file>

<file path=ppt/tags/tag959.xml><?xml version="1.0" encoding="utf-8"?>
<p:tagLst xmlns:p="http://schemas.openxmlformats.org/presentationml/2006/main">
  <p:tag name="KSO_WM_UNIT_TEXTBOXSTYLE_GUID" val="{438c759d-0425-4c50-bd6b-0878c909bfb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5*n_h_h_i*1_2_5_2"/>
  <p:tag name="KSO_WM_UNIT_INDEX" val="1_2_5_2"/>
  <p:tag name="KSO_WM_DIAGRAM_GROUP_CODE" val="n1-1"/>
  <p:tag name="KSO_WM_UNIT_FILL_TYPE" val="3"/>
  <p:tag name="KSO_WM_DIAGRAM_USE_COLOR_VALUE" val="{&quot;color_scheme&quot;:1,&quot;color_type&quot;:1,&quot;theme_color_indexes&quot;:[]}"/>
</p:tagLst>
</file>

<file path=ppt/tags/tag960.xml><?xml version="1.0" encoding="utf-8"?>
<p:tagLst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6*i*1"/>
  <p:tag name="KSO_WM_TEMPLATE_CATEGORY" val="mixed"/>
  <p:tag name="KSO_WM_TEMPLATE_INDEX" val="20201941"/>
  <p:tag name="KSO_WM_UNIT_LAYERLEVEL" val="1"/>
  <p:tag name="KSO_WM_TAG_VERSION" val="1.0"/>
  <p:tag name="KSO_WM_BEAUTIFY_FLAG" val="#wm#"/>
  <p:tag name="KSO_WM_UNIT_TEXTBOXSTYLE_GUID" val="{438c759d-0425-4c50-bd6b-0878c909bfb2}"/>
</p:tagLst>
</file>

<file path=ppt/tags/tag961.xml><?xml version="1.0" encoding="utf-8"?>
<p:tagLst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6*i*2"/>
  <p:tag name="KSO_WM_TEMPLATE_CATEGORY" val="mixed"/>
  <p:tag name="KSO_WM_TEMPLATE_INDEX" val="20201941"/>
  <p:tag name="KSO_WM_UNIT_LAYERLEVEL" val="1"/>
  <p:tag name="KSO_WM_TAG_VERSION" val="1.0"/>
  <p:tag name="KSO_WM_BEAUTIFY_FLAG" val="#wm#"/>
  <p:tag name="KSO_WM_UNIT_TEXTBOXSTYLE_GUID" val="{438c759d-0425-4c50-bd6b-0878c909bfb2}"/>
</p:tagLst>
</file>

<file path=ppt/tags/tag962.xml><?xml version="1.0" encoding="utf-8"?>
<p:tagLst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6*i*3"/>
  <p:tag name="KSO_WM_TEMPLATE_CATEGORY" val="mixed"/>
  <p:tag name="KSO_WM_TEMPLATE_INDEX" val="20201941"/>
  <p:tag name="KSO_WM_UNIT_LAYERLEVEL" val="1"/>
  <p:tag name="KSO_WM_TAG_VERSION" val="1.0"/>
  <p:tag name="KSO_WM_BEAUTIFY_FLAG" val="#wm#"/>
  <p:tag name="KSO_WM_UNIT_TEXTBOXSTYLE_GUID" val="{438c759d-0425-4c50-bd6b-0878c909bfb2}"/>
</p:tagLst>
</file>

<file path=ppt/tags/tag96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16*f*1"/>
  <p:tag name="KSO_WM_TEMPLATE_CATEGORY" val="mixed"/>
  <p:tag name="KSO_WM_TEMPLATE_INDEX" val="20201941"/>
  <p:tag name="KSO_WM_UNIT_LAYERLEVEL" val="1"/>
  <p:tag name="KSO_WM_TAG_VERSION" val="1.0"/>
  <p:tag name="KSO_WM_BEAUTIFY_FLAG" val="#wm#"/>
  <p:tag name="KSO_WM_UNIT_TEXTBOXSTYLE_GUID" val="{438c759d-0425-4c50-bd6b-0878c909bfb2}"/>
  <p:tag name="KSO_WM_UNIT_TEXTBOXSTYLE_TEMPLATEID" val="3135206"/>
  <p:tag name="KSO_WM_UNIT_TEXTBOXSTYLE_TYPE" val="8"/>
</p:tagLst>
</file>

<file path=ppt/tags/tag964.xml><?xml version="1.0" encoding="utf-8"?>
<p:tagLst xmlns:p="http://schemas.openxmlformats.org/presentationml/2006/main">
  <p:tag name="KSO_WM_UNIT_TEXTBOXSTYLE_GUID" val="{b321250f-0d00-482f-bbcb-c108cb971cb4}"/>
</p:tagLst>
</file>

<file path=ppt/tags/tag965.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b321250f-0d00-482f-bbcb-c108cb971cb4}"/>
</p:tagLst>
</file>

<file path=ppt/tags/tag966.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b321250f-0d00-482f-bbcb-c108cb971cb4}"/>
</p:tagLst>
</file>

<file path=ppt/tags/tag9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b321250f-0d00-482f-bbcb-c108cb971cb4}"/>
  <p:tag name="KSO_WM_UNIT_TEXTBOXSTYLE_TEMPLATEID" val="3131177"/>
  <p:tag name="KSO_WM_UNIT_TEXTBOXSTYLE_TYPE" val="3"/>
</p:tagLst>
</file>

<file path=ppt/tags/tag968.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18114a28-2876-4900-b537-e3ddb13449a9}"/>
  <p:tag name="KSO_WM_UNIT_TEXTBOXSTYLE_TEMPLATEID" val="3139430"/>
  <p:tag name="KSO_WM_UNIT_TEXTBOXSTYLE_TYPE" val="8"/>
</p:tagLst>
</file>

<file path=ppt/tags/tag969.xml><?xml version="1.0" encoding="utf-8"?>
<p:tagLst xmlns:p="http://schemas.openxmlformats.org/presentationml/2006/main">
  <p:tag name="PA" val="v5.2.7"/>
  <p:tag name="PAMAINTYPE" val="4"/>
  <p:tag name="PATYPE" val="171"/>
  <p:tag name="PASUBTYPE" val="175"/>
  <p:tag name="RESOURCELIBID_SHAPE" val="36695"/>
  <p:tag name="RESOURCELIB_SHAPETYPE" val="4"/>
  <p:tag name="KSO_WM_UNIT_TEXTBOXSTYLE_SHAPETYPE" val="1"/>
  <p:tag name="KSO_WM_UNIT_TEXTBOXSTYLE_DECORATEINDEX" val="1"/>
  <p:tag name="KSO_WM_UNIT_TEXTBOXSTYLE_GUID" val="{18114a28-2876-4900-b537-e3ddb13449a9}"/>
  <p:tag name="KSO_WM_UNIT_TEXTBOXSTYLE_TEMPLATEID" val="3139893"/>
</p:tagLst>
</file>

<file path=ppt/tags/tag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
  <p:tag name="KSO_WM_UNIT_ID" val="diagram20230963_5*n_h_h_f*1_2_2_1"/>
  <p:tag name="KSO_WM_UNIT_INDEX" val="1_2_2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970.xml><?xml version="1.0" encoding="utf-8"?>
<p:tagLst xmlns:p="http://schemas.openxmlformats.org/presentationml/2006/main">
  <p:tag name="PA" val="v5.2.7"/>
</p:tagLst>
</file>

<file path=ppt/tags/tag971.xml><?xml version="1.0" encoding="utf-8"?>
<p:tagLst xmlns:p="http://schemas.openxmlformats.org/presentationml/2006/main">
  <p:tag name="PA" val="v5.2.7"/>
</p:tagLst>
</file>

<file path=ppt/tags/tag972.xml><?xml version="1.0" encoding="utf-8"?>
<p:tagLst xmlns:p="http://schemas.openxmlformats.org/presentationml/2006/main">
  <p:tag name="PA" val="v5.2.7"/>
  <p:tag name="PAMAINTYPE" val="4"/>
  <p:tag name="PATYPE" val="155"/>
  <p:tag name="PASUBTYPE" val="313"/>
  <p:tag name="RESOURCELIBID_SHAPE" val="406981"/>
  <p:tag name="RESOURCELIB_SHAPETYPE" val="4"/>
  <p:tag name="KSO_WM_UNIT_TEXTBOXSTYLE_SHAPETYPE" val="1"/>
  <p:tag name="KSO_WM_UNIT_TEXTBOXSTYLE_DECORATEINDEX" val="2"/>
  <p:tag name="KSO_WM_UNIT_TEXTBOXSTYLE_GUID" val="{18114a28-2876-4900-b537-e3ddb13449a9}"/>
  <p:tag name="KSO_WM_UNIT_TEXTBOXSTYLE_TEMPLATEID" val="3140082"/>
</p:tagLst>
</file>

<file path=ppt/tags/tag973.xml><?xml version="1.0" encoding="utf-8"?>
<p:tagLst xmlns:p="http://schemas.openxmlformats.org/presentationml/2006/main">
  <p:tag name="PA" val="v5.2.7"/>
</p:tagLst>
</file>

<file path=ppt/tags/tag974.xml><?xml version="1.0" encoding="utf-8"?>
<p:tagLst xmlns:p="http://schemas.openxmlformats.org/presentationml/2006/main">
  <p:tag name="PA" val="v5.2.7"/>
</p:tagLst>
</file>

<file path=ppt/tags/tag975.xml><?xml version="1.0" encoding="utf-8"?>
<p:tagLst xmlns:p="http://schemas.openxmlformats.org/presentationml/2006/main">
  <p:tag name="PA" val="v5.2.7"/>
</p:tagLst>
</file>

<file path=ppt/tags/tag976.xml><?xml version="1.0" encoding="utf-8"?>
<p:tagLst xmlns:p="http://schemas.openxmlformats.org/presentationml/2006/main">
  <p:tag name="PA" val="v5.2.7"/>
</p:tagLst>
</file>

<file path=ppt/tags/tag977.xml><?xml version="1.0" encoding="utf-8"?>
<p:tagLst xmlns:p="http://schemas.openxmlformats.org/presentationml/2006/main">
  <p:tag name="KSO_WM_UNIT_TEXTBOXSTYLE_GUID" val="{efd4d93f-e0fc-4f06-b625-66a333e7a456}"/>
</p:tagLst>
</file>

<file path=ppt/tags/tag978.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efd4d93f-e0fc-4f06-b625-66a333e7a456}"/>
</p:tagLst>
</file>

<file path=ppt/tags/tag979.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efd4d93f-e0fc-4f06-b625-66a333e7a456}"/>
</p:tagLst>
</file>

<file path=ppt/tags/tag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
  <p:tag name="KSO_WM_UNIT_ID" val="diagram20230963_5*n_h_h_f*1_2_5_1"/>
  <p:tag name="KSO_WM_UNIT_INDEX" val="1_2_5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9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efd4d93f-e0fc-4f06-b625-66a333e7a456}"/>
  <p:tag name="KSO_WM_UNIT_TEXTBOXSTYLE_TEMPLATEID" val="3131177"/>
  <p:tag name="KSO_WM_UNIT_TEXTBOXSTYLE_TYPE" val="3"/>
</p:tagLst>
</file>

<file path=ppt/tags/tag981.xml><?xml version="1.0" encoding="utf-8"?>
<p:tagLst xmlns:p="http://schemas.openxmlformats.org/presentationml/2006/main">
  <p:tag name="KSO_WM_UNIT_TEXTBOXSTYLE_SHAPETYPE" val="0"/>
  <p:tag name="KSO_WM_UNIT_HIGHLIGHT" val="0"/>
  <p:tag name="KSO_WM_UNIT_COMPATIBLE" val="0"/>
  <p:tag name="KSO_WM_UNIT_DIAGRAM_ISNUMVISUAL" val="0"/>
  <p:tag name="KSO_WM_UNIT_DIAGRAM_ISREFERUNIT" val="0"/>
  <p:tag name="KSO_WM_UNIT_ID" val="mixed20202316_1*f*1"/>
  <p:tag name="KSO_WM_TEMPLATE_CATEGORY" val="mixed"/>
  <p:tag name="KSO_WM_TEMPLATE_INDEX" val="20202316"/>
  <p:tag name="KSO_WM_UNIT_LAYERLEVEL" val="1"/>
  <p:tag name="KSO_WM_TAG_VERSION" val="1.0"/>
  <p:tag name="KSO_WM_BEAUTIFY_FLAG" val="#wm#"/>
  <p:tag name="KSO_WM_UNIT_TEXTBOXSTYLE_TEMPLATETYPE" val="8"/>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VALUE" val="252"/>
  <p:tag name="KSO_WM_UNIT_TYPE" val="f"/>
  <p:tag name="KSO_WM_UNIT_INDEX" val="1"/>
  <p:tag name="KSO_WM_UNIT_TEXTBOXSTYLE_GUID" val="{3855ad52-5236-4468-a179-d33fb91afdd8}"/>
  <p:tag name="KSO_WM_UNIT_TEXTBOXSTYLE_TEMPLATEID" val="3139430"/>
  <p:tag name="KSO_WM_UNIT_TEXTBOXSTYLE_TYPE" val="8"/>
</p:tagLst>
</file>

<file path=ppt/tags/tag982.xml><?xml version="1.0" encoding="utf-8"?>
<p:tagLst xmlns:p="http://schemas.openxmlformats.org/presentationml/2006/main">
  <p:tag name="PA" val="v5.2.7"/>
  <p:tag name="PAMAINTYPE" val="4"/>
  <p:tag name="PATYPE" val="163"/>
  <p:tag name="PASUBTYPE" val="164"/>
  <p:tag name="RESOURCELIBID_SHAPE" val="286614"/>
  <p:tag name="RESOURCELIB_SHAPETYPE" val="4"/>
  <p:tag name="KSO_WM_UNIT_TEXTBOXSTYLE_SHAPETYPE" val="1"/>
  <p:tag name="KSO_WM_UNIT_TEXTBOXSTYLE_DECORATEINDEX" val="1"/>
  <p:tag name="KSO_WM_UNIT_TEXTBOXSTYLE_GUID" val="{3855ad52-5236-4468-a179-d33fb91afdd8}"/>
  <p:tag name="KSO_WM_UNIT_TEXTBOXSTYLE_TEMPLATEID" val="3140114"/>
</p:tagLst>
</file>

<file path=ppt/tags/tag983.xml><?xml version="1.0" encoding="utf-8"?>
<p:tagLst xmlns:p="http://schemas.openxmlformats.org/presentationml/2006/main">
  <p:tag name="PA" val="v5.2.7"/>
</p:tagLst>
</file>

<file path=ppt/tags/tag984.xml><?xml version="1.0" encoding="utf-8"?>
<p:tagLst xmlns:p="http://schemas.openxmlformats.org/presentationml/2006/main">
  <p:tag name="PA" val="v5.2.7"/>
</p:tagLst>
</file>

<file path=ppt/tags/tag985.xml><?xml version="1.0" encoding="utf-8"?>
<p:tagLst xmlns:p="http://schemas.openxmlformats.org/presentationml/2006/main">
  <p:tag name="PA" val="v5.2.7"/>
</p:tagLst>
</file>

<file path=ppt/tags/tag986.xml><?xml version="1.0" encoding="utf-8"?>
<p:tagLst xmlns:p="http://schemas.openxmlformats.org/presentationml/2006/main">
  <p:tag name="PA" val="v5.2.7"/>
  <p:tag name="PAMAINTYPE" val="4"/>
  <p:tag name="PATYPE" val="176"/>
  <p:tag name="PASUBTYPE" val="285"/>
  <p:tag name="RESOURCELIBID_SHAPE" val="375367"/>
  <p:tag name="RESOURCELIB_SHAPETYPE" val="4"/>
  <p:tag name="KSO_WM_UNIT_TEXTBOXSTYLE_SHAPETYPE" val="1"/>
  <p:tag name="KSO_WM_UNIT_TEXTBOXSTYLE_DECORATEINDEX" val="2"/>
  <p:tag name="KSO_WM_UNIT_TEXTBOXSTYLE_GUID" val="{3855ad52-5236-4468-a179-d33fb91afdd8}"/>
  <p:tag name="KSO_WM_UNIT_TEXTBOXSTYLE_TEMPLATEID" val="3140610"/>
</p:tagLst>
</file>

<file path=ppt/tags/tag987.xml><?xml version="1.0" encoding="utf-8"?>
<p:tagLst xmlns:p="http://schemas.openxmlformats.org/presentationml/2006/main">
  <p:tag name="PA" val="v5.2.7"/>
</p:tagLst>
</file>

<file path=ppt/tags/tag988.xml><?xml version="1.0" encoding="utf-8"?>
<p:tagLst xmlns:p="http://schemas.openxmlformats.org/presentationml/2006/main">
  <p:tag name="PA" val="v5.2.7"/>
  <p:tag name="PAMAINTYPE" val="4"/>
  <p:tag name="PATYPE" val="176"/>
  <p:tag name="PASUBTYPE" val="285"/>
  <p:tag name="RESOURCELIBID_SHAPE" val="359384"/>
  <p:tag name="RESOURCELIB_SHAPETYPE" val="4"/>
  <p:tag name="KSO_WM_UNIT_TEXTBOXSTYLE_SHAPETYPE" val="1"/>
  <p:tag name="KSO_WM_UNIT_TEXTBOXSTYLE_DECORATEINDEX" val="3"/>
  <p:tag name="KSO_WM_UNIT_TEXTBOXSTYLE_GUID" val="{3855ad52-5236-4468-a179-d33fb91afdd8}"/>
  <p:tag name="KSO_WM_UNIT_TEXTBOXSTYLE_TEMPLATEID" val="3140606"/>
</p:tagLst>
</file>

<file path=ppt/tags/tag989.xml><?xml version="1.0" encoding="utf-8"?>
<p:tagLst xmlns:p="http://schemas.openxmlformats.org/presentationml/2006/main">
  <p:tag name="PA" val="v5.2.7"/>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54.87503326656306,&quot;top&quot;:78.9000030517578,&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5*n_h_h_i*1_2_1_1"/>
  <p:tag name="KSO_WM_UNIT_INDEX" val="1_2_1_1"/>
  <p:tag name="KSO_WM_DIAGRAM_GROUP_CODE" val="n1-1"/>
  <p:tag name="KSO_WM_DIAGRAM_USE_COLOR_VALUE" val="{&quot;color_scheme&quot;:1,&quot;color_type&quot;:1,&quot;theme_color_indexes&quot;:[]}"/>
</p:tagLst>
</file>

<file path=ppt/tags/tag990.xml><?xml version="1.0" encoding="utf-8"?>
<p:tagLst xmlns:p="http://schemas.openxmlformats.org/presentationml/2006/main">
  <p:tag name="PA" val="v5.2.7"/>
</p:tagLst>
</file>

<file path=ppt/tags/tag991.xml><?xml version="1.0" encoding="utf-8"?>
<p:tagLst xmlns:p="http://schemas.openxmlformats.org/presentationml/2006/main">
  <p:tag name="KSO_WM_UNIT_TEXTBOXSTYLE_GUID" val="{f1da81dc-f645-43a6-81ef-cc6d9e3211c8}"/>
</p:tagLst>
</file>

<file path=ppt/tags/tag992.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138*i*1"/>
  <p:tag name="KSO_WM_TEMPLATE_CATEGORY" val="mixed"/>
  <p:tag name="KSO_WM_TEMPLATE_INDEX" val="20201883"/>
  <p:tag name="KSO_WM_UNIT_LAYERLEVEL" val="1"/>
  <p:tag name="KSO_WM_TAG_VERSION" val="1.0"/>
  <p:tag name="KSO_WM_BEAUTIFY_FLAG" val="#wm#"/>
  <p:tag name="KSO_WM_UNIT_TEXTBOXSTYLE_GUID" val="{f1da81dc-f645-43a6-81ef-cc6d9e3211c8}"/>
</p:tagLst>
</file>

<file path=ppt/tags/tag993.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138*i*2"/>
  <p:tag name="KSO_WM_TEMPLATE_CATEGORY" val="mixed"/>
  <p:tag name="KSO_WM_TEMPLATE_INDEX" val="20201883"/>
  <p:tag name="KSO_WM_UNIT_LAYERLEVEL" val="1"/>
  <p:tag name="KSO_WM_TAG_VERSION" val="1.0"/>
  <p:tag name="KSO_WM_BEAUTIFY_FLAG" val="#wm#"/>
  <p:tag name="KSO_WM_UNIT_TEXTBOXSTYLE_GUID" val="{f1da81dc-f645-43a6-81ef-cc6d9e3211c8}"/>
</p:tagLst>
</file>

<file path=ppt/tags/tag9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138*a*1"/>
  <p:tag name="KSO_WM_TEMPLATE_CATEGORY" val="mixed"/>
  <p:tag name="KSO_WM_TEMPLATE_INDEX" val="20201883"/>
  <p:tag name="KSO_WM_UNIT_LAYERLEVEL" val="1"/>
  <p:tag name="KSO_WM_TAG_VERSION" val="1.0"/>
  <p:tag name="KSO_WM_BEAUTIFY_FLAG" val="#wm#"/>
  <p:tag name="KSO_WM_UNIT_TEXTBOXSTYLE_GUID" val="{f1da81dc-f645-43a6-81ef-cc6d9e3211c8}"/>
  <p:tag name="KSO_WM_UNIT_TEXTBOXSTYLE_TEMPLATEID" val="3131177"/>
  <p:tag name="KSO_WM_UNIT_TEXTBOXSTYLE_TYPE" val="3"/>
</p:tagLst>
</file>

<file path=ppt/tags/tag995.xml><?xml version="1.0" encoding="utf-8"?>
<p:tagLst xmlns:p="http://schemas.openxmlformats.org/presentationml/2006/main">
  <p:tag name="KSO_WM_UNIT_TEXTBOXSTYLE_GUID" val="{c7cb27cd-6271-4eda-81bb-802135cac2e3}"/>
</p:tagLst>
</file>

<file path=ppt/tags/tag996.xml><?xml version="1.0" encoding="utf-8"?>
<p:tagLst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6*i*1"/>
  <p:tag name="KSO_WM_TEMPLATE_CATEGORY" val="mixed"/>
  <p:tag name="KSO_WM_TEMPLATE_INDEX" val="20201941"/>
  <p:tag name="KSO_WM_UNIT_LAYERLEVEL" val="1"/>
  <p:tag name="KSO_WM_TAG_VERSION" val="1.0"/>
  <p:tag name="KSO_WM_BEAUTIFY_FLAG" val="#wm#"/>
  <p:tag name="KSO_WM_UNIT_TEXTBOXSTYLE_GUID" val="{c7cb27cd-6271-4eda-81bb-802135cac2e3}"/>
</p:tagLst>
</file>

<file path=ppt/tags/tag997.xml><?xml version="1.0" encoding="utf-8"?>
<p:tagLst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6*i*2"/>
  <p:tag name="KSO_WM_TEMPLATE_CATEGORY" val="mixed"/>
  <p:tag name="KSO_WM_TEMPLATE_INDEX" val="20201941"/>
  <p:tag name="KSO_WM_UNIT_LAYERLEVEL" val="1"/>
  <p:tag name="KSO_WM_TAG_VERSION" val="1.0"/>
  <p:tag name="KSO_WM_BEAUTIFY_FLAG" val="#wm#"/>
  <p:tag name="KSO_WM_UNIT_TEXTBOXSTYLE_GUID" val="{c7cb27cd-6271-4eda-81bb-802135cac2e3}"/>
</p:tagLst>
</file>

<file path=ppt/tags/tag998.xml><?xml version="1.0" encoding="utf-8"?>
<p:tagLst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6*i*3"/>
  <p:tag name="KSO_WM_TEMPLATE_CATEGORY" val="mixed"/>
  <p:tag name="KSO_WM_TEMPLATE_INDEX" val="20201941"/>
  <p:tag name="KSO_WM_UNIT_LAYERLEVEL" val="1"/>
  <p:tag name="KSO_WM_TAG_VERSION" val="1.0"/>
  <p:tag name="KSO_WM_BEAUTIFY_FLAG" val="#wm#"/>
  <p:tag name="KSO_WM_UNIT_TEXTBOXSTYLE_GUID" val="{c7cb27cd-6271-4eda-81bb-802135cac2e3}"/>
</p:tagLst>
</file>

<file path=ppt/tags/tag99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16*f*1"/>
  <p:tag name="KSO_WM_TEMPLATE_CATEGORY" val="mixed"/>
  <p:tag name="KSO_WM_TEMPLATE_INDEX" val="20201941"/>
  <p:tag name="KSO_WM_UNIT_LAYERLEVEL" val="1"/>
  <p:tag name="KSO_WM_TAG_VERSION" val="1.0"/>
  <p:tag name="KSO_WM_BEAUTIFY_FLAG" val="#wm#"/>
  <p:tag name="KSO_WM_UNIT_TEXTBOXSTYLE_GUID" val="{c7cb27cd-6271-4eda-81bb-802135cac2e3}"/>
  <p:tag name="KSO_WM_UNIT_TEXTBOXSTYLE_TEMPLATEID" val="3135206"/>
  <p:tag name="KSO_WM_UNIT_TEXTBOXSTYLE_TYPE" val="8"/>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ud0ofpxa">
      <a:majorFont>
        <a:latin typeface="字魂105号-简雅黑"/>
        <a:ea typeface="字魂105号-简雅黑"/>
        <a:cs typeface=""/>
      </a:majorFont>
      <a:minorFont>
        <a:latin typeface="字魂105号-简雅黑"/>
        <a:ea typeface="字魂105号-简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24_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ud0ofpxa">
      <a:majorFont>
        <a:latin typeface="字魂105号-简雅黑"/>
        <a:ea typeface="字魂105号-简雅黑"/>
        <a:cs typeface=""/>
      </a:majorFont>
      <a:minorFont>
        <a:latin typeface="字魂105号-简雅黑"/>
        <a:ea typeface="字魂105号-简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10121</Words>
  <Application>WPS 演示</Application>
  <PresentationFormat>自定义</PresentationFormat>
  <Paragraphs>1291</Paragraphs>
  <Slides>124</Slides>
  <Notes>75</Notes>
  <HiddenSlides>0</HiddenSlides>
  <MMClips>0</MMClips>
  <ScaleCrop>false</ScaleCrop>
  <HeadingPairs>
    <vt:vector size="8" baseType="variant">
      <vt:variant>
        <vt:lpstr>已用的字体</vt:lpstr>
      </vt:variant>
      <vt:variant>
        <vt:i4>30</vt:i4>
      </vt:variant>
      <vt:variant>
        <vt:lpstr>主题</vt:lpstr>
      </vt:variant>
      <vt:variant>
        <vt:i4>2</vt:i4>
      </vt:variant>
      <vt:variant>
        <vt:lpstr>嵌入 OLE 服务器</vt:lpstr>
      </vt:variant>
      <vt:variant>
        <vt:i4>1</vt:i4>
      </vt:variant>
      <vt:variant>
        <vt:lpstr>幻灯片标题</vt:lpstr>
      </vt:variant>
      <vt:variant>
        <vt:i4>124</vt:i4>
      </vt:variant>
    </vt:vector>
  </HeadingPairs>
  <TitlesOfParts>
    <vt:vector size="157" baseType="lpstr">
      <vt:lpstr>Arial</vt:lpstr>
      <vt:lpstr>宋体</vt:lpstr>
      <vt:lpstr>Wingdings</vt:lpstr>
      <vt:lpstr>微软雅黑</vt:lpstr>
      <vt:lpstr>思源黑体 CN Medium</vt:lpstr>
      <vt:lpstr>黑体</vt:lpstr>
      <vt:lpstr>字魂58号-创中黑</vt:lpstr>
      <vt:lpstr>Source Han Sans K Bold</vt:lpstr>
      <vt:lpstr>Calibri</vt:lpstr>
      <vt:lpstr>Yu Gothic UI Semibold</vt:lpstr>
      <vt:lpstr>U.S. 101</vt:lpstr>
      <vt:lpstr>Segoe Print</vt:lpstr>
      <vt:lpstr>Roboto</vt:lpstr>
      <vt:lpstr>Times New Roman</vt:lpstr>
      <vt:lpstr>Open Sans Light</vt:lpstr>
      <vt:lpstr>Times New Roman</vt:lpstr>
      <vt:lpstr>字魂105号-简雅黑</vt:lpstr>
      <vt:lpstr>Arial Unicode MS</vt:lpstr>
      <vt:lpstr>Courier New</vt:lpstr>
      <vt:lpstr>Arial</vt:lpstr>
      <vt:lpstr>MS PGothic</vt:lpstr>
      <vt:lpstr>Segoe UI</vt:lpstr>
      <vt:lpstr>Wingdings</vt:lpstr>
      <vt:lpstr>等线</vt:lpstr>
      <vt:lpstr>+中文标题</vt:lpstr>
      <vt:lpstr>Webdings</vt:lpstr>
      <vt:lpstr>Calibri</vt:lpstr>
      <vt:lpstr>楷体_GB2312</vt:lpstr>
      <vt:lpstr>Batang</vt:lpstr>
      <vt:lpstr>Constantia</vt:lpstr>
      <vt:lpstr>Office 主题</vt:lpstr>
      <vt:lpstr>124_Office 主题</vt:lpstr>
      <vt:lpstr>Visio.Drawing.11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数据管理技术的产生和发展（续）</vt:lpstr>
      <vt:lpstr>1.  人工管理阶段</vt:lpstr>
      <vt:lpstr>人工管理阶段（续）</vt:lpstr>
      <vt:lpstr>应用程序与数据的对应关系（人工管理阶段）</vt:lpstr>
      <vt:lpstr>2.  文件系统阶段</vt:lpstr>
      <vt:lpstr>文件系统阶段（续）</vt:lpstr>
      <vt:lpstr>应用程序与数据的对应关系（文件系统阶段）</vt:lpstr>
      <vt:lpstr>3.  数据库系统阶段</vt:lpstr>
      <vt:lpstr>一个例子</vt:lpstr>
      <vt:lpstr>一个例子（续）</vt:lpstr>
      <vt:lpstr>一个例子（续）</vt:lpstr>
      <vt:lpstr>数据库系统阶段的特点</vt:lpstr>
      <vt:lpstr>应用程序与数据的对应关系（数据库系统阶段）</vt:lpstr>
      <vt:lpstr>PowerPoint 演示文稿</vt:lpstr>
      <vt:lpstr>认识数据库</vt:lpstr>
      <vt:lpstr>认识数据库</vt:lpstr>
      <vt:lpstr>数据库的4个基本概念</vt:lpstr>
      <vt:lpstr>1.  数据</vt:lpstr>
      <vt:lpstr>数据举例</vt:lpstr>
      <vt:lpstr>数据举例</vt:lpstr>
      <vt:lpstr>2.  数据库</vt:lpstr>
      <vt:lpstr>3.  数据库管理系统</vt:lpstr>
      <vt:lpstr>数据库在计算机系统中的位置</vt:lpstr>
      <vt:lpstr>数据库应用程序</vt:lpstr>
      <vt:lpstr>PowerPoint 演示文稿</vt:lpstr>
      <vt:lpstr>数据库管理系统的主要功能</vt:lpstr>
      <vt:lpstr>数据库管理系统的主要功能</vt:lpstr>
      <vt:lpstr>数据库管理系统的主要功能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 用户</vt:lpstr>
      <vt:lpstr>PowerPoint 演示文稿</vt:lpstr>
      <vt:lpstr>PowerPoint 演示文稿</vt:lpstr>
      <vt:lpstr>PowerPoint 演示文稿</vt:lpstr>
      <vt:lpstr>PowerPoint 演示文稿</vt:lpstr>
      <vt:lpstr>PowerPoint 演示文稿</vt:lpstr>
      <vt:lpstr>数据库系统的三级模式结构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  关系模型的优缺点</vt:lpstr>
      <vt:lpstr>PowerPoint 演示文稿</vt:lpstr>
      <vt:lpstr>PowerPoint 演示文稿</vt:lpstr>
      <vt:lpstr>PowerPoint 演示文稿</vt:lpstr>
      <vt:lpstr>PowerPoint 演示文稿</vt:lpstr>
      <vt:lpstr>PowerPoint 演示文稿</vt:lpstr>
      <vt:lpstr>2.  外模式（External Schema）</vt:lpstr>
      <vt:lpstr>PowerPoint 演示文稿</vt:lpstr>
      <vt:lpstr>PowerPoint 演示文稿</vt:lpstr>
      <vt:lpstr>3. 内模式（Internal Schema）</vt:lpstr>
      <vt:lpstr>PowerPoint 演示文稿</vt:lpstr>
      <vt:lpstr>数据库的二级映像功能与数据独立性</vt:lpstr>
      <vt:lpstr>1.  外模式／模式映像</vt:lpstr>
      <vt:lpstr>外模式／模式映象（续）</vt:lpstr>
      <vt:lpstr>2.  模式／内模式映像</vt:lpstr>
      <vt:lpstr>模式／内模式映象（续）</vt:lpstr>
      <vt:lpstr>模式／内模式映象（续）</vt:lpstr>
      <vt:lpstr>模式／内模式映象（续）</vt:lpstr>
      <vt:lpstr>模式／内模式映象（续）</vt:lpstr>
      <vt:lpstr>模式／内模式映象（续）</vt:lpstr>
      <vt:lpstr>模式／内模式映象（续）</vt:lpstr>
      <vt:lpstr>模式／内模式映象（续）</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蓝白商务述职报告工作总结ppt模板</dc:title>
  <dc:creator>常董</dc:creator>
  <cp:lastModifiedBy>一抹阳光</cp:lastModifiedBy>
  <cp:revision>546</cp:revision>
  <dcterms:created xsi:type="dcterms:W3CDTF">2020-09-03T07:01:00Z</dcterms:created>
  <dcterms:modified xsi:type="dcterms:W3CDTF">2025-08-25T08:52:43Z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E671C8F1302E42AAA138FFAED2D7835E_13</vt:lpwstr>
  </property>
</Properties>
</file>